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4"/>
  </p:notesMasterIdLst>
  <p:sldIdLst>
    <p:sldId id="256" r:id="rId2"/>
    <p:sldId id="260" r:id="rId3"/>
    <p:sldId id="267" r:id="rId4"/>
    <p:sldId id="269" r:id="rId5"/>
    <p:sldId id="278" r:id="rId6"/>
    <p:sldId id="273" r:id="rId7"/>
    <p:sldId id="274" r:id="rId8"/>
    <p:sldId id="279" r:id="rId9"/>
    <p:sldId id="263" r:id="rId10"/>
    <p:sldId id="268" r:id="rId11"/>
    <p:sldId id="281" r:id="rId12"/>
    <p:sldId id="282" r:id="rId13"/>
    <p:sldId id="285" r:id="rId14"/>
    <p:sldId id="283" r:id="rId15"/>
    <p:sldId id="280" r:id="rId16"/>
    <p:sldId id="296" r:id="rId17"/>
    <p:sldId id="300" r:id="rId18"/>
    <p:sldId id="298" r:id="rId19"/>
    <p:sldId id="301" r:id="rId20"/>
    <p:sldId id="302" r:id="rId21"/>
    <p:sldId id="299" r:id="rId22"/>
    <p:sldId id="303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5" r:id="rId31"/>
    <p:sldId id="258" r:id="rId32"/>
    <p:sldId id="294" r:id="rId33"/>
  </p:sldIdLst>
  <p:sldSz cx="9144000" cy="5143500" type="screen16x9"/>
  <p:notesSz cx="6858000" cy="9144000"/>
  <p:embeddedFontLst>
    <p:embeddedFont>
      <p:font typeface="Assistant" pitchFamily="2" charset="-79"/>
      <p:regular r:id="rId35"/>
      <p:bold r:id="rId36"/>
    </p:embeddedFont>
    <p:embeddedFont>
      <p:font typeface="Bebas Neue" panose="020B0604020202020204" charset="0"/>
      <p:regular r:id="rId37"/>
    </p:embeddedFont>
    <p:embeddedFont>
      <p:font typeface="Dosis" pitchFamily="2" charset="0"/>
      <p:regular r:id="rId38"/>
      <p:bold r:id="rId39"/>
    </p:embeddedFont>
    <p:embeddedFont>
      <p:font typeface="Montserrat" panose="00000500000000000000" pitchFamily="2" charset="-52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90A75B-64B6-4E96-A6F5-AFAC28E06C9B}">
  <a:tblStyle styleId="{6690A75B-64B6-4E96-A6F5-AFAC28E06C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4DFB2A8-78B8-4CAC-B519-5932957863E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1656" autoAdjust="0"/>
  </p:normalViewPr>
  <p:slideViewPr>
    <p:cSldViewPr snapToGrid="0">
      <p:cViewPr varScale="1">
        <p:scale>
          <a:sx n="103" d="100"/>
          <a:sy n="103" d="100"/>
        </p:scale>
        <p:origin x="907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4" name="Google Shape;2964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gede5f16501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9" name="Google Shape;3499;gede5f16501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ede5f165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ede5f165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608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ede5f1650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ede5f1650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915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gede5f16501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8" name="Google Shape;3048;gede5f16501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569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gede5f1650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0" name="Google Shape;2970;gede5f1650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362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ede5f165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ede5f165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997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ede5f1650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ede5f1650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519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ede5f165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ede5f165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790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ede5f1650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ede5f1650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339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ede5f165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ede5f165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gede5f16501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8" name="Google Shape;3048;gede5f16501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847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ede5f165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ede5f165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886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ede5f1650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ede5f1650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712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ede5f165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ede5f165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073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ede5f1650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ede5f1650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990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gede5f16501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7" name="Google Shape;3117;gede5f16501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1217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ede5f1650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ede5f1650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140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ede5f165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ede5f165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250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gede5f16501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1" name="Google Shape;3421;gede5f16501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ede5f165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ede5f165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407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ede5f1650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ede5f1650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gede5f16501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8" name="Google Shape;3048;gede5f16501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880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4" name="Google Shape;242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707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gede5f1650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0" name="Google Shape;2970;gede5f1650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ede5f165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ede5f165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67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gede5f16501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8" name="Google Shape;3048;gede5f16501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gede5f16501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7" name="Google Shape;3117;gede5f16501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ede5f165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ede5f165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837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ede5f1650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ede5f1650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3998" cy="5135415"/>
            <a:chOff x="0" y="0"/>
            <a:chExt cx="9143998" cy="5135415"/>
          </a:xfrm>
        </p:grpSpPr>
        <p:sp>
          <p:nvSpPr>
            <p:cNvPr id="10" name="Google Shape;10;p2"/>
            <p:cNvSpPr/>
            <p:nvPr/>
          </p:nvSpPr>
          <p:spPr>
            <a:xfrm>
              <a:off x="0" y="0"/>
              <a:ext cx="9143968" cy="5135397"/>
            </a:xfrm>
            <a:custGeom>
              <a:avLst/>
              <a:gdLst/>
              <a:ahLst/>
              <a:cxnLst/>
              <a:rect l="l" t="t" r="r" b="b"/>
              <a:pathLst>
                <a:path w="144987" h="81427" extrusionOk="0">
                  <a:moveTo>
                    <a:pt x="24540" y="5483"/>
                  </a:moveTo>
                  <a:lnTo>
                    <a:pt x="36602" y="12459"/>
                  </a:lnTo>
                  <a:lnTo>
                    <a:pt x="30608" y="15938"/>
                  </a:lnTo>
                  <a:lnTo>
                    <a:pt x="24615" y="19417"/>
                  </a:lnTo>
                  <a:lnTo>
                    <a:pt x="12554" y="12459"/>
                  </a:lnTo>
                  <a:lnTo>
                    <a:pt x="24540" y="5483"/>
                  </a:lnTo>
                  <a:close/>
                  <a:moveTo>
                    <a:pt x="36753" y="12554"/>
                  </a:moveTo>
                  <a:lnTo>
                    <a:pt x="48833" y="19511"/>
                  </a:lnTo>
                  <a:lnTo>
                    <a:pt x="42840" y="22990"/>
                  </a:lnTo>
                  <a:lnTo>
                    <a:pt x="36847" y="26487"/>
                  </a:lnTo>
                  <a:lnTo>
                    <a:pt x="24767" y="19511"/>
                  </a:lnTo>
                  <a:lnTo>
                    <a:pt x="36753" y="12554"/>
                  </a:lnTo>
                  <a:close/>
                  <a:moveTo>
                    <a:pt x="48985" y="19606"/>
                  </a:moveTo>
                  <a:lnTo>
                    <a:pt x="61046" y="26563"/>
                  </a:lnTo>
                  <a:lnTo>
                    <a:pt x="60990" y="26601"/>
                  </a:lnTo>
                  <a:lnTo>
                    <a:pt x="49060" y="33539"/>
                  </a:lnTo>
                  <a:lnTo>
                    <a:pt x="36999" y="26563"/>
                  </a:lnTo>
                  <a:lnTo>
                    <a:pt x="48985" y="19606"/>
                  </a:lnTo>
                  <a:close/>
                  <a:moveTo>
                    <a:pt x="61198" y="26657"/>
                  </a:moveTo>
                  <a:lnTo>
                    <a:pt x="73259" y="33615"/>
                  </a:lnTo>
                  <a:lnTo>
                    <a:pt x="61273" y="40591"/>
                  </a:lnTo>
                  <a:lnTo>
                    <a:pt x="49212" y="33615"/>
                  </a:lnTo>
                  <a:lnTo>
                    <a:pt x="61198" y="26657"/>
                  </a:lnTo>
                  <a:close/>
                  <a:moveTo>
                    <a:pt x="73524" y="33766"/>
                  </a:moveTo>
                  <a:lnTo>
                    <a:pt x="85586" y="40742"/>
                  </a:lnTo>
                  <a:lnTo>
                    <a:pt x="79593" y="44221"/>
                  </a:lnTo>
                  <a:lnTo>
                    <a:pt x="73600" y="47699"/>
                  </a:lnTo>
                  <a:lnTo>
                    <a:pt x="61538" y="40742"/>
                  </a:lnTo>
                  <a:lnTo>
                    <a:pt x="73524" y="33766"/>
                  </a:lnTo>
                  <a:close/>
                  <a:moveTo>
                    <a:pt x="85737" y="40837"/>
                  </a:moveTo>
                  <a:lnTo>
                    <a:pt x="97818" y="47794"/>
                  </a:lnTo>
                  <a:lnTo>
                    <a:pt x="97761" y="47832"/>
                  </a:lnTo>
                  <a:lnTo>
                    <a:pt x="85832" y="54770"/>
                  </a:lnTo>
                  <a:lnTo>
                    <a:pt x="73751" y="47794"/>
                  </a:lnTo>
                  <a:lnTo>
                    <a:pt x="85737" y="40837"/>
                  </a:lnTo>
                  <a:close/>
                  <a:moveTo>
                    <a:pt x="97969" y="47888"/>
                  </a:moveTo>
                  <a:lnTo>
                    <a:pt x="110031" y="54846"/>
                  </a:lnTo>
                  <a:lnTo>
                    <a:pt x="98101" y="61784"/>
                  </a:lnTo>
                  <a:lnTo>
                    <a:pt x="98045" y="61822"/>
                  </a:lnTo>
                  <a:lnTo>
                    <a:pt x="85983" y="54846"/>
                  </a:lnTo>
                  <a:lnTo>
                    <a:pt x="97969" y="47888"/>
                  </a:lnTo>
                  <a:close/>
                  <a:moveTo>
                    <a:pt x="110182" y="54940"/>
                  </a:moveTo>
                  <a:lnTo>
                    <a:pt x="122244" y="61897"/>
                  </a:lnTo>
                  <a:lnTo>
                    <a:pt x="122187" y="61935"/>
                  </a:lnTo>
                  <a:lnTo>
                    <a:pt x="110258" y="68874"/>
                  </a:lnTo>
                  <a:lnTo>
                    <a:pt x="98196" y="61897"/>
                  </a:lnTo>
                  <a:lnTo>
                    <a:pt x="110182" y="54940"/>
                  </a:lnTo>
                  <a:close/>
                  <a:moveTo>
                    <a:pt x="122395" y="61992"/>
                  </a:moveTo>
                  <a:lnTo>
                    <a:pt x="134476" y="68949"/>
                  </a:lnTo>
                  <a:lnTo>
                    <a:pt x="128482" y="72447"/>
                  </a:lnTo>
                  <a:lnTo>
                    <a:pt x="122489" y="75925"/>
                  </a:lnTo>
                  <a:lnTo>
                    <a:pt x="110409" y="68949"/>
                  </a:lnTo>
                  <a:lnTo>
                    <a:pt x="122395" y="61992"/>
                  </a:lnTo>
                  <a:close/>
                  <a:moveTo>
                    <a:pt x="9321" y="0"/>
                  </a:moveTo>
                  <a:lnTo>
                    <a:pt x="6183" y="1834"/>
                  </a:lnTo>
                  <a:lnTo>
                    <a:pt x="189" y="5313"/>
                  </a:lnTo>
                  <a:lnTo>
                    <a:pt x="0" y="5218"/>
                  </a:lnTo>
                  <a:lnTo>
                    <a:pt x="0" y="5237"/>
                  </a:lnTo>
                  <a:lnTo>
                    <a:pt x="35732" y="25863"/>
                  </a:lnTo>
                  <a:lnTo>
                    <a:pt x="36809" y="26487"/>
                  </a:lnTo>
                  <a:lnTo>
                    <a:pt x="49022" y="33539"/>
                  </a:lnTo>
                  <a:lnTo>
                    <a:pt x="53068" y="35883"/>
                  </a:lnTo>
                  <a:lnTo>
                    <a:pt x="131942" y="81427"/>
                  </a:lnTo>
                  <a:lnTo>
                    <a:pt x="131999" y="81427"/>
                  </a:lnTo>
                  <a:lnTo>
                    <a:pt x="122641" y="76020"/>
                  </a:lnTo>
                  <a:lnTo>
                    <a:pt x="134627" y="69044"/>
                  </a:lnTo>
                  <a:lnTo>
                    <a:pt x="144987" y="75037"/>
                  </a:lnTo>
                  <a:lnTo>
                    <a:pt x="144987" y="74848"/>
                  </a:lnTo>
                  <a:lnTo>
                    <a:pt x="134778" y="68949"/>
                  </a:lnTo>
                  <a:lnTo>
                    <a:pt x="134627" y="68874"/>
                  </a:lnTo>
                  <a:lnTo>
                    <a:pt x="122546" y="61897"/>
                  </a:lnTo>
                  <a:lnTo>
                    <a:pt x="122395" y="61822"/>
                  </a:lnTo>
                  <a:lnTo>
                    <a:pt x="110333" y="54846"/>
                  </a:lnTo>
                  <a:lnTo>
                    <a:pt x="110182" y="54770"/>
                  </a:lnTo>
                  <a:lnTo>
                    <a:pt x="98120" y="47794"/>
                  </a:lnTo>
                  <a:lnTo>
                    <a:pt x="97969" y="47699"/>
                  </a:lnTo>
                  <a:lnTo>
                    <a:pt x="85907" y="40742"/>
                  </a:lnTo>
                  <a:lnTo>
                    <a:pt x="85737" y="40648"/>
                  </a:lnTo>
                  <a:lnTo>
                    <a:pt x="73675" y="33690"/>
                  </a:lnTo>
                  <a:lnTo>
                    <a:pt x="73524" y="33596"/>
                  </a:lnTo>
                  <a:lnTo>
                    <a:pt x="73411" y="33539"/>
                  </a:lnTo>
                  <a:lnTo>
                    <a:pt x="61349" y="26563"/>
                  </a:lnTo>
                  <a:lnTo>
                    <a:pt x="61198" y="26487"/>
                  </a:lnTo>
                  <a:lnTo>
                    <a:pt x="49136" y="19511"/>
                  </a:lnTo>
                  <a:lnTo>
                    <a:pt x="48985" y="19417"/>
                  </a:lnTo>
                  <a:lnTo>
                    <a:pt x="36904" y="12459"/>
                  </a:lnTo>
                  <a:lnTo>
                    <a:pt x="36753" y="12365"/>
                  </a:lnTo>
                  <a:lnTo>
                    <a:pt x="24691" y="5407"/>
                  </a:lnTo>
                  <a:lnTo>
                    <a:pt x="24540" y="5313"/>
                  </a:lnTo>
                  <a:lnTo>
                    <a:pt x="15352" y="0"/>
                  </a:lnTo>
                  <a:lnTo>
                    <a:pt x="15049" y="0"/>
                  </a:lnTo>
                  <a:lnTo>
                    <a:pt x="24389" y="5407"/>
                  </a:lnTo>
                  <a:lnTo>
                    <a:pt x="12402" y="12365"/>
                  </a:lnTo>
                  <a:lnTo>
                    <a:pt x="341" y="5407"/>
                  </a:lnTo>
                  <a:lnTo>
                    <a:pt x="962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547619" y="0"/>
              <a:ext cx="595042" cy="341069"/>
            </a:xfrm>
            <a:custGeom>
              <a:avLst/>
              <a:gdLst/>
              <a:ahLst/>
              <a:cxnLst/>
              <a:rect l="l" t="t" r="r" b="b"/>
              <a:pathLst>
                <a:path w="9435" h="5408" extrusionOk="0">
                  <a:moveTo>
                    <a:pt x="9132" y="0"/>
                  </a:moveTo>
                  <a:lnTo>
                    <a:pt x="1" y="5313"/>
                  </a:lnTo>
                  <a:lnTo>
                    <a:pt x="152" y="5407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17865" y="0"/>
              <a:ext cx="6826111" cy="3903752"/>
            </a:xfrm>
            <a:custGeom>
              <a:avLst/>
              <a:gdLst/>
              <a:ahLst/>
              <a:cxnLst/>
              <a:rect l="l" t="t" r="r" b="b"/>
              <a:pathLst>
                <a:path w="108235" h="61898" extrusionOk="0">
                  <a:moveTo>
                    <a:pt x="36507" y="5483"/>
                  </a:moveTo>
                  <a:lnTo>
                    <a:pt x="48569" y="12459"/>
                  </a:lnTo>
                  <a:lnTo>
                    <a:pt x="36583" y="19417"/>
                  </a:lnTo>
                  <a:lnTo>
                    <a:pt x="24521" y="12459"/>
                  </a:lnTo>
                  <a:lnTo>
                    <a:pt x="36507" y="5483"/>
                  </a:lnTo>
                  <a:close/>
                  <a:moveTo>
                    <a:pt x="60858" y="5483"/>
                  </a:moveTo>
                  <a:lnTo>
                    <a:pt x="72938" y="12459"/>
                  </a:lnTo>
                  <a:lnTo>
                    <a:pt x="60952" y="19417"/>
                  </a:lnTo>
                  <a:lnTo>
                    <a:pt x="48872" y="12459"/>
                  </a:lnTo>
                  <a:lnTo>
                    <a:pt x="60858" y="5483"/>
                  </a:lnTo>
                  <a:close/>
                  <a:moveTo>
                    <a:pt x="85340" y="5559"/>
                  </a:moveTo>
                  <a:lnTo>
                    <a:pt x="97402" y="12516"/>
                  </a:lnTo>
                  <a:lnTo>
                    <a:pt x="85416" y="19492"/>
                  </a:lnTo>
                  <a:lnTo>
                    <a:pt x="73335" y="12516"/>
                  </a:lnTo>
                  <a:lnTo>
                    <a:pt x="85340" y="5559"/>
                  </a:lnTo>
                  <a:close/>
                  <a:moveTo>
                    <a:pt x="48720" y="12554"/>
                  </a:moveTo>
                  <a:lnTo>
                    <a:pt x="60801" y="19511"/>
                  </a:lnTo>
                  <a:lnTo>
                    <a:pt x="48796" y="26487"/>
                  </a:lnTo>
                  <a:lnTo>
                    <a:pt x="36734" y="19511"/>
                  </a:lnTo>
                  <a:lnTo>
                    <a:pt x="48720" y="12554"/>
                  </a:lnTo>
                  <a:close/>
                  <a:moveTo>
                    <a:pt x="73184" y="12611"/>
                  </a:moveTo>
                  <a:lnTo>
                    <a:pt x="85265" y="19568"/>
                  </a:lnTo>
                  <a:lnTo>
                    <a:pt x="73279" y="26544"/>
                  </a:lnTo>
                  <a:lnTo>
                    <a:pt x="61198" y="19568"/>
                  </a:lnTo>
                  <a:lnTo>
                    <a:pt x="73184" y="12611"/>
                  </a:lnTo>
                  <a:close/>
                  <a:moveTo>
                    <a:pt x="61047" y="19662"/>
                  </a:moveTo>
                  <a:lnTo>
                    <a:pt x="73127" y="26638"/>
                  </a:lnTo>
                  <a:lnTo>
                    <a:pt x="61141" y="33596"/>
                  </a:lnTo>
                  <a:lnTo>
                    <a:pt x="49061" y="26638"/>
                  </a:lnTo>
                  <a:lnTo>
                    <a:pt x="61047" y="19662"/>
                  </a:lnTo>
                  <a:close/>
                  <a:moveTo>
                    <a:pt x="85416" y="19662"/>
                  </a:moveTo>
                  <a:lnTo>
                    <a:pt x="97478" y="26638"/>
                  </a:lnTo>
                  <a:lnTo>
                    <a:pt x="85492" y="33596"/>
                  </a:lnTo>
                  <a:lnTo>
                    <a:pt x="73430" y="26638"/>
                  </a:lnTo>
                  <a:lnTo>
                    <a:pt x="85416" y="19662"/>
                  </a:lnTo>
                  <a:close/>
                  <a:moveTo>
                    <a:pt x="73279" y="26714"/>
                  </a:moveTo>
                  <a:lnTo>
                    <a:pt x="85340" y="33690"/>
                  </a:lnTo>
                  <a:lnTo>
                    <a:pt x="73354" y="40648"/>
                  </a:lnTo>
                  <a:lnTo>
                    <a:pt x="61293" y="33690"/>
                  </a:lnTo>
                  <a:lnTo>
                    <a:pt x="73279" y="26714"/>
                  </a:lnTo>
                  <a:close/>
                  <a:moveTo>
                    <a:pt x="85492" y="33766"/>
                  </a:moveTo>
                  <a:lnTo>
                    <a:pt x="97553" y="40742"/>
                  </a:lnTo>
                  <a:lnTo>
                    <a:pt x="85567" y="47699"/>
                  </a:lnTo>
                  <a:lnTo>
                    <a:pt x="73506" y="40742"/>
                  </a:lnTo>
                  <a:lnTo>
                    <a:pt x="85492" y="33766"/>
                  </a:lnTo>
                  <a:close/>
                  <a:moveTo>
                    <a:pt x="2648" y="0"/>
                  </a:moveTo>
                  <a:lnTo>
                    <a:pt x="12006" y="5407"/>
                  </a:lnTo>
                  <a:lnTo>
                    <a:pt x="1" y="12365"/>
                  </a:lnTo>
                  <a:lnTo>
                    <a:pt x="152" y="12459"/>
                  </a:lnTo>
                  <a:lnTo>
                    <a:pt x="12157" y="5483"/>
                  </a:lnTo>
                  <a:lnTo>
                    <a:pt x="24219" y="12459"/>
                  </a:lnTo>
                  <a:lnTo>
                    <a:pt x="12233" y="19417"/>
                  </a:lnTo>
                  <a:lnTo>
                    <a:pt x="12384" y="19511"/>
                  </a:lnTo>
                  <a:lnTo>
                    <a:pt x="24370" y="12554"/>
                  </a:lnTo>
                  <a:lnTo>
                    <a:pt x="36432" y="19511"/>
                  </a:lnTo>
                  <a:lnTo>
                    <a:pt x="24446" y="26487"/>
                  </a:lnTo>
                  <a:lnTo>
                    <a:pt x="24597" y="26563"/>
                  </a:lnTo>
                  <a:lnTo>
                    <a:pt x="36583" y="19606"/>
                  </a:lnTo>
                  <a:lnTo>
                    <a:pt x="48645" y="26563"/>
                  </a:lnTo>
                  <a:lnTo>
                    <a:pt x="36659" y="33539"/>
                  </a:lnTo>
                  <a:lnTo>
                    <a:pt x="36772" y="33596"/>
                  </a:lnTo>
                  <a:lnTo>
                    <a:pt x="36923" y="33690"/>
                  </a:lnTo>
                  <a:lnTo>
                    <a:pt x="48909" y="26714"/>
                  </a:lnTo>
                  <a:lnTo>
                    <a:pt x="60990" y="33690"/>
                  </a:lnTo>
                  <a:lnTo>
                    <a:pt x="48985" y="40648"/>
                  </a:lnTo>
                  <a:lnTo>
                    <a:pt x="49155" y="40742"/>
                  </a:lnTo>
                  <a:lnTo>
                    <a:pt x="61141" y="33766"/>
                  </a:lnTo>
                  <a:lnTo>
                    <a:pt x="73203" y="40742"/>
                  </a:lnTo>
                  <a:lnTo>
                    <a:pt x="61217" y="47699"/>
                  </a:lnTo>
                  <a:lnTo>
                    <a:pt x="61368" y="47794"/>
                  </a:lnTo>
                  <a:lnTo>
                    <a:pt x="73354" y="40837"/>
                  </a:lnTo>
                  <a:lnTo>
                    <a:pt x="85416" y="47794"/>
                  </a:lnTo>
                  <a:lnTo>
                    <a:pt x="73430" y="54770"/>
                  </a:lnTo>
                  <a:lnTo>
                    <a:pt x="73581" y="54846"/>
                  </a:lnTo>
                  <a:lnTo>
                    <a:pt x="85567" y="47888"/>
                  </a:lnTo>
                  <a:lnTo>
                    <a:pt x="97648" y="54846"/>
                  </a:lnTo>
                  <a:lnTo>
                    <a:pt x="85643" y="61822"/>
                  </a:lnTo>
                  <a:lnTo>
                    <a:pt x="85794" y="61897"/>
                  </a:lnTo>
                  <a:lnTo>
                    <a:pt x="97799" y="54940"/>
                  </a:lnTo>
                  <a:lnTo>
                    <a:pt x="108235" y="60971"/>
                  </a:lnTo>
                  <a:lnTo>
                    <a:pt x="108235" y="60801"/>
                  </a:lnTo>
                  <a:lnTo>
                    <a:pt x="97950" y="54846"/>
                  </a:lnTo>
                  <a:lnTo>
                    <a:pt x="108235" y="48872"/>
                  </a:lnTo>
                  <a:lnTo>
                    <a:pt x="108235" y="48682"/>
                  </a:lnTo>
                  <a:lnTo>
                    <a:pt x="97799" y="54770"/>
                  </a:lnTo>
                  <a:lnTo>
                    <a:pt x="85719" y="47794"/>
                  </a:lnTo>
                  <a:lnTo>
                    <a:pt x="97705" y="40837"/>
                  </a:lnTo>
                  <a:lnTo>
                    <a:pt x="108235" y="46905"/>
                  </a:lnTo>
                  <a:lnTo>
                    <a:pt x="108235" y="46735"/>
                  </a:lnTo>
                  <a:lnTo>
                    <a:pt x="97856" y="40742"/>
                  </a:lnTo>
                  <a:lnTo>
                    <a:pt x="108235" y="34711"/>
                  </a:lnTo>
                  <a:lnTo>
                    <a:pt x="108235" y="34541"/>
                  </a:lnTo>
                  <a:lnTo>
                    <a:pt x="97705" y="40648"/>
                  </a:lnTo>
                  <a:lnTo>
                    <a:pt x="85643" y="33690"/>
                  </a:lnTo>
                  <a:lnTo>
                    <a:pt x="97629" y="26714"/>
                  </a:lnTo>
                  <a:lnTo>
                    <a:pt x="108235" y="32840"/>
                  </a:lnTo>
                  <a:lnTo>
                    <a:pt x="108235" y="32669"/>
                  </a:lnTo>
                  <a:lnTo>
                    <a:pt x="97780" y="26638"/>
                  </a:lnTo>
                  <a:lnTo>
                    <a:pt x="108235" y="20551"/>
                  </a:lnTo>
                  <a:lnTo>
                    <a:pt x="108235" y="20381"/>
                  </a:lnTo>
                  <a:lnTo>
                    <a:pt x="97629" y="26544"/>
                  </a:lnTo>
                  <a:lnTo>
                    <a:pt x="85567" y="19568"/>
                  </a:lnTo>
                  <a:lnTo>
                    <a:pt x="97553" y="12611"/>
                  </a:lnTo>
                  <a:lnTo>
                    <a:pt x="108235" y="18774"/>
                  </a:lnTo>
                  <a:lnTo>
                    <a:pt x="108235" y="18604"/>
                  </a:lnTo>
                  <a:lnTo>
                    <a:pt x="97705" y="12516"/>
                  </a:lnTo>
                  <a:lnTo>
                    <a:pt x="108235" y="6391"/>
                  </a:lnTo>
                  <a:lnTo>
                    <a:pt x="108235" y="6220"/>
                  </a:lnTo>
                  <a:lnTo>
                    <a:pt x="97553" y="12440"/>
                  </a:lnTo>
                  <a:lnTo>
                    <a:pt x="85492" y="5464"/>
                  </a:lnTo>
                  <a:lnTo>
                    <a:pt x="94869" y="0"/>
                  </a:lnTo>
                  <a:lnTo>
                    <a:pt x="94358" y="0"/>
                  </a:lnTo>
                  <a:lnTo>
                    <a:pt x="85227" y="5313"/>
                  </a:lnTo>
                  <a:lnTo>
                    <a:pt x="76020" y="0"/>
                  </a:lnTo>
                  <a:lnTo>
                    <a:pt x="75717" y="0"/>
                  </a:lnTo>
                  <a:lnTo>
                    <a:pt x="85076" y="5407"/>
                  </a:lnTo>
                  <a:lnTo>
                    <a:pt x="73090" y="12365"/>
                  </a:lnTo>
                  <a:lnTo>
                    <a:pt x="61009" y="5407"/>
                  </a:lnTo>
                  <a:lnTo>
                    <a:pt x="70310" y="0"/>
                  </a:lnTo>
                  <a:lnTo>
                    <a:pt x="70008" y="0"/>
                  </a:lnTo>
                  <a:lnTo>
                    <a:pt x="60858" y="5313"/>
                  </a:lnTo>
                  <a:lnTo>
                    <a:pt x="51670" y="0"/>
                  </a:lnTo>
                  <a:lnTo>
                    <a:pt x="51367" y="0"/>
                  </a:lnTo>
                  <a:lnTo>
                    <a:pt x="60706" y="5407"/>
                  </a:lnTo>
                  <a:lnTo>
                    <a:pt x="48720" y="12365"/>
                  </a:lnTo>
                  <a:lnTo>
                    <a:pt x="36659" y="5407"/>
                  </a:lnTo>
                  <a:lnTo>
                    <a:pt x="45941" y="0"/>
                  </a:lnTo>
                  <a:lnTo>
                    <a:pt x="45639" y="0"/>
                  </a:lnTo>
                  <a:lnTo>
                    <a:pt x="36507" y="5313"/>
                  </a:lnTo>
                  <a:lnTo>
                    <a:pt x="27319" y="0"/>
                  </a:lnTo>
                  <a:lnTo>
                    <a:pt x="26998" y="0"/>
                  </a:lnTo>
                  <a:lnTo>
                    <a:pt x="36356" y="5407"/>
                  </a:lnTo>
                  <a:lnTo>
                    <a:pt x="24370" y="12365"/>
                  </a:lnTo>
                  <a:lnTo>
                    <a:pt x="12308" y="5407"/>
                  </a:lnTo>
                  <a:lnTo>
                    <a:pt x="21591" y="0"/>
                  </a:lnTo>
                  <a:lnTo>
                    <a:pt x="21288" y="0"/>
                  </a:lnTo>
                  <a:lnTo>
                    <a:pt x="12157" y="5313"/>
                  </a:lnTo>
                  <a:lnTo>
                    <a:pt x="295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630061" y="0"/>
              <a:ext cx="513937" cy="296922"/>
            </a:xfrm>
            <a:custGeom>
              <a:avLst/>
              <a:gdLst/>
              <a:ahLst/>
              <a:cxnLst/>
              <a:rect l="l" t="t" r="r" b="b"/>
              <a:pathLst>
                <a:path w="8149" h="4708" extrusionOk="0">
                  <a:moveTo>
                    <a:pt x="1" y="0"/>
                  </a:moveTo>
                  <a:lnTo>
                    <a:pt x="8149" y="4708"/>
                  </a:lnTo>
                  <a:lnTo>
                    <a:pt x="8149" y="453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330286"/>
              <a:ext cx="8321315" cy="4805113"/>
            </a:xfrm>
            <a:custGeom>
              <a:avLst/>
              <a:gdLst/>
              <a:ahLst/>
              <a:cxnLst/>
              <a:rect l="l" t="t" r="r" b="b"/>
              <a:pathLst>
                <a:path w="131943" h="76190" extrusionOk="0">
                  <a:moveTo>
                    <a:pt x="12365" y="7317"/>
                  </a:moveTo>
                  <a:lnTo>
                    <a:pt x="24445" y="14293"/>
                  </a:lnTo>
                  <a:lnTo>
                    <a:pt x="12440" y="21250"/>
                  </a:lnTo>
                  <a:lnTo>
                    <a:pt x="379" y="14293"/>
                  </a:lnTo>
                  <a:lnTo>
                    <a:pt x="12365" y="7317"/>
                  </a:lnTo>
                  <a:close/>
                  <a:moveTo>
                    <a:pt x="24597" y="14369"/>
                  </a:moveTo>
                  <a:lnTo>
                    <a:pt x="36658" y="21345"/>
                  </a:lnTo>
                  <a:lnTo>
                    <a:pt x="24672" y="28302"/>
                  </a:lnTo>
                  <a:lnTo>
                    <a:pt x="12591" y="21345"/>
                  </a:lnTo>
                  <a:lnTo>
                    <a:pt x="24597" y="14369"/>
                  </a:lnTo>
                  <a:close/>
                  <a:moveTo>
                    <a:pt x="12440" y="21420"/>
                  </a:moveTo>
                  <a:lnTo>
                    <a:pt x="24521" y="28397"/>
                  </a:lnTo>
                  <a:lnTo>
                    <a:pt x="12535" y="35354"/>
                  </a:lnTo>
                  <a:lnTo>
                    <a:pt x="454" y="28397"/>
                  </a:lnTo>
                  <a:lnTo>
                    <a:pt x="12440" y="21420"/>
                  </a:lnTo>
                  <a:close/>
                  <a:moveTo>
                    <a:pt x="36809" y="21420"/>
                  </a:moveTo>
                  <a:lnTo>
                    <a:pt x="48871" y="28397"/>
                  </a:lnTo>
                  <a:lnTo>
                    <a:pt x="36885" y="35354"/>
                  </a:lnTo>
                  <a:lnTo>
                    <a:pt x="24823" y="28397"/>
                  </a:lnTo>
                  <a:lnTo>
                    <a:pt x="36809" y="21420"/>
                  </a:lnTo>
                  <a:close/>
                  <a:moveTo>
                    <a:pt x="24672" y="28491"/>
                  </a:moveTo>
                  <a:lnTo>
                    <a:pt x="36734" y="35448"/>
                  </a:lnTo>
                  <a:lnTo>
                    <a:pt x="24748" y="42425"/>
                  </a:lnTo>
                  <a:lnTo>
                    <a:pt x="12686" y="35448"/>
                  </a:lnTo>
                  <a:lnTo>
                    <a:pt x="24672" y="28491"/>
                  </a:lnTo>
                  <a:close/>
                  <a:moveTo>
                    <a:pt x="49022" y="28491"/>
                  </a:moveTo>
                  <a:lnTo>
                    <a:pt x="61084" y="35448"/>
                  </a:lnTo>
                  <a:lnTo>
                    <a:pt x="49098" y="42425"/>
                  </a:lnTo>
                  <a:lnTo>
                    <a:pt x="37036" y="35448"/>
                  </a:lnTo>
                  <a:lnTo>
                    <a:pt x="49022" y="28491"/>
                  </a:lnTo>
                  <a:close/>
                  <a:moveTo>
                    <a:pt x="12535" y="35543"/>
                  </a:moveTo>
                  <a:lnTo>
                    <a:pt x="24597" y="42500"/>
                  </a:lnTo>
                  <a:lnTo>
                    <a:pt x="12610" y="49476"/>
                  </a:lnTo>
                  <a:lnTo>
                    <a:pt x="549" y="42500"/>
                  </a:lnTo>
                  <a:lnTo>
                    <a:pt x="12535" y="35543"/>
                  </a:lnTo>
                  <a:close/>
                  <a:moveTo>
                    <a:pt x="36885" y="35543"/>
                  </a:moveTo>
                  <a:lnTo>
                    <a:pt x="48947" y="42500"/>
                  </a:lnTo>
                  <a:lnTo>
                    <a:pt x="36961" y="49476"/>
                  </a:lnTo>
                  <a:lnTo>
                    <a:pt x="24899" y="42500"/>
                  </a:lnTo>
                  <a:lnTo>
                    <a:pt x="36885" y="35543"/>
                  </a:lnTo>
                  <a:close/>
                  <a:moveTo>
                    <a:pt x="61349" y="35600"/>
                  </a:moveTo>
                  <a:lnTo>
                    <a:pt x="73430" y="42576"/>
                  </a:lnTo>
                  <a:lnTo>
                    <a:pt x="61425" y="49533"/>
                  </a:lnTo>
                  <a:lnTo>
                    <a:pt x="49363" y="42576"/>
                  </a:lnTo>
                  <a:lnTo>
                    <a:pt x="61349" y="35600"/>
                  </a:lnTo>
                  <a:close/>
                  <a:moveTo>
                    <a:pt x="24748" y="42595"/>
                  </a:moveTo>
                  <a:lnTo>
                    <a:pt x="36809" y="49552"/>
                  </a:lnTo>
                  <a:lnTo>
                    <a:pt x="24823" y="56528"/>
                  </a:lnTo>
                  <a:lnTo>
                    <a:pt x="12762" y="49552"/>
                  </a:lnTo>
                  <a:lnTo>
                    <a:pt x="24748" y="42595"/>
                  </a:lnTo>
                  <a:close/>
                  <a:moveTo>
                    <a:pt x="49212" y="42651"/>
                  </a:moveTo>
                  <a:lnTo>
                    <a:pt x="61273" y="49628"/>
                  </a:lnTo>
                  <a:lnTo>
                    <a:pt x="49287" y="56585"/>
                  </a:lnTo>
                  <a:lnTo>
                    <a:pt x="37225" y="49628"/>
                  </a:lnTo>
                  <a:lnTo>
                    <a:pt x="49212" y="42651"/>
                  </a:lnTo>
                  <a:close/>
                  <a:moveTo>
                    <a:pt x="73581" y="42651"/>
                  </a:moveTo>
                  <a:lnTo>
                    <a:pt x="85643" y="49628"/>
                  </a:lnTo>
                  <a:lnTo>
                    <a:pt x="73656" y="56585"/>
                  </a:lnTo>
                  <a:lnTo>
                    <a:pt x="61595" y="49628"/>
                  </a:lnTo>
                  <a:lnTo>
                    <a:pt x="73581" y="42651"/>
                  </a:lnTo>
                  <a:close/>
                  <a:moveTo>
                    <a:pt x="12610" y="49647"/>
                  </a:moveTo>
                  <a:lnTo>
                    <a:pt x="24672" y="56623"/>
                  </a:lnTo>
                  <a:lnTo>
                    <a:pt x="12686" y="63580"/>
                  </a:lnTo>
                  <a:lnTo>
                    <a:pt x="624" y="56623"/>
                  </a:lnTo>
                  <a:lnTo>
                    <a:pt x="12610" y="49647"/>
                  </a:lnTo>
                  <a:close/>
                  <a:moveTo>
                    <a:pt x="37074" y="49703"/>
                  </a:moveTo>
                  <a:lnTo>
                    <a:pt x="49136" y="56679"/>
                  </a:lnTo>
                  <a:lnTo>
                    <a:pt x="37150" y="63637"/>
                  </a:lnTo>
                  <a:lnTo>
                    <a:pt x="25088" y="56679"/>
                  </a:lnTo>
                  <a:lnTo>
                    <a:pt x="37074" y="49703"/>
                  </a:lnTo>
                  <a:close/>
                  <a:moveTo>
                    <a:pt x="61443" y="49703"/>
                  </a:moveTo>
                  <a:lnTo>
                    <a:pt x="73505" y="56679"/>
                  </a:lnTo>
                  <a:lnTo>
                    <a:pt x="61519" y="63637"/>
                  </a:lnTo>
                  <a:lnTo>
                    <a:pt x="49438" y="56679"/>
                  </a:lnTo>
                  <a:lnTo>
                    <a:pt x="61443" y="49703"/>
                  </a:lnTo>
                  <a:close/>
                  <a:moveTo>
                    <a:pt x="85794" y="49703"/>
                  </a:moveTo>
                  <a:lnTo>
                    <a:pt x="97855" y="56679"/>
                  </a:lnTo>
                  <a:lnTo>
                    <a:pt x="85869" y="63637"/>
                  </a:lnTo>
                  <a:lnTo>
                    <a:pt x="73808" y="56679"/>
                  </a:lnTo>
                  <a:lnTo>
                    <a:pt x="85794" y="49703"/>
                  </a:lnTo>
                  <a:close/>
                  <a:moveTo>
                    <a:pt x="24937" y="56774"/>
                  </a:moveTo>
                  <a:lnTo>
                    <a:pt x="36999" y="63731"/>
                  </a:lnTo>
                  <a:lnTo>
                    <a:pt x="25012" y="70707"/>
                  </a:lnTo>
                  <a:lnTo>
                    <a:pt x="12951" y="63731"/>
                  </a:lnTo>
                  <a:lnTo>
                    <a:pt x="24937" y="56774"/>
                  </a:lnTo>
                  <a:close/>
                  <a:moveTo>
                    <a:pt x="49287" y="56774"/>
                  </a:moveTo>
                  <a:lnTo>
                    <a:pt x="61368" y="63731"/>
                  </a:lnTo>
                  <a:lnTo>
                    <a:pt x="49382" y="70707"/>
                  </a:lnTo>
                  <a:lnTo>
                    <a:pt x="37301" y="63731"/>
                  </a:lnTo>
                  <a:lnTo>
                    <a:pt x="49287" y="56774"/>
                  </a:lnTo>
                  <a:close/>
                  <a:moveTo>
                    <a:pt x="73656" y="56774"/>
                  </a:moveTo>
                  <a:lnTo>
                    <a:pt x="85718" y="63731"/>
                  </a:lnTo>
                  <a:lnTo>
                    <a:pt x="73732" y="70707"/>
                  </a:lnTo>
                  <a:lnTo>
                    <a:pt x="61670" y="63731"/>
                  </a:lnTo>
                  <a:lnTo>
                    <a:pt x="73656" y="56774"/>
                  </a:lnTo>
                  <a:close/>
                  <a:moveTo>
                    <a:pt x="98007" y="56774"/>
                  </a:moveTo>
                  <a:lnTo>
                    <a:pt x="110087" y="63731"/>
                  </a:lnTo>
                  <a:lnTo>
                    <a:pt x="98082" y="70707"/>
                  </a:lnTo>
                  <a:lnTo>
                    <a:pt x="86021" y="63731"/>
                  </a:lnTo>
                  <a:lnTo>
                    <a:pt x="98007" y="56774"/>
                  </a:lnTo>
                  <a:close/>
                  <a:moveTo>
                    <a:pt x="0" y="0"/>
                  </a:moveTo>
                  <a:lnTo>
                    <a:pt x="0" y="170"/>
                  </a:lnTo>
                  <a:lnTo>
                    <a:pt x="0" y="360"/>
                  </a:lnTo>
                  <a:lnTo>
                    <a:pt x="152" y="265"/>
                  </a:lnTo>
                  <a:lnTo>
                    <a:pt x="12213" y="7222"/>
                  </a:lnTo>
                  <a:lnTo>
                    <a:pt x="227" y="14198"/>
                  </a:lnTo>
                  <a:lnTo>
                    <a:pt x="0" y="14066"/>
                  </a:lnTo>
                  <a:lnTo>
                    <a:pt x="0" y="14236"/>
                  </a:lnTo>
                  <a:lnTo>
                    <a:pt x="76" y="14293"/>
                  </a:lnTo>
                  <a:lnTo>
                    <a:pt x="0" y="14331"/>
                  </a:lnTo>
                  <a:lnTo>
                    <a:pt x="0" y="14501"/>
                  </a:lnTo>
                  <a:lnTo>
                    <a:pt x="227" y="14369"/>
                  </a:lnTo>
                  <a:lnTo>
                    <a:pt x="12289" y="21345"/>
                  </a:lnTo>
                  <a:lnTo>
                    <a:pt x="303" y="28302"/>
                  </a:lnTo>
                  <a:lnTo>
                    <a:pt x="0" y="28132"/>
                  </a:lnTo>
                  <a:lnTo>
                    <a:pt x="0" y="28302"/>
                  </a:lnTo>
                  <a:lnTo>
                    <a:pt x="152" y="28397"/>
                  </a:lnTo>
                  <a:lnTo>
                    <a:pt x="0" y="28491"/>
                  </a:lnTo>
                  <a:lnTo>
                    <a:pt x="0" y="28661"/>
                  </a:lnTo>
                  <a:lnTo>
                    <a:pt x="303" y="28491"/>
                  </a:lnTo>
                  <a:lnTo>
                    <a:pt x="12384" y="35448"/>
                  </a:lnTo>
                  <a:lnTo>
                    <a:pt x="397" y="42425"/>
                  </a:lnTo>
                  <a:lnTo>
                    <a:pt x="0" y="42198"/>
                  </a:lnTo>
                  <a:lnTo>
                    <a:pt x="0" y="42368"/>
                  </a:lnTo>
                  <a:lnTo>
                    <a:pt x="227" y="42500"/>
                  </a:lnTo>
                  <a:lnTo>
                    <a:pt x="0" y="42651"/>
                  </a:lnTo>
                  <a:lnTo>
                    <a:pt x="0" y="42822"/>
                  </a:lnTo>
                  <a:lnTo>
                    <a:pt x="397" y="42595"/>
                  </a:lnTo>
                  <a:lnTo>
                    <a:pt x="12459" y="49552"/>
                  </a:lnTo>
                  <a:lnTo>
                    <a:pt x="473" y="56528"/>
                  </a:lnTo>
                  <a:lnTo>
                    <a:pt x="0" y="56263"/>
                  </a:lnTo>
                  <a:lnTo>
                    <a:pt x="0" y="56434"/>
                  </a:lnTo>
                  <a:lnTo>
                    <a:pt x="322" y="56623"/>
                  </a:lnTo>
                  <a:lnTo>
                    <a:pt x="0" y="56793"/>
                  </a:lnTo>
                  <a:lnTo>
                    <a:pt x="0" y="56982"/>
                  </a:lnTo>
                  <a:lnTo>
                    <a:pt x="473" y="56698"/>
                  </a:lnTo>
                  <a:lnTo>
                    <a:pt x="12535" y="63674"/>
                  </a:lnTo>
                  <a:lnTo>
                    <a:pt x="549" y="70632"/>
                  </a:lnTo>
                  <a:lnTo>
                    <a:pt x="0" y="70329"/>
                  </a:lnTo>
                  <a:lnTo>
                    <a:pt x="0" y="70499"/>
                  </a:lnTo>
                  <a:lnTo>
                    <a:pt x="397" y="70726"/>
                  </a:lnTo>
                  <a:lnTo>
                    <a:pt x="0" y="70953"/>
                  </a:lnTo>
                  <a:lnTo>
                    <a:pt x="0" y="71256"/>
                  </a:lnTo>
                  <a:lnTo>
                    <a:pt x="662" y="70878"/>
                  </a:lnTo>
                  <a:lnTo>
                    <a:pt x="9850" y="76190"/>
                  </a:lnTo>
                  <a:lnTo>
                    <a:pt x="10153" y="76190"/>
                  </a:lnTo>
                  <a:lnTo>
                    <a:pt x="813" y="70783"/>
                  </a:lnTo>
                  <a:lnTo>
                    <a:pt x="12799" y="63826"/>
                  </a:lnTo>
                  <a:lnTo>
                    <a:pt x="24861" y="70783"/>
                  </a:lnTo>
                  <a:lnTo>
                    <a:pt x="15579" y="76190"/>
                  </a:lnTo>
                  <a:lnTo>
                    <a:pt x="15881" y="76190"/>
                  </a:lnTo>
                  <a:lnTo>
                    <a:pt x="25012" y="70878"/>
                  </a:lnTo>
                  <a:lnTo>
                    <a:pt x="34201" y="76190"/>
                  </a:lnTo>
                  <a:lnTo>
                    <a:pt x="34522" y="76190"/>
                  </a:lnTo>
                  <a:lnTo>
                    <a:pt x="25164" y="70783"/>
                  </a:lnTo>
                  <a:lnTo>
                    <a:pt x="37150" y="63826"/>
                  </a:lnTo>
                  <a:lnTo>
                    <a:pt x="49230" y="70783"/>
                  </a:lnTo>
                  <a:lnTo>
                    <a:pt x="39929" y="76190"/>
                  </a:lnTo>
                  <a:lnTo>
                    <a:pt x="40231" y="76190"/>
                  </a:lnTo>
                  <a:lnTo>
                    <a:pt x="49382" y="70878"/>
                  </a:lnTo>
                  <a:lnTo>
                    <a:pt x="58570" y="76190"/>
                  </a:lnTo>
                  <a:lnTo>
                    <a:pt x="58872" y="76190"/>
                  </a:lnTo>
                  <a:lnTo>
                    <a:pt x="49533" y="70783"/>
                  </a:lnTo>
                  <a:lnTo>
                    <a:pt x="61519" y="63826"/>
                  </a:lnTo>
                  <a:lnTo>
                    <a:pt x="73581" y="70783"/>
                  </a:lnTo>
                  <a:lnTo>
                    <a:pt x="64298" y="76190"/>
                  </a:lnTo>
                  <a:lnTo>
                    <a:pt x="64601" y="76190"/>
                  </a:lnTo>
                  <a:lnTo>
                    <a:pt x="73732" y="70878"/>
                  </a:lnTo>
                  <a:lnTo>
                    <a:pt x="82920" y="76190"/>
                  </a:lnTo>
                  <a:lnTo>
                    <a:pt x="83223" y="76190"/>
                  </a:lnTo>
                  <a:lnTo>
                    <a:pt x="73883" y="70783"/>
                  </a:lnTo>
                  <a:lnTo>
                    <a:pt x="85869" y="63826"/>
                  </a:lnTo>
                  <a:lnTo>
                    <a:pt x="97931" y="70783"/>
                  </a:lnTo>
                  <a:lnTo>
                    <a:pt x="88648" y="76190"/>
                  </a:lnTo>
                  <a:lnTo>
                    <a:pt x="88951" y="76190"/>
                  </a:lnTo>
                  <a:lnTo>
                    <a:pt x="98082" y="70878"/>
                  </a:lnTo>
                  <a:lnTo>
                    <a:pt x="107289" y="76190"/>
                  </a:lnTo>
                  <a:lnTo>
                    <a:pt x="107592" y="76190"/>
                  </a:lnTo>
                  <a:lnTo>
                    <a:pt x="98234" y="70783"/>
                  </a:lnTo>
                  <a:lnTo>
                    <a:pt x="110239" y="63826"/>
                  </a:lnTo>
                  <a:lnTo>
                    <a:pt x="122300" y="70783"/>
                  </a:lnTo>
                  <a:lnTo>
                    <a:pt x="113018" y="76190"/>
                  </a:lnTo>
                  <a:lnTo>
                    <a:pt x="113320" y="76190"/>
                  </a:lnTo>
                  <a:lnTo>
                    <a:pt x="122452" y="70878"/>
                  </a:lnTo>
                  <a:lnTo>
                    <a:pt x="131640" y="76190"/>
                  </a:lnTo>
                  <a:lnTo>
                    <a:pt x="131942" y="76190"/>
                  </a:lnTo>
                  <a:lnTo>
                    <a:pt x="53068" y="30646"/>
                  </a:lnTo>
                  <a:lnTo>
                    <a:pt x="49022" y="28302"/>
                  </a:lnTo>
                  <a:lnTo>
                    <a:pt x="36809" y="21250"/>
                  </a:lnTo>
                  <a:lnTo>
                    <a:pt x="35732" y="20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490555" y="3963302"/>
              <a:ext cx="653442" cy="385216"/>
            </a:xfrm>
            <a:custGeom>
              <a:avLst/>
              <a:gdLst/>
              <a:ahLst/>
              <a:cxnLst/>
              <a:rect l="l" t="t" r="r" b="b"/>
              <a:pathLst>
                <a:path w="10361" h="6108" extrusionOk="0">
                  <a:moveTo>
                    <a:pt x="10361" y="1"/>
                  </a:moveTo>
                  <a:lnTo>
                    <a:pt x="1" y="6032"/>
                  </a:lnTo>
                  <a:lnTo>
                    <a:pt x="152" y="6107"/>
                  </a:lnTo>
                  <a:lnTo>
                    <a:pt x="10361" y="171"/>
                  </a:lnTo>
                  <a:lnTo>
                    <a:pt x="10361" y="1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64622" y="4856404"/>
              <a:ext cx="479376" cy="279011"/>
            </a:xfrm>
            <a:custGeom>
              <a:avLst/>
              <a:gdLst/>
              <a:ahLst/>
              <a:cxnLst/>
              <a:rect l="l" t="t" r="r" b="b"/>
              <a:pathLst>
                <a:path w="7601" h="4424" extrusionOk="0">
                  <a:moveTo>
                    <a:pt x="7601" y="0"/>
                  </a:moveTo>
                  <a:lnTo>
                    <a:pt x="3309" y="2496"/>
                  </a:lnTo>
                  <a:lnTo>
                    <a:pt x="1" y="4424"/>
                  </a:lnTo>
                  <a:lnTo>
                    <a:pt x="303" y="4424"/>
                  </a:lnTo>
                  <a:lnTo>
                    <a:pt x="7601" y="170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396950" y="1555356"/>
            <a:ext cx="63501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07600" y="3112344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7162628" y="3857024"/>
            <a:ext cx="1875861" cy="1182997"/>
            <a:chOff x="3950825" y="2616175"/>
            <a:chExt cx="1119850" cy="706225"/>
          </a:xfrm>
        </p:grpSpPr>
        <p:sp>
          <p:nvSpPr>
            <p:cNvPr id="20" name="Google Shape;20;p2"/>
            <p:cNvSpPr/>
            <p:nvPr/>
          </p:nvSpPr>
          <p:spPr>
            <a:xfrm>
              <a:off x="3950825" y="2721575"/>
              <a:ext cx="1119850" cy="600825"/>
            </a:xfrm>
            <a:custGeom>
              <a:avLst/>
              <a:gdLst/>
              <a:ahLst/>
              <a:cxnLst/>
              <a:rect l="l" t="t" r="r" b="b"/>
              <a:pathLst>
                <a:path w="44794" h="24033" extrusionOk="0">
                  <a:moveTo>
                    <a:pt x="19423" y="0"/>
                  </a:moveTo>
                  <a:lnTo>
                    <a:pt x="19147" y="20"/>
                  </a:lnTo>
                  <a:lnTo>
                    <a:pt x="18556" y="99"/>
                  </a:lnTo>
                  <a:lnTo>
                    <a:pt x="17906" y="217"/>
                  </a:lnTo>
                  <a:lnTo>
                    <a:pt x="17236" y="375"/>
                  </a:lnTo>
                  <a:lnTo>
                    <a:pt x="16527" y="572"/>
                  </a:lnTo>
                  <a:lnTo>
                    <a:pt x="15798" y="808"/>
                  </a:lnTo>
                  <a:lnTo>
                    <a:pt x="15030" y="1064"/>
                  </a:lnTo>
                  <a:lnTo>
                    <a:pt x="14262" y="1379"/>
                  </a:lnTo>
                  <a:lnTo>
                    <a:pt x="13454" y="1694"/>
                  </a:lnTo>
                  <a:lnTo>
                    <a:pt x="12646" y="2049"/>
                  </a:lnTo>
                  <a:lnTo>
                    <a:pt x="11819" y="2423"/>
                  </a:lnTo>
                  <a:lnTo>
                    <a:pt x="11011" y="2817"/>
                  </a:lnTo>
                  <a:lnTo>
                    <a:pt x="10184" y="3231"/>
                  </a:lnTo>
                  <a:lnTo>
                    <a:pt x="9357" y="3664"/>
                  </a:lnTo>
                  <a:lnTo>
                    <a:pt x="8549" y="4098"/>
                  </a:lnTo>
                  <a:lnTo>
                    <a:pt x="7742" y="4551"/>
                  </a:lnTo>
                  <a:lnTo>
                    <a:pt x="6973" y="4984"/>
                  </a:lnTo>
                  <a:lnTo>
                    <a:pt x="6205" y="5437"/>
                  </a:lnTo>
                  <a:lnTo>
                    <a:pt x="5476" y="5890"/>
                  </a:lnTo>
                  <a:lnTo>
                    <a:pt x="4767" y="6343"/>
                  </a:lnTo>
                  <a:lnTo>
                    <a:pt x="4078" y="6796"/>
                  </a:lnTo>
                  <a:lnTo>
                    <a:pt x="3447" y="7230"/>
                  </a:lnTo>
                  <a:lnTo>
                    <a:pt x="2837" y="7663"/>
                  </a:lnTo>
                  <a:lnTo>
                    <a:pt x="2285" y="8057"/>
                  </a:lnTo>
                  <a:lnTo>
                    <a:pt x="1793" y="8451"/>
                  </a:lnTo>
                  <a:lnTo>
                    <a:pt x="1340" y="8825"/>
                  </a:lnTo>
                  <a:lnTo>
                    <a:pt x="946" y="9180"/>
                  </a:lnTo>
                  <a:lnTo>
                    <a:pt x="611" y="9515"/>
                  </a:lnTo>
                  <a:lnTo>
                    <a:pt x="355" y="9810"/>
                  </a:lnTo>
                  <a:lnTo>
                    <a:pt x="158" y="10066"/>
                  </a:lnTo>
                  <a:lnTo>
                    <a:pt x="99" y="10184"/>
                  </a:lnTo>
                  <a:lnTo>
                    <a:pt x="40" y="10302"/>
                  </a:lnTo>
                  <a:lnTo>
                    <a:pt x="20" y="10401"/>
                  </a:lnTo>
                  <a:lnTo>
                    <a:pt x="0" y="10499"/>
                  </a:lnTo>
                  <a:lnTo>
                    <a:pt x="20" y="10598"/>
                  </a:lnTo>
                  <a:lnTo>
                    <a:pt x="59" y="10696"/>
                  </a:lnTo>
                  <a:lnTo>
                    <a:pt x="118" y="10834"/>
                  </a:lnTo>
                  <a:lnTo>
                    <a:pt x="217" y="10953"/>
                  </a:lnTo>
                  <a:lnTo>
                    <a:pt x="473" y="11268"/>
                  </a:lnTo>
                  <a:lnTo>
                    <a:pt x="828" y="11622"/>
                  </a:lnTo>
                  <a:lnTo>
                    <a:pt x="1261" y="12016"/>
                  </a:lnTo>
                  <a:lnTo>
                    <a:pt x="1793" y="12450"/>
                  </a:lnTo>
                  <a:lnTo>
                    <a:pt x="2384" y="12903"/>
                  </a:lnTo>
                  <a:lnTo>
                    <a:pt x="3053" y="13415"/>
                  </a:lnTo>
                  <a:lnTo>
                    <a:pt x="3782" y="13927"/>
                  </a:lnTo>
                  <a:lnTo>
                    <a:pt x="4570" y="14479"/>
                  </a:lnTo>
                  <a:lnTo>
                    <a:pt x="5417" y="15030"/>
                  </a:lnTo>
                  <a:lnTo>
                    <a:pt x="6304" y="15601"/>
                  </a:lnTo>
                  <a:lnTo>
                    <a:pt x="7229" y="16192"/>
                  </a:lnTo>
                  <a:lnTo>
                    <a:pt x="8175" y="16783"/>
                  </a:lnTo>
                  <a:lnTo>
                    <a:pt x="9180" y="17374"/>
                  </a:lnTo>
                  <a:lnTo>
                    <a:pt x="10184" y="17965"/>
                  </a:lnTo>
                  <a:lnTo>
                    <a:pt x="11208" y="18556"/>
                  </a:lnTo>
                  <a:lnTo>
                    <a:pt x="12252" y="19127"/>
                  </a:lnTo>
                  <a:lnTo>
                    <a:pt x="13296" y="19699"/>
                  </a:lnTo>
                  <a:lnTo>
                    <a:pt x="14321" y="20250"/>
                  </a:lnTo>
                  <a:lnTo>
                    <a:pt x="15365" y="20762"/>
                  </a:lnTo>
                  <a:lnTo>
                    <a:pt x="16389" y="21274"/>
                  </a:lnTo>
                  <a:lnTo>
                    <a:pt x="17374" y="21727"/>
                  </a:lnTo>
                  <a:lnTo>
                    <a:pt x="18359" y="22181"/>
                  </a:lnTo>
                  <a:lnTo>
                    <a:pt x="19304" y="22574"/>
                  </a:lnTo>
                  <a:lnTo>
                    <a:pt x="20211" y="22929"/>
                  </a:lnTo>
                  <a:lnTo>
                    <a:pt x="21077" y="23244"/>
                  </a:lnTo>
                  <a:lnTo>
                    <a:pt x="21885" y="23520"/>
                  </a:lnTo>
                  <a:lnTo>
                    <a:pt x="22653" y="23737"/>
                  </a:lnTo>
                  <a:lnTo>
                    <a:pt x="23362" y="23894"/>
                  </a:lnTo>
                  <a:lnTo>
                    <a:pt x="23677" y="23953"/>
                  </a:lnTo>
                  <a:lnTo>
                    <a:pt x="23993" y="23993"/>
                  </a:lnTo>
                  <a:lnTo>
                    <a:pt x="24288" y="24012"/>
                  </a:lnTo>
                  <a:lnTo>
                    <a:pt x="24544" y="24032"/>
                  </a:lnTo>
                  <a:lnTo>
                    <a:pt x="24781" y="24032"/>
                  </a:lnTo>
                  <a:lnTo>
                    <a:pt x="25096" y="23973"/>
                  </a:lnTo>
                  <a:lnTo>
                    <a:pt x="25509" y="23855"/>
                  </a:lnTo>
                  <a:lnTo>
                    <a:pt x="25982" y="23678"/>
                  </a:lnTo>
                  <a:lnTo>
                    <a:pt x="26534" y="23461"/>
                  </a:lnTo>
                  <a:lnTo>
                    <a:pt x="27144" y="23185"/>
                  </a:lnTo>
                  <a:lnTo>
                    <a:pt x="27834" y="22870"/>
                  </a:lnTo>
                  <a:lnTo>
                    <a:pt x="28543" y="22515"/>
                  </a:lnTo>
                  <a:lnTo>
                    <a:pt x="30119" y="21708"/>
                  </a:lnTo>
                  <a:lnTo>
                    <a:pt x="31833" y="20782"/>
                  </a:lnTo>
                  <a:lnTo>
                    <a:pt x="33625" y="19758"/>
                  </a:lnTo>
                  <a:lnTo>
                    <a:pt x="35437" y="18714"/>
                  </a:lnTo>
                  <a:lnTo>
                    <a:pt x="37230" y="17630"/>
                  </a:lnTo>
                  <a:lnTo>
                    <a:pt x="38944" y="16567"/>
                  </a:lnTo>
                  <a:lnTo>
                    <a:pt x="40539" y="15542"/>
                  </a:lnTo>
                  <a:lnTo>
                    <a:pt x="41938" y="14597"/>
                  </a:lnTo>
                  <a:lnTo>
                    <a:pt x="42568" y="14163"/>
                  </a:lnTo>
                  <a:lnTo>
                    <a:pt x="43120" y="13750"/>
                  </a:lnTo>
                  <a:lnTo>
                    <a:pt x="43612" y="13375"/>
                  </a:lnTo>
                  <a:lnTo>
                    <a:pt x="44026" y="13041"/>
                  </a:lnTo>
                  <a:lnTo>
                    <a:pt x="44361" y="12745"/>
                  </a:lnTo>
                  <a:lnTo>
                    <a:pt x="44597" y="12509"/>
                  </a:lnTo>
                  <a:lnTo>
                    <a:pt x="44676" y="12390"/>
                  </a:lnTo>
                  <a:lnTo>
                    <a:pt x="44755" y="12292"/>
                  </a:lnTo>
                  <a:lnTo>
                    <a:pt x="44774" y="12213"/>
                  </a:lnTo>
                  <a:lnTo>
                    <a:pt x="44794" y="12154"/>
                  </a:lnTo>
                  <a:lnTo>
                    <a:pt x="44774" y="12095"/>
                  </a:lnTo>
                  <a:lnTo>
                    <a:pt x="44735" y="12016"/>
                  </a:lnTo>
                  <a:lnTo>
                    <a:pt x="44577" y="11819"/>
                  </a:lnTo>
                  <a:lnTo>
                    <a:pt x="44301" y="11583"/>
                  </a:lnTo>
                  <a:lnTo>
                    <a:pt x="43947" y="11287"/>
                  </a:lnTo>
                  <a:lnTo>
                    <a:pt x="43494" y="10972"/>
                  </a:lnTo>
                  <a:lnTo>
                    <a:pt x="42942" y="10598"/>
                  </a:lnTo>
                  <a:lnTo>
                    <a:pt x="42332" y="10204"/>
                  </a:lnTo>
                  <a:lnTo>
                    <a:pt x="41662" y="9771"/>
                  </a:lnTo>
                  <a:lnTo>
                    <a:pt x="40086" y="8825"/>
                  </a:lnTo>
                  <a:lnTo>
                    <a:pt x="38313" y="7801"/>
                  </a:lnTo>
                  <a:lnTo>
                    <a:pt x="36383" y="6717"/>
                  </a:lnTo>
                  <a:lnTo>
                    <a:pt x="34334" y="5634"/>
                  </a:lnTo>
                  <a:lnTo>
                    <a:pt x="32226" y="4570"/>
                  </a:lnTo>
                  <a:lnTo>
                    <a:pt x="31143" y="4038"/>
                  </a:lnTo>
                  <a:lnTo>
                    <a:pt x="30079" y="3526"/>
                  </a:lnTo>
                  <a:lnTo>
                    <a:pt x="29035" y="3054"/>
                  </a:lnTo>
                  <a:lnTo>
                    <a:pt x="27991" y="2581"/>
                  </a:lnTo>
                  <a:lnTo>
                    <a:pt x="26967" y="2147"/>
                  </a:lnTo>
                  <a:lnTo>
                    <a:pt x="25962" y="1734"/>
                  </a:lnTo>
                  <a:lnTo>
                    <a:pt x="24997" y="1359"/>
                  </a:lnTo>
                  <a:lnTo>
                    <a:pt x="24071" y="1025"/>
                  </a:lnTo>
                  <a:lnTo>
                    <a:pt x="23205" y="709"/>
                  </a:lnTo>
                  <a:lnTo>
                    <a:pt x="22377" y="473"/>
                  </a:lnTo>
                  <a:lnTo>
                    <a:pt x="21609" y="256"/>
                  </a:lnTo>
                  <a:lnTo>
                    <a:pt x="20900" y="118"/>
                  </a:lnTo>
                  <a:lnTo>
                    <a:pt x="20565" y="59"/>
                  </a:lnTo>
                  <a:lnTo>
                    <a:pt x="20250" y="20"/>
                  </a:lnTo>
                  <a:lnTo>
                    <a:pt x="19954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503350" y="2652625"/>
              <a:ext cx="84225" cy="48775"/>
            </a:xfrm>
            <a:custGeom>
              <a:avLst/>
              <a:gdLst/>
              <a:ahLst/>
              <a:cxnLst/>
              <a:rect l="l" t="t" r="r" b="b"/>
              <a:pathLst>
                <a:path w="3369" h="1951" extrusionOk="0">
                  <a:moveTo>
                    <a:pt x="1" y="1"/>
                  </a:moveTo>
                  <a:lnTo>
                    <a:pt x="3369" y="1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599375" y="2717625"/>
              <a:ext cx="25" cy="52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1" y="20"/>
                  </a:moveTo>
                  <a:lnTo>
                    <a:pt x="1" y="1"/>
                  </a:lnTo>
                  <a:lnTo>
                    <a:pt x="1" y="2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98400" y="2720575"/>
              <a:ext cx="525" cy="1500"/>
            </a:xfrm>
            <a:custGeom>
              <a:avLst/>
              <a:gdLst/>
              <a:ahLst/>
              <a:cxnLst/>
              <a:rect l="l" t="t" r="r" b="b"/>
              <a:pathLst>
                <a:path w="21" h="60" extrusionOk="0">
                  <a:moveTo>
                    <a:pt x="20" y="1"/>
                  </a:moveTo>
                  <a:lnTo>
                    <a:pt x="20" y="1"/>
                  </a:lnTo>
                  <a:lnTo>
                    <a:pt x="20" y="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0" y="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597400" y="2710725"/>
              <a:ext cx="1025" cy="2500"/>
            </a:xfrm>
            <a:custGeom>
              <a:avLst/>
              <a:gdLst/>
              <a:ahLst/>
              <a:cxnLst/>
              <a:rect l="l" t="t" r="r" b="b"/>
              <a:pathLst>
                <a:path w="41" h="100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587550" y="2701375"/>
              <a:ext cx="5450" cy="3975"/>
            </a:xfrm>
            <a:custGeom>
              <a:avLst/>
              <a:gdLst/>
              <a:ahLst/>
              <a:cxnLst/>
              <a:rect l="l" t="t" r="r" b="b"/>
              <a:pathLst>
                <a:path w="218" h="159" extrusionOk="0">
                  <a:moveTo>
                    <a:pt x="1" y="1"/>
                  </a:moveTo>
                  <a:lnTo>
                    <a:pt x="1" y="1"/>
                  </a:lnTo>
                  <a:lnTo>
                    <a:pt x="119" y="79"/>
                  </a:lnTo>
                  <a:lnTo>
                    <a:pt x="218" y="158"/>
                  </a:lnTo>
                  <a:lnTo>
                    <a:pt x="218" y="158"/>
                  </a:lnTo>
                  <a:lnTo>
                    <a:pt x="218" y="158"/>
                  </a:lnTo>
                  <a:lnTo>
                    <a:pt x="119" y="7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593975" y="2706300"/>
              <a:ext cx="2475" cy="2975"/>
            </a:xfrm>
            <a:custGeom>
              <a:avLst/>
              <a:gdLst/>
              <a:ahLst/>
              <a:cxnLst/>
              <a:rect l="l" t="t" r="r" b="b"/>
              <a:pathLst>
                <a:path w="99" h="119" extrusionOk="0">
                  <a:moveTo>
                    <a:pt x="0" y="1"/>
                  </a:moveTo>
                  <a:lnTo>
                    <a:pt x="0" y="20"/>
                  </a:lnTo>
                  <a:lnTo>
                    <a:pt x="99" y="1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98900" y="2715175"/>
              <a:ext cx="500" cy="2475"/>
            </a:xfrm>
            <a:custGeom>
              <a:avLst/>
              <a:gdLst/>
              <a:ahLst/>
              <a:cxnLst/>
              <a:rect l="l" t="t" r="r" b="b"/>
              <a:pathLst>
                <a:path w="20" h="99" extrusionOk="0">
                  <a:moveTo>
                    <a:pt x="0" y="0"/>
                  </a:moveTo>
                  <a:lnTo>
                    <a:pt x="0" y="20"/>
                  </a:lnTo>
                  <a:lnTo>
                    <a:pt x="2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032575" y="2645725"/>
              <a:ext cx="566825" cy="328000"/>
            </a:xfrm>
            <a:custGeom>
              <a:avLst/>
              <a:gdLst/>
              <a:ahLst/>
              <a:cxnLst/>
              <a:rect l="l" t="t" r="r" b="b"/>
              <a:pathLst>
                <a:path w="22673" h="13120" extrusionOk="0">
                  <a:moveTo>
                    <a:pt x="17630" y="1"/>
                  </a:moveTo>
                  <a:lnTo>
                    <a:pt x="17394" y="20"/>
                  </a:lnTo>
                  <a:lnTo>
                    <a:pt x="17157" y="40"/>
                  </a:lnTo>
                  <a:lnTo>
                    <a:pt x="16941" y="99"/>
                  </a:lnTo>
                  <a:lnTo>
                    <a:pt x="16744" y="178"/>
                  </a:lnTo>
                  <a:lnTo>
                    <a:pt x="16566" y="277"/>
                  </a:lnTo>
                  <a:lnTo>
                    <a:pt x="453" y="9574"/>
                  </a:lnTo>
                  <a:lnTo>
                    <a:pt x="355" y="9653"/>
                  </a:lnTo>
                  <a:lnTo>
                    <a:pt x="256" y="9712"/>
                  </a:lnTo>
                  <a:lnTo>
                    <a:pt x="197" y="9791"/>
                  </a:lnTo>
                  <a:lnTo>
                    <a:pt x="99" y="9889"/>
                  </a:lnTo>
                  <a:lnTo>
                    <a:pt x="79" y="9948"/>
                  </a:lnTo>
                  <a:lnTo>
                    <a:pt x="20" y="10047"/>
                  </a:lnTo>
                  <a:lnTo>
                    <a:pt x="0" y="10165"/>
                  </a:lnTo>
                  <a:lnTo>
                    <a:pt x="0" y="10283"/>
                  </a:lnTo>
                  <a:lnTo>
                    <a:pt x="20" y="10382"/>
                  </a:lnTo>
                  <a:lnTo>
                    <a:pt x="59" y="10500"/>
                  </a:lnTo>
                  <a:lnTo>
                    <a:pt x="118" y="10598"/>
                  </a:lnTo>
                  <a:lnTo>
                    <a:pt x="217" y="10697"/>
                  </a:lnTo>
                  <a:lnTo>
                    <a:pt x="315" y="10795"/>
                  </a:lnTo>
                  <a:lnTo>
                    <a:pt x="453" y="10894"/>
                  </a:lnTo>
                  <a:lnTo>
                    <a:pt x="3841" y="12844"/>
                  </a:lnTo>
                  <a:lnTo>
                    <a:pt x="4078" y="12962"/>
                  </a:lnTo>
                  <a:lnTo>
                    <a:pt x="4373" y="13061"/>
                  </a:lnTo>
                  <a:lnTo>
                    <a:pt x="4669" y="13100"/>
                  </a:lnTo>
                  <a:lnTo>
                    <a:pt x="4964" y="13120"/>
                  </a:lnTo>
                  <a:lnTo>
                    <a:pt x="5279" y="13100"/>
                  </a:lnTo>
                  <a:lnTo>
                    <a:pt x="5575" y="13061"/>
                  </a:lnTo>
                  <a:lnTo>
                    <a:pt x="5850" y="12962"/>
                  </a:lnTo>
                  <a:lnTo>
                    <a:pt x="6107" y="12844"/>
                  </a:lnTo>
                  <a:lnTo>
                    <a:pt x="22200" y="3546"/>
                  </a:lnTo>
                  <a:lnTo>
                    <a:pt x="22298" y="3468"/>
                  </a:lnTo>
                  <a:lnTo>
                    <a:pt x="22397" y="3389"/>
                  </a:lnTo>
                  <a:lnTo>
                    <a:pt x="22476" y="3310"/>
                  </a:lnTo>
                  <a:lnTo>
                    <a:pt x="22555" y="3231"/>
                  </a:lnTo>
                  <a:lnTo>
                    <a:pt x="22594" y="3152"/>
                  </a:lnTo>
                  <a:lnTo>
                    <a:pt x="22633" y="3074"/>
                  </a:lnTo>
                  <a:lnTo>
                    <a:pt x="22633" y="3054"/>
                  </a:lnTo>
                  <a:lnTo>
                    <a:pt x="22653" y="2995"/>
                  </a:lnTo>
                  <a:lnTo>
                    <a:pt x="22673" y="2896"/>
                  </a:lnTo>
                  <a:lnTo>
                    <a:pt x="22673" y="2877"/>
                  </a:lnTo>
                  <a:lnTo>
                    <a:pt x="22653" y="2778"/>
                  </a:lnTo>
                  <a:lnTo>
                    <a:pt x="22633" y="2699"/>
                  </a:lnTo>
                  <a:lnTo>
                    <a:pt x="22594" y="2601"/>
                  </a:lnTo>
                  <a:lnTo>
                    <a:pt x="22555" y="2542"/>
                  </a:lnTo>
                  <a:lnTo>
                    <a:pt x="22456" y="2424"/>
                  </a:lnTo>
                  <a:lnTo>
                    <a:pt x="22417" y="2384"/>
                  </a:lnTo>
                  <a:lnTo>
                    <a:pt x="22318" y="2305"/>
                  </a:lnTo>
                  <a:lnTo>
                    <a:pt x="22200" y="2227"/>
                  </a:lnTo>
                  <a:lnTo>
                    <a:pt x="18832" y="277"/>
                  </a:lnTo>
                  <a:lnTo>
                    <a:pt x="18753" y="237"/>
                  </a:lnTo>
                  <a:lnTo>
                    <a:pt x="18654" y="198"/>
                  </a:lnTo>
                  <a:lnTo>
                    <a:pt x="18477" y="119"/>
                  </a:lnTo>
                  <a:lnTo>
                    <a:pt x="18300" y="60"/>
                  </a:lnTo>
                  <a:lnTo>
                    <a:pt x="18083" y="20"/>
                  </a:lnTo>
                  <a:lnTo>
                    <a:pt x="1784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21475" y="2843700"/>
              <a:ext cx="1025" cy="2975"/>
            </a:xfrm>
            <a:custGeom>
              <a:avLst/>
              <a:gdLst/>
              <a:ahLst/>
              <a:cxnLst/>
              <a:rect l="l" t="t" r="r" b="b"/>
              <a:pathLst>
                <a:path w="41" h="119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40" y="60"/>
                  </a:lnTo>
                  <a:lnTo>
                    <a:pt x="40" y="119"/>
                  </a:lnTo>
                  <a:lnTo>
                    <a:pt x="40" y="119"/>
                  </a:lnTo>
                  <a:lnTo>
                    <a:pt x="40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50175" y="2850600"/>
              <a:ext cx="34000" cy="20200"/>
            </a:xfrm>
            <a:custGeom>
              <a:avLst/>
              <a:gdLst/>
              <a:ahLst/>
              <a:cxnLst/>
              <a:rect l="l" t="t" r="r" b="b"/>
              <a:pathLst>
                <a:path w="1360" h="808" extrusionOk="0">
                  <a:moveTo>
                    <a:pt x="0" y="808"/>
                  </a:moveTo>
                  <a:lnTo>
                    <a:pt x="0" y="808"/>
                  </a:lnTo>
                  <a:lnTo>
                    <a:pt x="40" y="768"/>
                  </a:lnTo>
                  <a:lnTo>
                    <a:pt x="1359" y="0"/>
                  </a:lnTo>
                  <a:lnTo>
                    <a:pt x="40" y="768"/>
                  </a:lnTo>
                  <a:lnTo>
                    <a:pt x="40" y="768"/>
                  </a:lnTo>
                  <a:lnTo>
                    <a:pt x="0" y="808"/>
                  </a:lnTo>
                  <a:lnTo>
                    <a:pt x="0" y="808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616625" y="2872750"/>
              <a:ext cx="500" cy="1025"/>
            </a:xfrm>
            <a:custGeom>
              <a:avLst/>
              <a:gdLst/>
              <a:ahLst/>
              <a:cxnLst/>
              <a:rect l="l" t="t" r="r" b="b"/>
              <a:pathLst>
                <a:path w="20" h="4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53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446725" y="2876200"/>
              <a:ext cx="500" cy="2500"/>
            </a:xfrm>
            <a:custGeom>
              <a:avLst/>
              <a:gdLst/>
              <a:ahLst/>
              <a:cxnLst/>
              <a:rect l="l" t="t" r="r" b="b"/>
              <a:pathLst>
                <a:path w="20" h="100" extrusionOk="0">
                  <a:moveTo>
                    <a:pt x="20" y="99"/>
                  </a:moveTo>
                  <a:lnTo>
                    <a:pt x="20" y="99"/>
                  </a:lnTo>
                  <a:lnTo>
                    <a:pt x="20" y="99"/>
                  </a:lnTo>
                  <a:lnTo>
                    <a:pt x="0" y="4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40"/>
                  </a:lnTo>
                  <a:lnTo>
                    <a:pt x="20" y="99"/>
                  </a:lnTo>
                  <a:lnTo>
                    <a:pt x="20" y="9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447700" y="2879650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1" y="0"/>
                  </a:moveTo>
                  <a:lnTo>
                    <a:pt x="40" y="60"/>
                  </a:lnTo>
                  <a:lnTo>
                    <a:pt x="99" y="89"/>
                  </a:lnTo>
                  <a:lnTo>
                    <a:pt x="99" y="89"/>
                  </a:lnTo>
                  <a:lnTo>
                    <a:pt x="60" y="60"/>
                  </a:lnTo>
                  <a:lnTo>
                    <a:pt x="1" y="0"/>
                  </a:lnTo>
                  <a:close/>
                  <a:moveTo>
                    <a:pt x="99" y="89"/>
                  </a:moveTo>
                  <a:lnTo>
                    <a:pt x="139" y="119"/>
                  </a:lnTo>
                  <a:lnTo>
                    <a:pt x="119" y="99"/>
                  </a:lnTo>
                  <a:lnTo>
                    <a:pt x="99" y="8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617100" y="2873750"/>
              <a:ext cx="525" cy="2475"/>
            </a:xfrm>
            <a:custGeom>
              <a:avLst/>
              <a:gdLst/>
              <a:ahLst/>
              <a:cxnLst/>
              <a:rect l="l" t="t" r="r" b="b"/>
              <a:pathLst>
                <a:path w="21" h="99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1" y="59"/>
                  </a:lnTo>
                  <a:lnTo>
                    <a:pt x="21" y="99"/>
                  </a:lnTo>
                  <a:lnTo>
                    <a:pt x="21" y="99"/>
                  </a:lnTo>
                  <a:lnTo>
                    <a:pt x="21" y="59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613175" y="2869800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0" y="0"/>
                  </a:moveTo>
                  <a:lnTo>
                    <a:pt x="0" y="0"/>
                  </a:lnTo>
                  <a:lnTo>
                    <a:pt x="79" y="60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79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43900" y="2652625"/>
              <a:ext cx="402850" cy="232475"/>
            </a:xfrm>
            <a:custGeom>
              <a:avLst/>
              <a:gdLst/>
              <a:ahLst/>
              <a:cxnLst/>
              <a:rect l="l" t="t" r="r" b="b"/>
              <a:pathLst>
                <a:path w="16114" h="9299" extrusionOk="0">
                  <a:moveTo>
                    <a:pt x="0" y="9298"/>
                  </a:moveTo>
                  <a:lnTo>
                    <a:pt x="0" y="9298"/>
                  </a:lnTo>
                  <a:lnTo>
                    <a:pt x="0" y="9298"/>
                  </a:lnTo>
                  <a:lnTo>
                    <a:pt x="16113" y="1"/>
                  </a:lnTo>
                  <a:lnTo>
                    <a:pt x="16113" y="1"/>
                  </a:lnTo>
                  <a:lnTo>
                    <a:pt x="0" y="9298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333950" y="2894425"/>
              <a:ext cx="87175" cy="43350"/>
            </a:xfrm>
            <a:custGeom>
              <a:avLst/>
              <a:gdLst/>
              <a:ahLst/>
              <a:cxnLst/>
              <a:rect l="l" t="t" r="r" b="b"/>
              <a:pathLst>
                <a:path w="3487" h="1734" extrusionOk="0">
                  <a:moveTo>
                    <a:pt x="2817" y="99"/>
                  </a:moveTo>
                  <a:lnTo>
                    <a:pt x="0" y="1734"/>
                  </a:lnTo>
                  <a:lnTo>
                    <a:pt x="2817" y="99"/>
                  </a:lnTo>
                  <a:lnTo>
                    <a:pt x="2817" y="99"/>
                  </a:lnTo>
                  <a:lnTo>
                    <a:pt x="2955" y="40"/>
                  </a:lnTo>
                  <a:lnTo>
                    <a:pt x="3132" y="0"/>
                  </a:lnTo>
                  <a:lnTo>
                    <a:pt x="3310" y="0"/>
                  </a:lnTo>
                  <a:lnTo>
                    <a:pt x="3487" y="20"/>
                  </a:lnTo>
                  <a:lnTo>
                    <a:pt x="3487" y="20"/>
                  </a:lnTo>
                  <a:lnTo>
                    <a:pt x="3310" y="0"/>
                  </a:lnTo>
                  <a:lnTo>
                    <a:pt x="3132" y="0"/>
                  </a:lnTo>
                  <a:lnTo>
                    <a:pt x="2955" y="40"/>
                  </a:lnTo>
                  <a:lnTo>
                    <a:pt x="2817" y="99"/>
                  </a:lnTo>
                  <a:lnTo>
                    <a:pt x="2817" y="9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37500" y="2888500"/>
              <a:ext cx="1500" cy="2000"/>
            </a:xfrm>
            <a:custGeom>
              <a:avLst/>
              <a:gdLst/>
              <a:ahLst/>
              <a:cxnLst/>
              <a:rect l="l" t="t" r="r" b="b"/>
              <a:pathLst>
                <a:path w="60" h="80" extrusionOk="0">
                  <a:moveTo>
                    <a:pt x="59" y="1"/>
                  </a:moveTo>
                  <a:lnTo>
                    <a:pt x="0" y="80"/>
                  </a:lnTo>
                  <a:lnTo>
                    <a:pt x="20" y="60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34525" y="2892950"/>
              <a:ext cx="525" cy="1500"/>
            </a:xfrm>
            <a:custGeom>
              <a:avLst/>
              <a:gdLst/>
              <a:ahLst/>
              <a:cxnLst/>
              <a:rect l="l" t="t" r="r" b="b"/>
              <a:pathLst>
                <a:path w="21" h="60" extrusionOk="0">
                  <a:moveTo>
                    <a:pt x="1" y="59"/>
                  </a:moveTo>
                  <a:lnTo>
                    <a:pt x="1" y="59"/>
                  </a:lnTo>
                  <a:lnTo>
                    <a:pt x="1" y="59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" y="59"/>
                  </a:lnTo>
                  <a:lnTo>
                    <a:pt x="1" y="5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568850" y="2754075"/>
              <a:ext cx="253650" cy="147275"/>
            </a:xfrm>
            <a:custGeom>
              <a:avLst/>
              <a:gdLst/>
              <a:ahLst/>
              <a:cxnLst/>
              <a:rect l="l" t="t" r="r" b="b"/>
              <a:pathLst>
                <a:path w="10146" h="5891" extrusionOk="0">
                  <a:moveTo>
                    <a:pt x="3783" y="0"/>
                  </a:moveTo>
                  <a:lnTo>
                    <a:pt x="3625" y="20"/>
                  </a:lnTo>
                  <a:lnTo>
                    <a:pt x="3487" y="40"/>
                  </a:lnTo>
                  <a:lnTo>
                    <a:pt x="3349" y="79"/>
                  </a:lnTo>
                  <a:lnTo>
                    <a:pt x="3211" y="138"/>
                  </a:lnTo>
                  <a:lnTo>
                    <a:pt x="237" y="1872"/>
                  </a:lnTo>
                  <a:lnTo>
                    <a:pt x="138" y="1931"/>
                  </a:lnTo>
                  <a:lnTo>
                    <a:pt x="60" y="2010"/>
                  </a:lnTo>
                  <a:lnTo>
                    <a:pt x="20" y="2088"/>
                  </a:lnTo>
                  <a:lnTo>
                    <a:pt x="0" y="2187"/>
                  </a:lnTo>
                  <a:lnTo>
                    <a:pt x="20" y="2266"/>
                  </a:lnTo>
                  <a:lnTo>
                    <a:pt x="60" y="2364"/>
                  </a:lnTo>
                  <a:lnTo>
                    <a:pt x="138" y="2443"/>
                  </a:lnTo>
                  <a:lnTo>
                    <a:pt x="237" y="2502"/>
                  </a:lnTo>
                  <a:lnTo>
                    <a:pt x="5831" y="5752"/>
                  </a:lnTo>
                  <a:lnTo>
                    <a:pt x="5949" y="5811"/>
                  </a:lnTo>
                  <a:lnTo>
                    <a:pt x="6087" y="5851"/>
                  </a:lnTo>
                  <a:lnTo>
                    <a:pt x="6225" y="5870"/>
                  </a:lnTo>
                  <a:lnTo>
                    <a:pt x="6383" y="5890"/>
                  </a:lnTo>
                  <a:lnTo>
                    <a:pt x="6521" y="5870"/>
                  </a:lnTo>
                  <a:lnTo>
                    <a:pt x="6678" y="5851"/>
                  </a:lnTo>
                  <a:lnTo>
                    <a:pt x="6816" y="5811"/>
                  </a:lnTo>
                  <a:lnTo>
                    <a:pt x="6934" y="5752"/>
                  </a:lnTo>
                  <a:lnTo>
                    <a:pt x="9909" y="4019"/>
                  </a:lnTo>
                  <a:lnTo>
                    <a:pt x="10027" y="3960"/>
                  </a:lnTo>
                  <a:lnTo>
                    <a:pt x="10086" y="3881"/>
                  </a:lnTo>
                  <a:lnTo>
                    <a:pt x="10145" y="3782"/>
                  </a:lnTo>
                  <a:lnTo>
                    <a:pt x="10145" y="3704"/>
                  </a:lnTo>
                  <a:lnTo>
                    <a:pt x="10145" y="3645"/>
                  </a:lnTo>
                  <a:lnTo>
                    <a:pt x="10106" y="3585"/>
                  </a:lnTo>
                  <a:lnTo>
                    <a:pt x="10086" y="3526"/>
                  </a:lnTo>
                  <a:lnTo>
                    <a:pt x="10027" y="3448"/>
                  </a:lnTo>
                  <a:lnTo>
                    <a:pt x="9909" y="3388"/>
                  </a:lnTo>
                  <a:lnTo>
                    <a:pt x="4334" y="138"/>
                  </a:lnTo>
                  <a:lnTo>
                    <a:pt x="4216" y="79"/>
                  </a:lnTo>
                  <a:lnTo>
                    <a:pt x="4078" y="40"/>
                  </a:lnTo>
                  <a:lnTo>
                    <a:pt x="3920" y="20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rgbClr val="59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981350" y="2905250"/>
              <a:ext cx="1065700" cy="369375"/>
            </a:xfrm>
            <a:custGeom>
              <a:avLst/>
              <a:gdLst/>
              <a:ahLst/>
              <a:cxnLst/>
              <a:rect l="l" t="t" r="r" b="b"/>
              <a:pathLst>
                <a:path w="42628" h="14775" extrusionOk="0">
                  <a:moveTo>
                    <a:pt x="0" y="1"/>
                  </a:moveTo>
                  <a:lnTo>
                    <a:pt x="0" y="1557"/>
                  </a:lnTo>
                  <a:lnTo>
                    <a:pt x="20" y="1714"/>
                  </a:lnTo>
                  <a:lnTo>
                    <a:pt x="60" y="1872"/>
                  </a:lnTo>
                  <a:lnTo>
                    <a:pt x="119" y="2030"/>
                  </a:lnTo>
                  <a:lnTo>
                    <a:pt x="217" y="2168"/>
                  </a:lnTo>
                  <a:lnTo>
                    <a:pt x="335" y="2325"/>
                  </a:lnTo>
                  <a:lnTo>
                    <a:pt x="473" y="2463"/>
                  </a:lnTo>
                  <a:lnTo>
                    <a:pt x="631" y="2601"/>
                  </a:lnTo>
                  <a:lnTo>
                    <a:pt x="828" y="2719"/>
                  </a:lnTo>
                  <a:lnTo>
                    <a:pt x="20782" y="14282"/>
                  </a:lnTo>
                  <a:lnTo>
                    <a:pt x="20999" y="14400"/>
                  </a:lnTo>
                  <a:lnTo>
                    <a:pt x="21215" y="14499"/>
                  </a:lnTo>
                  <a:lnTo>
                    <a:pt x="21472" y="14577"/>
                  </a:lnTo>
                  <a:lnTo>
                    <a:pt x="21708" y="14656"/>
                  </a:lnTo>
                  <a:lnTo>
                    <a:pt x="21984" y="14696"/>
                  </a:lnTo>
                  <a:lnTo>
                    <a:pt x="22240" y="14735"/>
                  </a:lnTo>
                  <a:lnTo>
                    <a:pt x="22516" y="14755"/>
                  </a:lnTo>
                  <a:lnTo>
                    <a:pt x="22791" y="14774"/>
                  </a:lnTo>
                  <a:lnTo>
                    <a:pt x="23067" y="14755"/>
                  </a:lnTo>
                  <a:lnTo>
                    <a:pt x="23343" y="14735"/>
                  </a:lnTo>
                  <a:lnTo>
                    <a:pt x="23599" y="14696"/>
                  </a:lnTo>
                  <a:lnTo>
                    <a:pt x="23875" y="14656"/>
                  </a:lnTo>
                  <a:lnTo>
                    <a:pt x="24131" y="14577"/>
                  </a:lnTo>
                  <a:lnTo>
                    <a:pt x="24367" y="14499"/>
                  </a:lnTo>
                  <a:lnTo>
                    <a:pt x="24604" y="14400"/>
                  </a:lnTo>
                  <a:lnTo>
                    <a:pt x="24820" y="14282"/>
                  </a:lnTo>
                  <a:lnTo>
                    <a:pt x="41780" y="4472"/>
                  </a:lnTo>
                  <a:lnTo>
                    <a:pt x="41977" y="4354"/>
                  </a:lnTo>
                  <a:lnTo>
                    <a:pt x="42155" y="4216"/>
                  </a:lnTo>
                  <a:lnTo>
                    <a:pt x="42293" y="4078"/>
                  </a:lnTo>
                  <a:lnTo>
                    <a:pt x="42411" y="3921"/>
                  </a:lnTo>
                  <a:lnTo>
                    <a:pt x="42509" y="3763"/>
                  </a:lnTo>
                  <a:lnTo>
                    <a:pt x="42588" y="3606"/>
                  </a:lnTo>
                  <a:lnTo>
                    <a:pt x="42608" y="3448"/>
                  </a:lnTo>
                  <a:lnTo>
                    <a:pt x="42627" y="3290"/>
                  </a:lnTo>
                  <a:lnTo>
                    <a:pt x="42627" y="1655"/>
                  </a:lnTo>
                  <a:lnTo>
                    <a:pt x="42608" y="1754"/>
                  </a:lnTo>
                  <a:lnTo>
                    <a:pt x="42588" y="1833"/>
                  </a:lnTo>
                  <a:lnTo>
                    <a:pt x="42568" y="1971"/>
                  </a:lnTo>
                  <a:lnTo>
                    <a:pt x="42529" y="2069"/>
                  </a:lnTo>
                  <a:lnTo>
                    <a:pt x="42490" y="2148"/>
                  </a:lnTo>
                  <a:lnTo>
                    <a:pt x="42411" y="2286"/>
                  </a:lnTo>
                  <a:lnTo>
                    <a:pt x="42332" y="2384"/>
                  </a:lnTo>
                  <a:lnTo>
                    <a:pt x="42233" y="2483"/>
                  </a:lnTo>
                  <a:lnTo>
                    <a:pt x="42155" y="2562"/>
                  </a:lnTo>
                  <a:lnTo>
                    <a:pt x="41977" y="2699"/>
                  </a:lnTo>
                  <a:lnTo>
                    <a:pt x="41780" y="2837"/>
                  </a:lnTo>
                  <a:lnTo>
                    <a:pt x="24820" y="12647"/>
                  </a:lnTo>
                  <a:lnTo>
                    <a:pt x="24604" y="12765"/>
                  </a:lnTo>
                  <a:lnTo>
                    <a:pt x="24367" y="12864"/>
                  </a:lnTo>
                  <a:lnTo>
                    <a:pt x="24111" y="12942"/>
                  </a:lnTo>
                  <a:lnTo>
                    <a:pt x="23855" y="13002"/>
                  </a:lnTo>
                  <a:lnTo>
                    <a:pt x="23599" y="13061"/>
                  </a:lnTo>
                  <a:lnTo>
                    <a:pt x="23343" y="13100"/>
                  </a:lnTo>
                  <a:lnTo>
                    <a:pt x="23067" y="13120"/>
                  </a:lnTo>
                  <a:lnTo>
                    <a:pt x="22516" y="13120"/>
                  </a:lnTo>
                  <a:lnTo>
                    <a:pt x="22240" y="13100"/>
                  </a:lnTo>
                  <a:lnTo>
                    <a:pt x="21984" y="13061"/>
                  </a:lnTo>
                  <a:lnTo>
                    <a:pt x="21708" y="13002"/>
                  </a:lnTo>
                  <a:lnTo>
                    <a:pt x="21452" y="12942"/>
                  </a:lnTo>
                  <a:lnTo>
                    <a:pt x="21215" y="12864"/>
                  </a:lnTo>
                  <a:lnTo>
                    <a:pt x="20979" y="12765"/>
                  </a:lnTo>
                  <a:lnTo>
                    <a:pt x="20762" y="12647"/>
                  </a:lnTo>
                  <a:lnTo>
                    <a:pt x="828" y="1084"/>
                  </a:lnTo>
                  <a:lnTo>
                    <a:pt x="631" y="946"/>
                  </a:lnTo>
                  <a:lnTo>
                    <a:pt x="454" y="808"/>
                  </a:lnTo>
                  <a:lnTo>
                    <a:pt x="375" y="730"/>
                  </a:lnTo>
                  <a:lnTo>
                    <a:pt x="276" y="631"/>
                  </a:lnTo>
                  <a:lnTo>
                    <a:pt x="197" y="533"/>
                  </a:lnTo>
                  <a:lnTo>
                    <a:pt x="138" y="414"/>
                  </a:lnTo>
                  <a:lnTo>
                    <a:pt x="99" y="316"/>
                  </a:lnTo>
                  <a:lnTo>
                    <a:pt x="40" y="217"/>
                  </a:lnTo>
                  <a:lnTo>
                    <a:pt x="20" y="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648625" y="2891475"/>
              <a:ext cx="75375" cy="42375"/>
            </a:xfrm>
            <a:custGeom>
              <a:avLst/>
              <a:gdLst/>
              <a:ahLst/>
              <a:cxnLst/>
              <a:rect l="l" t="t" r="r" b="b"/>
              <a:pathLst>
                <a:path w="3015" h="1695" extrusionOk="0">
                  <a:moveTo>
                    <a:pt x="198" y="79"/>
                  </a:moveTo>
                  <a:lnTo>
                    <a:pt x="198" y="79"/>
                  </a:lnTo>
                  <a:lnTo>
                    <a:pt x="119" y="4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19" y="40"/>
                  </a:lnTo>
                  <a:lnTo>
                    <a:pt x="198" y="79"/>
                  </a:lnTo>
                  <a:lnTo>
                    <a:pt x="3014" y="1694"/>
                  </a:lnTo>
                  <a:lnTo>
                    <a:pt x="198" y="7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421100" y="2894925"/>
              <a:ext cx="74900" cy="42850"/>
            </a:xfrm>
            <a:custGeom>
              <a:avLst/>
              <a:gdLst/>
              <a:ahLst/>
              <a:cxnLst/>
              <a:rect l="l" t="t" r="r" b="b"/>
              <a:pathLst>
                <a:path w="2996" h="1714" extrusionOk="0">
                  <a:moveTo>
                    <a:pt x="198" y="79"/>
                  </a:moveTo>
                  <a:lnTo>
                    <a:pt x="198" y="79"/>
                  </a:lnTo>
                  <a:lnTo>
                    <a:pt x="99" y="39"/>
                  </a:lnTo>
                  <a:lnTo>
                    <a:pt x="1" y="0"/>
                  </a:lnTo>
                  <a:lnTo>
                    <a:pt x="1" y="0"/>
                  </a:lnTo>
                  <a:lnTo>
                    <a:pt x="99" y="39"/>
                  </a:lnTo>
                  <a:lnTo>
                    <a:pt x="198" y="79"/>
                  </a:lnTo>
                  <a:lnTo>
                    <a:pt x="2995" y="1714"/>
                  </a:lnTo>
                  <a:lnTo>
                    <a:pt x="198" y="7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837725" y="3001275"/>
              <a:ext cx="525" cy="1025"/>
            </a:xfrm>
            <a:custGeom>
              <a:avLst/>
              <a:gdLst/>
              <a:ahLst/>
              <a:cxnLst/>
              <a:rect l="l" t="t" r="r" b="b"/>
              <a:pathLst>
                <a:path w="21" h="41" extrusionOk="0">
                  <a:moveTo>
                    <a:pt x="1" y="1"/>
                  </a:moveTo>
                  <a:lnTo>
                    <a:pt x="1" y="21"/>
                  </a:lnTo>
                  <a:lnTo>
                    <a:pt x="20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92100" y="2962375"/>
              <a:ext cx="11825" cy="525"/>
            </a:xfrm>
            <a:custGeom>
              <a:avLst/>
              <a:gdLst/>
              <a:ahLst/>
              <a:cxnLst/>
              <a:rect l="l" t="t" r="r" b="b"/>
              <a:pathLst>
                <a:path w="473" h="21" extrusionOk="0">
                  <a:moveTo>
                    <a:pt x="0" y="20"/>
                  </a:moveTo>
                  <a:lnTo>
                    <a:pt x="0" y="20"/>
                  </a:lnTo>
                  <a:lnTo>
                    <a:pt x="118" y="1"/>
                  </a:lnTo>
                  <a:lnTo>
                    <a:pt x="236" y="1"/>
                  </a:lnTo>
                  <a:lnTo>
                    <a:pt x="355" y="1"/>
                  </a:lnTo>
                  <a:lnTo>
                    <a:pt x="473" y="20"/>
                  </a:lnTo>
                  <a:lnTo>
                    <a:pt x="473" y="20"/>
                  </a:lnTo>
                  <a:lnTo>
                    <a:pt x="355" y="1"/>
                  </a:lnTo>
                  <a:lnTo>
                    <a:pt x="236" y="1"/>
                  </a:lnTo>
                  <a:lnTo>
                    <a:pt x="118" y="1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746625" y="2857000"/>
              <a:ext cx="219175" cy="127075"/>
            </a:xfrm>
            <a:custGeom>
              <a:avLst/>
              <a:gdLst/>
              <a:ahLst/>
              <a:cxnLst/>
              <a:rect l="l" t="t" r="r" b="b"/>
              <a:pathLst>
                <a:path w="8767" h="5083" extrusionOk="0">
                  <a:moveTo>
                    <a:pt x="3802" y="0"/>
                  </a:moveTo>
                  <a:lnTo>
                    <a:pt x="3664" y="20"/>
                  </a:lnTo>
                  <a:lnTo>
                    <a:pt x="3526" y="40"/>
                  </a:lnTo>
                  <a:lnTo>
                    <a:pt x="3408" y="79"/>
                  </a:lnTo>
                  <a:lnTo>
                    <a:pt x="3310" y="118"/>
                  </a:lnTo>
                  <a:lnTo>
                    <a:pt x="197" y="1911"/>
                  </a:lnTo>
                  <a:lnTo>
                    <a:pt x="99" y="1990"/>
                  </a:lnTo>
                  <a:lnTo>
                    <a:pt x="40" y="2049"/>
                  </a:lnTo>
                  <a:lnTo>
                    <a:pt x="1" y="2128"/>
                  </a:lnTo>
                  <a:lnTo>
                    <a:pt x="1" y="2207"/>
                  </a:lnTo>
                  <a:lnTo>
                    <a:pt x="1" y="2285"/>
                  </a:lnTo>
                  <a:lnTo>
                    <a:pt x="40" y="2364"/>
                  </a:lnTo>
                  <a:lnTo>
                    <a:pt x="99" y="2423"/>
                  </a:lnTo>
                  <a:lnTo>
                    <a:pt x="197" y="2482"/>
                  </a:lnTo>
                  <a:lnTo>
                    <a:pt x="4452" y="4964"/>
                  </a:lnTo>
                  <a:lnTo>
                    <a:pt x="4570" y="5023"/>
                  </a:lnTo>
                  <a:lnTo>
                    <a:pt x="4689" y="5063"/>
                  </a:lnTo>
                  <a:lnTo>
                    <a:pt x="4886" y="5082"/>
                  </a:lnTo>
                  <a:lnTo>
                    <a:pt x="5083" y="5082"/>
                  </a:lnTo>
                  <a:lnTo>
                    <a:pt x="5280" y="5043"/>
                  </a:lnTo>
                  <a:lnTo>
                    <a:pt x="5437" y="4964"/>
                  </a:lnTo>
                  <a:lnTo>
                    <a:pt x="8550" y="3172"/>
                  </a:lnTo>
                  <a:lnTo>
                    <a:pt x="8648" y="3113"/>
                  </a:lnTo>
                  <a:lnTo>
                    <a:pt x="8707" y="3034"/>
                  </a:lnTo>
                  <a:lnTo>
                    <a:pt x="8747" y="2955"/>
                  </a:lnTo>
                  <a:lnTo>
                    <a:pt x="8766" y="2876"/>
                  </a:lnTo>
                  <a:lnTo>
                    <a:pt x="8747" y="2817"/>
                  </a:lnTo>
                  <a:lnTo>
                    <a:pt x="8707" y="2738"/>
                  </a:lnTo>
                  <a:lnTo>
                    <a:pt x="8648" y="2660"/>
                  </a:lnTo>
                  <a:lnTo>
                    <a:pt x="8550" y="2600"/>
                  </a:lnTo>
                  <a:lnTo>
                    <a:pt x="4295" y="118"/>
                  </a:lnTo>
                  <a:lnTo>
                    <a:pt x="4177" y="79"/>
                  </a:lnTo>
                  <a:lnTo>
                    <a:pt x="4058" y="40"/>
                  </a:lnTo>
                  <a:lnTo>
                    <a:pt x="3920" y="20"/>
                  </a:lnTo>
                  <a:lnTo>
                    <a:pt x="3802" y="0"/>
                  </a:lnTo>
                  <a:close/>
                </a:path>
              </a:pathLst>
            </a:custGeom>
            <a:solidFill>
              <a:srgbClr val="26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531425" y="2959425"/>
              <a:ext cx="75375" cy="42375"/>
            </a:xfrm>
            <a:custGeom>
              <a:avLst/>
              <a:gdLst/>
              <a:ahLst/>
              <a:cxnLst/>
              <a:rect l="l" t="t" r="r" b="b"/>
              <a:pathLst>
                <a:path w="3015" h="1695" extrusionOk="0">
                  <a:moveTo>
                    <a:pt x="197" y="79"/>
                  </a:moveTo>
                  <a:lnTo>
                    <a:pt x="197" y="79"/>
                  </a:lnTo>
                  <a:lnTo>
                    <a:pt x="99" y="20"/>
                  </a:lnTo>
                  <a:lnTo>
                    <a:pt x="0" y="1"/>
                  </a:lnTo>
                  <a:lnTo>
                    <a:pt x="0" y="1"/>
                  </a:lnTo>
                  <a:lnTo>
                    <a:pt x="99" y="20"/>
                  </a:lnTo>
                  <a:lnTo>
                    <a:pt x="197" y="79"/>
                  </a:lnTo>
                  <a:lnTo>
                    <a:pt x="3014" y="1695"/>
                  </a:lnTo>
                  <a:lnTo>
                    <a:pt x="197" y="7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7725" y="3001775"/>
              <a:ext cx="1025" cy="1500"/>
            </a:xfrm>
            <a:custGeom>
              <a:avLst/>
              <a:gdLst/>
              <a:ahLst/>
              <a:cxnLst/>
              <a:rect l="l" t="t" r="r" b="b"/>
              <a:pathLst>
                <a:path w="41" h="60" extrusionOk="0">
                  <a:moveTo>
                    <a:pt x="1" y="1"/>
                  </a:moveTo>
                  <a:lnTo>
                    <a:pt x="40" y="60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764350" y="2957450"/>
              <a:ext cx="73400" cy="43850"/>
            </a:xfrm>
            <a:custGeom>
              <a:avLst/>
              <a:gdLst/>
              <a:ahLst/>
              <a:cxnLst/>
              <a:rect l="l" t="t" r="r" b="b"/>
              <a:pathLst>
                <a:path w="2936" h="1754" extrusionOk="0">
                  <a:moveTo>
                    <a:pt x="2798" y="1636"/>
                  </a:moveTo>
                  <a:lnTo>
                    <a:pt x="1" y="1"/>
                  </a:lnTo>
                  <a:lnTo>
                    <a:pt x="2798" y="1636"/>
                  </a:lnTo>
                  <a:lnTo>
                    <a:pt x="2798" y="1636"/>
                  </a:lnTo>
                  <a:lnTo>
                    <a:pt x="2877" y="1675"/>
                  </a:lnTo>
                  <a:lnTo>
                    <a:pt x="2936" y="1754"/>
                  </a:lnTo>
                  <a:lnTo>
                    <a:pt x="2936" y="1754"/>
                  </a:lnTo>
                  <a:lnTo>
                    <a:pt x="2936" y="1754"/>
                  </a:lnTo>
                  <a:lnTo>
                    <a:pt x="2877" y="1675"/>
                  </a:lnTo>
                  <a:lnTo>
                    <a:pt x="2798" y="1636"/>
                  </a:lnTo>
                  <a:lnTo>
                    <a:pt x="2798" y="1636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440325" y="3004725"/>
              <a:ext cx="500" cy="1500"/>
            </a:xfrm>
            <a:custGeom>
              <a:avLst/>
              <a:gdLst/>
              <a:ahLst/>
              <a:cxnLst/>
              <a:rect l="l" t="t" r="r" b="b"/>
              <a:pathLst>
                <a:path w="20" h="60" extrusionOk="0">
                  <a:moveTo>
                    <a:pt x="20" y="1"/>
                  </a:moveTo>
                  <a:lnTo>
                    <a:pt x="0" y="60"/>
                  </a:lnTo>
                  <a:lnTo>
                    <a:pt x="20" y="40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440325" y="3009175"/>
              <a:ext cx="500" cy="1500"/>
            </a:xfrm>
            <a:custGeom>
              <a:avLst/>
              <a:gdLst/>
              <a:ahLst/>
              <a:cxnLst/>
              <a:rect l="l" t="t" r="r" b="b"/>
              <a:pathLst>
                <a:path w="20" h="60" extrusionOk="0">
                  <a:moveTo>
                    <a:pt x="0" y="0"/>
                  </a:moveTo>
                  <a:lnTo>
                    <a:pt x="0" y="39"/>
                  </a:lnTo>
                  <a:lnTo>
                    <a:pt x="2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303900" y="2962875"/>
              <a:ext cx="78325" cy="45325"/>
            </a:xfrm>
            <a:custGeom>
              <a:avLst/>
              <a:gdLst/>
              <a:ahLst/>
              <a:cxnLst/>
              <a:rect l="l" t="t" r="r" b="b"/>
              <a:pathLst>
                <a:path w="3133" h="1813" extrusionOk="0">
                  <a:moveTo>
                    <a:pt x="2995" y="1694"/>
                  </a:moveTo>
                  <a:lnTo>
                    <a:pt x="198" y="79"/>
                  </a:lnTo>
                  <a:lnTo>
                    <a:pt x="198" y="79"/>
                  </a:lnTo>
                  <a:lnTo>
                    <a:pt x="99" y="40"/>
                  </a:lnTo>
                  <a:lnTo>
                    <a:pt x="1" y="0"/>
                  </a:lnTo>
                  <a:lnTo>
                    <a:pt x="1" y="0"/>
                  </a:lnTo>
                  <a:lnTo>
                    <a:pt x="99" y="40"/>
                  </a:lnTo>
                  <a:lnTo>
                    <a:pt x="198" y="79"/>
                  </a:lnTo>
                  <a:lnTo>
                    <a:pt x="2995" y="1694"/>
                  </a:lnTo>
                  <a:lnTo>
                    <a:pt x="2995" y="1694"/>
                  </a:lnTo>
                  <a:lnTo>
                    <a:pt x="3074" y="1754"/>
                  </a:lnTo>
                  <a:lnTo>
                    <a:pt x="3133" y="1813"/>
                  </a:lnTo>
                  <a:lnTo>
                    <a:pt x="3133" y="1813"/>
                  </a:lnTo>
                  <a:lnTo>
                    <a:pt x="3074" y="1754"/>
                  </a:lnTo>
                  <a:lnTo>
                    <a:pt x="2995" y="1694"/>
                  </a:lnTo>
                  <a:lnTo>
                    <a:pt x="2995" y="1694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625475" y="3022450"/>
              <a:ext cx="10875" cy="3000"/>
            </a:xfrm>
            <a:custGeom>
              <a:avLst/>
              <a:gdLst/>
              <a:ahLst/>
              <a:cxnLst/>
              <a:rect l="l" t="t" r="r" b="b"/>
              <a:pathLst>
                <a:path w="435" h="120" extrusionOk="0">
                  <a:moveTo>
                    <a:pt x="1" y="119"/>
                  </a:moveTo>
                  <a:lnTo>
                    <a:pt x="1" y="119"/>
                  </a:lnTo>
                  <a:lnTo>
                    <a:pt x="80" y="60"/>
                  </a:lnTo>
                  <a:lnTo>
                    <a:pt x="198" y="40"/>
                  </a:lnTo>
                  <a:lnTo>
                    <a:pt x="316" y="21"/>
                  </a:lnTo>
                  <a:lnTo>
                    <a:pt x="434" y="1"/>
                  </a:lnTo>
                  <a:lnTo>
                    <a:pt x="434" y="1"/>
                  </a:lnTo>
                  <a:lnTo>
                    <a:pt x="316" y="21"/>
                  </a:lnTo>
                  <a:lnTo>
                    <a:pt x="198" y="40"/>
                  </a:lnTo>
                  <a:lnTo>
                    <a:pt x="80" y="60"/>
                  </a:lnTo>
                  <a:lnTo>
                    <a:pt x="1" y="119"/>
                  </a:lnTo>
                  <a:lnTo>
                    <a:pt x="1" y="11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636325" y="3022450"/>
              <a:ext cx="10850" cy="3000"/>
            </a:xfrm>
            <a:custGeom>
              <a:avLst/>
              <a:gdLst/>
              <a:ahLst/>
              <a:cxnLst/>
              <a:rect l="l" t="t" r="r" b="b"/>
              <a:pathLst>
                <a:path w="434" h="120" extrusionOk="0">
                  <a:moveTo>
                    <a:pt x="433" y="119"/>
                  </a:moveTo>
                  <a:lnTo>
                    <a:pt x="433" y="119"/>
                  </a:lnTo>
                  <a:lnTo>
                    <a:pt x="335" y="60"/>
                  </a:lnTo>
                  <a:lnTo>
                    <a:pt x="217" y="40"/>
                  </a:lnTo>
                  <a:lnTo>
                    <a:pt x="118" y="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18" y="21"/>
                  </a:lnTo>
                  <a:lnTo>
                    <a:pt x="217" y="40"/>
                  </a:lnTo>
                  <a:lnTo>
                    <a:pt x="335" y="60"/>
                  </a:lnTo>
                  <a:lnTo>
                    <a:pt x="433" y="119"/>
                  </a:lnTo>
                  <a:lnTo>
                    <a:pt x="433" y="11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439825" y="2958450"/>
              <a:ext cx="171400" cy="99500"/>
            </a:xfrm>
            <a:custGeom>
              <a:avLst/>
              <a:gdLst/>
              <a:ahLst/>
              <a:cxnLst/>
              <a:rect l="l" t="t" r="r" b="b"/>
              <a:pathLst>
                <a:path w="6856" h="3980" extrusionOk="0">
                  <a:moveTo>
                    <a:pt x="3487" y="0"/>
                  </a:moveTo>
                  <a:lnTo>
                    <a:pt x="3310" y="20"/>
                  </a:lnTo>
                  <a:lnTo>
                    <a:pt x="3152" y="40"/>
                  </a:lnTo>
                  <a:lnTo>
                    <a:pt x="2995" y="118"/>
                  </a:lnTo>
                  <a:lnTo>
                    <a:pt x="178" y="1734"/>
                  </a:lnTo>
                  <a:lnTo>
                    <a:pt x="99" y="1793"/>
                  </a:lnTo>
                  <a:lnTo>
                    <a:pt x="40" y="1852"/>
                  </a:lnTo>
                  <a:lnTo>
                    <a:pt x="20" y="1911"/>
                  </a:lnTo>
                  <a:lnTo>
                    <a:pt x="40" y="1891"/>
                  </a:lnTo>
                  <a:lnTo>
                    <a:pt x="40" y="1891"/>
                  </a:lnTo>
                  <a:lnTo>
                    <a:pt x="20" y="1950"/>
                  </a:lnTo>
                  <a:lnTo>
                    <a:pt x="1" y="1990"/>
                  </a:lnTo>
                  <a:lnTo>
                    <a:pt x="20" y="2029"/>
                  </a:lnTo>
                  <a:lnTo>
                    <a:pt x="40" y="2088"/>
                  </a:lnTo>
                  <a:lnTo>
                    <a:pt x="20" y="2068"/>
                  </a:lnTo>
                  <a:lnTo>
                    <a:pt x="40" y="2128"/>
                  </a:lnTo>
                  <a:lnTo>
                    <a:pt x="99" y="2187"/>
                  </a:lnTo>
                  <a:lnTo>
                    <a:pt x="178" y="2246"/>
                  </a:lnTo>
                  <a:lnTo>
                    <a:pt x="2975" y="3861"/>
                  </a:lnTo>
                  <a:lnTo>
                    <a:pt x="3073" y="3920"/>
                  </a:lnTo>
                  <a:lnTo>
                    <a:pt x="3192" y="3940"/>
                  </a:lnTo>
                  <a:lnTo>
                    <a:pt x="3349" y="3979"/>
                  </a:lnTo>
                  <a:lnTo>
                    <a:pt x="3526" y="3959"/>
                  </a:lnTo>
                  <a:lnTo>
                    <a:pt x="3704" y="3940"/>
                  </a:lnTo>
                  <a:lnTo>
                    <a:pt x="3861" y="3861"/>
                  </a:lnTo>
                  <a:lnTo>
                    <a:pt x="6678" y="2246"/>
                  </a:lnTo>
                  <a:lnTo>
                    <a:pt x="6757" y="2187"/>
                  </a:lnTo>
                  <a:lnTo>
                    <a:pt x="6796" y="2128"/>
                  </a:lnTo>
                  <a:lnTo>
                    <a:pt x="6836" y="2049"/>
                  </a:lnTo>
                  <a:lnTo>
                    <a:pt x="6855" y="1990"/>
                  </a:lnTo>
                  <a:lnTo>
                    <a:pt x="6836" y="1911"/>
                  </a:lnTo>
                  <a:lnTo>
                    <a:pt x="6796" y="1852"/>
                  </a:lnTo>
                  <a:lnTo>
                    <a:pt x="6757" y="1793"/>
                  </a:lnTo>
                  <a:lnTo>
                    <a:pt x="6678" y="1734"/>
                  </a:lnTo>
                  <a:lnTo>
                    <a:pt x="3861" y="118"/>
                  </a:lnTo>
                  <a:lnTo>
                    <a:pt x="3763" y="59"/>
                  </a:lnTo>
                  <a:lnTo>
                    <a:pt x="3664" y="40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212300" y="2962375"/>
              <a:ext cx="170925" cy="99025"/>
            </a:xfrm>
            <a:custGeom>
              <a:avLst/>
              <a:gdLst/>
              <a:ahLst/>
              <a:cxnLst/>
              <a:rect l="l" t="t" r="r" b="b"/>
              <a:pathLst>
                <a:path w="6837" h="3961" extrusionOk="0">
                  <a:moveTo>
                    <a:pt x="3310" y="1"/>
                  </a:moveTo>
                  <a:lnTo>
                    <a:pt x="3192" y="20"/>
                  </a:lnTo>
                  <a:lnTo>
                    <a:pt x="3094" y="60"/>
                  </a:lnTo>
                  <a:lnTo>
                    <a:pt x="2995" y="99"/>
                  </a:lnTo>
                  <a:lnTo>
                    <a:pt x="178" y="1734"/>
                  </a:lnTo>
                  <a:lnTo>
                    <a:pt x="99" y="1774"/>
                  </a:lnTo>
                  <a:lnTo>
                    <a:pt x="40" y="1852"/>
                  </a:lnTo>
                  <a:lnTo>
                    <a:pt x="1" y="1911"/>
                  </a:lnTo>
                  <a:lnTo>
                    <a:pt x="1" y="1971"/>
                  </a:lnTo>
                  <a:lnTo>
                    <a:pt x="1" y="2049"/>
                  </a:lnTo>
                  <a:lnTo>
                    <a:pt x="40" y="2108"/>
                  </a:lnTo>
                  <a:lnTo>
                    <a:pt x="99" y="2168"/>
                  </a:lnTo>
                  <a:lnTo>
                    <a:pt x="178" y="2227"/>
                  </a:lnTo>
                  <a:lnTo>
                    <a:pt x="2975" y="3862"/>
                  </a:lnTo>
                  <a:lnTo>
                    <a:pt x="3074" y="3901"/>
                  </a:lnTo>
                  <a:lnTo>
                    <a:pt x="3172" y="3940"/>
                  </a:lnTo>
                  <a:lnTo>
                    <a:pt x="3291" y="3960"/>
                  </a:lnTo>
                  <a:lnTo>
                    <a:pt x="3527" y="3960"/>
                  </a:lnTo>
                  <a:lnTo>
                    <a:pt x="3645" y="3940"/>
                  </a:lnTo>
                  <a:lnTo>
                    <a:pt x="3744" y="3901"/>
                  </a:lnTo>
                  <a:lnTo>
                    <a:pt x="3842" y="3862"/>
                  </a:lnTo>
                  <a:lnTo>
                    <a:pt x="6659" y="2227"/>
                  </a:lnTo>
                  <a:lnTo>
                    <a:pt x="6777" y="2148"/>
                  </a:lnTo>
                  <a:lnTo>
                    <a:pt x="6817" y="2089"/>
                  </a:lnTo>
                  <a:lnTo>
                    <a:pt x="6836" y="2049"/>
                  </a:lnTo>
                  <a:lnTo>
                    <a:pt x="6836" y="1990"/>
                  </a:lnTo>
                  <a:lnTo>
                    <a:pt x="6836" y="1931"/>
                  </a:lnTo>
                  <a:lnTo>
                    <a:pt x="6817" y="1892"/>
                  </a:lnTo>
                  <a:lnTo>
                    <a:pt x="6797" y="1833"/>
                  </a:lnTo>
                  <a:lnTo>
                    <a:pt x="6738" y="1774"/>
                  </a:lnTo>
                  <a:lnTo>
                    <a:pt x="6659" y="1714"/>
                  </a:lnTo>
                  <a:lnTo>
                    <a:pt x="3862" y="99"/>
                  </a:lnTo>
                  <a:lnTo>
                    <a:pt x="3763" y="60"/>
                  </a:lnTo>
                  <a:lnTo>
                    <a:pt x="3665" y="20"/>
                  </a:lnTo>
                  <a:lnTo>
                    <a:pt x="3547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551125" y="3068750"/>
              <a:ext cx="500" cy="1500"/>
            </a:xfrm>
            <a:custGeom>
              <a:avLst/>
              <a:gdLst/>
              <a:ahLst/>
              <a:cxnLst/>
              <a:rect l="l" t="t" r="r" b="b"/>
              <a:pathLst>
                <a:path w="20" h="60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17075" y="3065800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1" y="0"/>
                  </a:moveTo>
                  <a:lnTo>
                    <a:pt x="1" y="0"/>
                  </a:lnTo>
                  <a:lnTo>
                    <a:pt x="79" y="59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79" y="59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21025" y="3070225"/>
              <a:ext cx="500" cy="2000"/>
            </a:xfrm>
            <a:custGeom>
              <a:avLst/>
              <a:gdLst/>
              <a:ahLst/>
              <a:cxnLst/>
              <a:rect l="l" t="t" r="r" b="b"/>
              <a:pathLst>
                <a:path w="20" h="80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0" y="40"/>
                  </a:lnTo>
                  <a:lnTo>
                    <a:pt x="20" y="79"/>
                  </a:lnTo>
                  <a:lnTo>
                    <a:pt x="20" y="79"/>
                  </a:lnTo>
                  <a:lnTo>
                    <a:pt x="20" y="4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550625" y="3022450"/>
              <a:ext cx="170900" cy="99500"/>
            </a:xfrm>
            <a:custGeom>
              <a:avLst/>
              <a:gdLst/>
              <a:ahLst/>
              <a:cxnLst/>
              <a:rect l="l" t="t" r="r" b="b"/>
              <a:pathLst>
                <a:path w="6836" h="3980" extrusionOk="0">
                  <a:moveTo>
                    <a:pt x="3428" y="1"/>
                  </a:moveTo>
                  <a:lnTo>
                    <a:pt x="3310" y="21"/>
                  </a:lnTo>
                  <a:lnTo>
                    <a:pt x="3192" y="40"/>
                  </a:lnTo>
                  <a:lnTo>
                    <a:pt x="3074" y="60"/>
                  </a:lnTo>
                  <a:lnTo>
                    <a:pt x="2995" y="119"/>
                  </a:lnTo>
                  <a:lnTo>
                    <a:pt x="178" y="1734"/>
                  </a:lnTo>
                  <a:lnTo>
                    <a:pt x="99" y="1793"/>
                  </a:lnTo>
                  <a:lnTo>
                    <a:pt x="40" y="1853"/>
                  </a:lnTo>
                  <a:lnTo>
                    <a:pt x="20" y="1912"/>
                  </a:lnTo>
                  <a:lnTo>
                    <a:pt x="1" y="1990"/>
                  </a:lnTo>
                  <a:lnTo>
                    <a:pt x="20" y="2089"/>
                  </a:lnTo>
                  <a:lnTo>
                    <a:pt x="79" y="2168"/>
                  </a:lnTo>
                  <a:lnTo>
                    <a:pt x="178" y="2247"/>
                  </a:lnTo>
                  <a:lnTo>
                    <a:pt x="2975" y="3881"/>
                  </a:lnTo>
                  <a:lnTo>
                    <a:pt x="3074" y="3921"/>
                  </a:lnTo>
                  <a:lnTo>
                    <a:pt x="3172" y="3960"/>
                  </a:lnTo>
                  <a:lnTo>
                    <a:pt x="3290" y="3980"/>
                  </a:lnTo>
                  <a:lnTo>
                    <a:pt x="3408" y="3980"/>
                  </a:lnTo>
                  <a:lnTo>
                    <a:pt x="3527" y="3960"/>
                  </a:lnTo>
                  <a:lnTo>
                    <a:pt x="3645" y="3941"/>
                  </a:lnTo>
                  <a:lnTo>
                    <a:pt x="3743" y="3921"/>
                  </a:lnTo>
                  <a:lnTo>
                    <a:pt x="3842" y="3862"/>
                  </a:lnTo>
                  <a:lnTo>
                    <a:pt x="6659" y="2247"/>
                  </a:lnTo>
                  <a:lnTo>
                    <a:pt x="6737" y="2187"/>
                  </a:lnTo>
                  <a:lnTo>
                    <a:pt x="6796" y="2128"/>
                  </a:lnTo>
                  <a:lnTo>
                    <a:pt x="6836" y="2069"/>
                  </a:lnTo>
                  <a:lnTo>
                    <a:pt x="6836" y="1990"/>
                  </a:lnTo>
                  <a:lnTo>
                    <a:pt x="6836" y="1951"/>
                  </a:lnTo>
                  <a:lnTo>
                    <a:pt x="6816" y="1912"/>
                  </a:lnTo>
                  <a:lnTo>
                    <a:pt x="6796" y="1853"/>
                  </a:lnTo>
                  <a:lnTo>
                    <a:pt x="6737" y="1793"/>
                  </a:lnTo>
                  <a:lnTo>
                    <a:pt x="6659" y="1734"/>
                  </a:lnTo>
                  <a:lnTo>
                    <a:pt x="3861" y="119"/>
                  </a:lnTo>
                  <a:lnTo>
                    <a:pt x="3763" y="60"/>
                  </a:lnTo>
                  <a:lnTo>
                    <a:pt x="3645" y="40"/>
                  </a:lnTo>
                  <a:lnTo>
                    <a:pt x="3546" y="21"/>
                  </a:lnTo>
                  <a:lnTo>
                    <a:pt x="3428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322625" y="3026400"/>
              <a:ext cx="171400" cy="99000"/>
            </a:xfrm>
            <a:custGeom>
              <a:avLst/>
              <a:gdLst/>
              <a:ahLst/>
              <a:cxnLst/>
              <a:rect l="l" t="t" r="r" b="b"/>
              <a:pathLst>
                <a:path w="6856" h="3960" extrusionOk="0">
                  <a:moveTo>
                    <a:pt x="3329" y="1"/>
                  </a:moveTo>
                  <a:lnTo>
                    <a:pt x="3211" y="20"/>
                  </a:lnTo>
                  <a:lnTo>
                    <a:pt x="3093" y="60"/>
                  </a:lnTo>
                  <a:lnTo>
                    <a:pt x="2994" y="99"/>
                  </a:lnTo>
                  <a:lnTo>
                    <a:pt x="178" y="1734"/>
                  </a:lnTo>
                  <a:lnTo>
                    <a:pt x="99" y="1793"/>
                  </a:lnTo>
                  <a:lnTo>
                    <a:pt x="40" y="1852"/>
                  </a:lnTo>
                  <a:lnTo>
                    <a:pt x="20" y="1911"/>
                  </a:lnTo>
                  <a:lnTo>
                    <a:pt x="0" y="1990"/>
                  </a:lnTo>
                  <a:lnTo>
                    <a:pt x="0" y="2049"/>
                  </a:lnTo>
                  <a:lnTo>
                    <a:pt x="40" y="2108"/>
                  </a:lnTo>
                  <a:lnTo>
                    <a:pt x="99" y="2187"/>
                  </a:lnTo>
                  <a:lnTo>
                    <a:pt x="178" y="2226"/>
                  </a:lnTo>
                  <a:lnTo>
                    <a:pt x="2975" y="3861"/>
                  </a:lnTo>
                  <a:lnTo>
                    <a:pt x="3073" y="3901"/>
                  </a:lnTo>
                  <a:lnTo>
                    <a:pt x="3191" y="3940"/>
                  </a:lnTo>
                  <a:lnTo>
                    <a:pt x="3290" y="3960"/>
                  </a:lnTo>
                  <a:lnTo>
                    <a:pt x="3526" y="3960"/>
                  </a:lnTo>
                  <a:lnTo>
                    <a:pt x="3645" y="3940"/>
                  </a:lnTo>
                  <a:lnTo>
                    <a:pt x="3763" y="3901"/>
                  </a:lnTo>
                  <a:lnTo>
                    <a:pt x="3841" y="3861"/>
                  </a:lnTo>
                  <a:lnTo>
                    <a:pt x="6658" y="2226"/>
                  </a:lnTo>
                  <a:lnTo>
                    <a:pt x="6757" y="2167"/>
                  </a:lnTo>
                  <a:lnTo>
                    <a:pt x="6796" y="2108"/>
                  </a:lnTo>
                  <a:lnTo>
                    <a:pt x="6836" y="2049"/>
                  </a:lnTo>
                  <a:lnTo>
                    <a:pt x="6855" y="1970"/>
                  </a:lnTo>
                  <a:lnTo>
                    <a:pt x="6836" y="1911"/>
                  </a:lnTo>
                  <a:lnTo>
                    <a:pt x="6796" y="1852"/>
                  </a:lnTo>
                  <a:lnTo>
                    <a:pt x="6757" y="1793"/>
                  </a:lnTo>
                  <a:lnTo>
                    <a:pt x="6678" y="1734"/>
                  </a:lnTo>
                  <a:lnTo>
                    <a:pt x="3881" y="99"/>
                  </a:lnTo>
                  <a:lnTo>
                    <a:pt x="3782" y="60"/>
                  </a:lnTo>
                  <a:lnTo>
                    <a:pt x="3664" y="20"/>
                  </a:lnTo>
                  <a:lnTo>
                    <a:pt x="354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436875" y="3092875"/>
              <a:ext cx="70925" cy="41900"/>
            </a:xfrm>
            <a:custGeom>
              <a:avLst/>
              <a:gdLst/>
              <a:ahLst/>
              <a:cxnLst/>
              <a:rect l="l" t="t" r="r" b="b"/>
              <a:pathLst>
                <a:path w="2837" h="1676" extrusionOk="0">
                  <a:moveTo>
                    <a:pt x="40" y="1636"/>
                  </a:moveTo>
                  <a:lnTo>
                    <a:pt x="40" y="1636"/>
                  </a:lnTo>
                  <a:lnTo>
                    <a:pt x="0" y="1675"/>
                  </a:lnTo>
                  <a:lnTo>
                    <a:pt x="0" y="1675"/>
                  </a:lnTo>
                  <a:lnTo>
                    <a:pt x="40" y="1636"/>
                  </a:lnTo>
                  <a:lnTo>
                    <a:pt x="2837" y="1"/>
                  </a:lnTo>
                  <a:lnTo>
                    <a:pt x="40" y="1636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13200" y="3090425"/>
              <a:ext cx="86700" cy="43350"/>
            </a:xfrm>
            <a:custGeom>
              <a:avLst/>
              <a:gdLst/>
              <a:ahLst/>
              <a:cxnLst/>
              <a:rect l="l" t="t" r="r" b="b"/>
              <a:pathLst>
                <a:path w="3468" h="1734" extrusionOk="0">
                  <a:moveTo>
                    <a:pt x="670" y="99"/>
                  </a:moveTo>
                  <a:lnTo>
                    <a:pt x="670" y="99"/>
                  </a:lnTo>
                  <a:lnTo>
                    <a:pt x="513" y="40"/>
                  </a:lnTo>
                  <a:lnTo>
                    <a:pt x="355" y="0"/>
                  </a:lnTo>
                  <a:lnTo>
                    <a:pt x="178" y="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78" y="0"/>
                  </a:lnTo>
                  <a:lnTo>
                    <a:pt x="355" y="0"/>
                  </a:lnTo>
                  <a:lnTo>
                    <a:pt x="513" y="40"/>
                  </a:lnTo>
                  <a:lnTo>
                    <a:pt x="670" y="99"/>
                  </a:lnTo>
                  <a:lnTo>
                    <a:pt x="3467" y="1734"/>
                  </a:lnTo>
                  <a:lnTo>
                    <a:pt x="670" y="9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433925" y="3136700"/>
              <a:ext cx="500" cy="1025"/>
            </a:xfrm>
            <a:custGeom>
              <a:avLst/>
              <a:gdLst/>
              <a:ahLst/>
              <a:cxnLst/>
              <a:rect l="l" t="t" r="r" b="b"/>
              <a:pathLst>
                <a:path w="20" h="41" extrusionOk="0">
                  <a:moveTo>
                    <a:pt x="0" y="40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32925" y="3090425"/>
              <a:ext cx="171400" cy="99000"/>
            </a:xfrm>
            <a:custGeom>
              <a:avLst/>
              <a:gdLst/>
              <a:ahLst/>
              <a:cxnLst/>
              <a:rect l="l" t="t" r="r" b="b"/>
              <a:pathLst>
                <a:path w="6856" h="3960" extrusionOk="0">
                  <a:moveTo>
                    <a:pt x="3389" y="0"/>
                  </a:moveTo>
                  <a:lnTo>
                    <a:pt x="3212" y="20"/>
                  </a:lnTo>
                  <a:lnTo>
                    <a:pt x="3093" y="59"/>
                  </a:lnTo>
                  <a:lnTo>
                    <a:pt x="2995" y="99"/>
                  </a:lnTo>
                  <a:lnTo>
                    <a:pt x="198" y="1734"/>
                  </a:lnTo>
                  <a:lnTo>
                    <a:pt x="119" y="1793"/>
                  </a:lnTo>
                  <a:lnTo>
                    <a:pt x="60" y="1852"/>
                  </a:lnTo>
                  <a:lnTo>
                    <a:pt x="40" y="1891"/>
                  </a:lnTo>
                  <a:lnTo>
                    <a:pt x="20" y="1931"/>
                  </a:lnTo>
                  <a:lnTo>
                    <a:pt x="1" y="1990"/>
                  </a:lnTo>
                  <a:lnTo>
                    <a:pt x="20" y="2049"/>
                  </a:lnTo>
                  <a:lnTo>
                    <a:pt x="60" y="2128"/>
                  </a:lnTo>
                  <a:lnTo>
                    <a:pt x="119" y="2187"/>
                  </a:lnTo>
                  <a:lnTo>
                    <a:pt x="198" y="2246"/>
                  </a:lnTo>
                  <a:lnTo>
                    <a:pt x="2995" y="3861"/>
                  </a:lnTo>
                  <a:lnTo>
                    <a:pt x="3093" y="3901"/>
                  </a:lnTo>
                  <a:lnTo>
                    <a:pt x="3192" y="3940"/>
                  </a:lnTo>
                  <a:lnTo>
                    <a:pt x="3310" y="3960"/>
                  </a:lnTo>
                  <a:lnTo>
                    <a:pt x="3546" y="3960"/>
                  </a:lnTo>
                  <a:lnTo>
                    <a:pt x="3665" y="3940"/>
                  </a:lnTo>
                  <a:lnTo>
                    <a:pt x="3763" y="3901"/>
                  </a:lnTo>
                  <a:lnTo>
                    <a:pt x="3862" y="3861"/>
                  </a:lnTo>
                  <a:lnTo>
                    <a:pt x="6678" y="2226"/>
                  </a:lnTo>
                  <a:lnTo>
                    <a:pt x="6757" y="2187"/>
                  </a:lnTo>
                  <a:lnTo>
                    <a:pt x="6816" y="2108"/>
                  </a:lnTo>
                  <a:lnTo>
                    <a:pt x="6856" y="2049"/>
                  </a:lnTo>
                  <a:lnTo>
                    <a:pt x="6856" y="1990"/>
                  </a:lnTo>
                  <a:lnTo>
                    <a:pt x="6856" y="1911"/>
                  </a:lnTo>
                  <a:lnTo>
                    <a:pt x="6816" y="1852"/>
                  </a:lnTo>
                  <a:lnTo>
                    <a:pt x="6757" y="1793"/>
                  </a:lnTo>
                  <a:lnTo>
                    <a:pt x="6678" y="1734"/>
                  </a:lnTo>
                  <a:lnTo>
                    <a:pt x="3881" y="99"/>
                  </a:lnTo>
                  <a:lnTo>
                    <a:pt x="3724" y="40"/>
                  </a:lnTo>
                  <a:lnTo>
                    <a:pt x="356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981350" y="2616175"/>
              <a:ext cx="1065700" cy="617075"/>
            </a:xfrm>
            <a:custGeom>
              <a:avLst/>
              <a:gdLst/>
              <a:ahLst/>
              <a:cxnLst/>
              <a:rect l="l" t="t" r="r" b="b"/>
              <a:pathLst>
                <a:path w="42628" h="24683" extrusionOk="0">
                  <a:moveTo>
                    <a:pt x="27283" y="5516"/>
                  </a:moveTo>
                  <a:lnTo>
                    <a:pt x="27420" y="5536"/>
                  </a:lnTo>
                  <a:lnTo>
                    <a:pt x="27578" y="5556"/>
                  </a:lnTo>
                  <a:lnTo>
                    <a:pt x="27716" y="5595"/>
                  </a:lnTo>
                  <a:lnTo>
                    <a:pt x="27834" y="5654"/>
                  </a:lnTo>
                  <a:lnTo>
                    <a:pt x="33409" y="8904"/>
                  </a:lnTo>
                  <a:lnTo>
                    <a:pt x="33527" y="8964"/>
                  </a:lnTo>
                  <a:lnTo>
                    <a:pt x="33586" y="9042"/>
                  </a:lnTo>
                  <a:lnTo>
                    <a:pt x="33606" y="9101"/>
                  </a:lnTo>
                  <a:lnTo>
                    <a:pt x="33645" y="9161"/>
                  </a:lnTo>
                  <a:lnTo>
                    <a:pt x="33645" y="9220"/>
                  </a:lnTo>
                  <a:lnTo>
                    <a:pt x="33645" y="9298"/>
                  </a:lnTo>
                  <a:lnTo>
                    <a:pt x="33586" y="9397"/>
                  </a:lnTo>
                  <a:lnTo>
                    <a:pt x="33527" y="9476"/>
                  </a:lnTo>
                  <a:lnTo>
                    <a:pt x="33409" y="9535"/>
                  </a:lnTo>
                  <a:lnTo>
                    <a:pt x="30434" y="11268"/>
                  </a:lnTo>
                  <a:lnTo>
                    <a:pt x="30316" y="11327"/>
                  </a:lnTo>
                  <a:lnTo>
                    <a:pt x="30178" y="11367"/>
                  </a:lnTo>
                  <a:lnTo>
                    <a:pt x="30021" y="11386"/>
                  </a:lnTo>
                  <a:lnTo>
                    <a:pt x="29883" y="11406"/>
                  </a:lnTo>
                  <a:lnTo>
                    <a:pt x="29725" y="11386"/>
                  </a:lnTo>
                  <a:lnTo>
                    <a:pt x="29587" y="11367"/>
                  </a:lnTo>
                  <a:lnTo>
                    <a:pt x="29449" y="11327"/>
                  </a:lnTo>
                  <a:lnTo>
                    <a:pt x="29331" y="11268"/>
                  </a:lnTo>
                  <a:lnTo>
                    <a:pt x="23737" y="8018"/>
                  </a:lnTo>
                  <a:lnTo>
                    <a:pt x="23638" y="7959"/>
                  </a:lnTo>
                  <a:lnTo>
                    <a:pt x="23560" y="7880"/>
                  </a:lnTo>
                  <a:lnTo>
                    <a:pt x="23520" y="7782"/>
                  </a:lnTo>
                  <a:lnTo>
                    <a:pt x="23500" y="7703"/>
                  </a:lnTo>
                  <a:lnTo>
                    <a:pt x="23520" y="7604"/>
                  </a:lnTo>
                  <a:lnTo>
                    <a:pt x="23560" y="7526"/>
                  </a:lnTo>
                  <a:lnTo>
                    <a:pt x="23638" y="7447"/>
                  </a:lnTo>
                  <a:lnTo>
                    <a:pt x="23737" y="7388"/>
                  </a:lnTo>
                  <a:lnTo>
                    <a:pt x="26711" y="5654"/>
                  </a:lnTo>
                  <a:lnTo>
                    <a:pt x="26849" y="5595"/>
                  </a:lnTo>
                  <a:lnTo>
                    <a:pt x="26987" y="5556"/>
                  </a:lnTo>
                  <a:lnTo>
                    <a:pt x="27125" y="5536"/>
                  </a:lnTo>
                  <a:lnTo>
                    <a:pt x="27283" y="5516"/>
                  </a:lnTo>
                  <a:close/>
                  <a:moveTo>
                    <a:pt x="22043" y="8412"/>
                  </a:moveTo>
                  <a:lnTo>
                    <a:pt x="22161" y="8432"/>
                  </a:lnTo>
                  <a:lnTo>
                    <a:pt x="22279" y="8451"/>
                  </a:lnTo>
                  <a:lnTo>
                    <a:pt x="22378" y="8471"/>
                  </a:lnTo>
                  <a:lnTo>
                    <a:pt x="22476" y="8530"/>
                  </a:lnTo>
                  <a:lnTo>
                    <a:pt x="25273" y="10145"/>
                  </a:lnTo>
                  <a:lnTo>
                    <a:pt x="25352" y="10205"/>
                  </a:lnTo>
                  <a:lnTo>
                    <a:pt x="25411" y="10264"/>
                  </a:lnTo>
                  <a:lnTo>
                    <a:pt x="25431" y="10303"/>
                  </a:lnTo>
                  <a:lnTo>
                    <a:pt x="25451" y="10362"/>
                  </a:lnTo>
                  <a:lnTo>
                    <a:pt x="25451" y="10402"/>
                  </a:lnTo>
                  <a:lnTo>
                    <a:pt x="25451" y="10461"/>
                  </a:lnTo>
                  <a:lnTo>
                    <a:pt x="25411" y="10539"/>
                  </a:lnTo>
                  <a:lnTo>
                    <a:pt x="25352" y="10599"/>
                  </a:lnTo>
                  <a:lnTo>
                    <a:pt x="25273" y="10658"/>
                  </a:lnTo>
                  <a:lnTo>
                    <a:pt x="22456" y="12293"/>
                  </a:lnTo>
                  <a:lnTo>
                    <a:pt x="22358" y="12332"/>
                  </a:lnTo>
                  <a:lnTo>
                    <a:pt x="22240" y="12352"/>
                  </a:lnTo>
                  <a:lnTo>
                    <a:pt x="22141" y="12371"/>
                  </a:lnTo>
                  <a:lnTo>
                    <a:pt x="22023" y="12391"/>
                  </a:lnTo>
                  <a:lnTo>
                    <a:pt x="21905" y="12371"/>
                  </a:lnTo>
                  <a:lnTo>
                    <a:pt x="21787" y="12352"/>
                  </a:lnTo>
                  <a:lnTo>
                    <a:pt x="21688" y="12332"/>
                  </a:lnTo>
                  <a:lnTo>
                    <a:pt x="21590" y="12273"/>
                  </a:lnTo>
                  <a:lnTo>
                    <a:pt x="18793" y="10658"/>
                  </a:lnTo>
                  <a:lnTo>
                    <a:pt x="18773" y="10638"/>
                  </a:lnTo>
                  <a:lnTo>
                    <a:pt x="18694" y="10599"/>
                  </a:lnTo>
                  <a:lnTo>
                    <a:pt x="18655" y="10539"/>
                  </a:lnTo>
                  <a:lnTo>
                    <a:pt x="18635" y="10500"/>
                  </a:lnTo>
                  <a:lnTo>
                    <a:pt x="18615" y="10441"/>
                  </a:lnTo>
                  <a:lnTo>
                    <a:pt x="18615" y="10402"/>
                  </a:lnTo>
                  <a:lnTo>
                    <a:pt x="18615" y="10342"/>
                  </a:lnTo>
                  <a:lnTo>
                    <a:pt x="18655" y="10264"/>
                  </a:lnTo>
                  <a:lnTo>
                    <a:pt x="18714" y="10205"/>
                  </a:lnTo>
                  <a:lnTo>
                    <a:pt x="18793" y="10145"/>
                  </a:lnTo>
                  <a:lnTo>
                    <a:pt x="20112" y="9377"/>
                  </a:lnTo>
                  <a:lnTo>
                    <a:pt x="21609" y="8511"/>
                  </a:lnTo>
                  <a:lnTo>
                    <a:pt x="21708" y="8471"/>
                  </a:lnTo>
                  <a:lnTo>
                    <a:pt x="21806" y="8451"/>
                  </a:lnTo>
                  <a:lnTo>
                    <a:pt x="21925" y="8432"/>
                  </a:lnTo>
                  <a:lnTo>
                    <a:pt x="22043" y="8412"/>
                  </a:lnTo>
                  <a:close/>
                  <a:moveTo>
                    <a:pt x="19896" y="1183"/>
                  </a:moveTo>
                  <a:lnTo>
                    <a:pt x="20132" y="1202"/>
                  </a:lnTo>
                  <a:lnTo>
                    <a:pt x="20349" y="1242"/>
                  </a:lnTo>
                  <a:lnTo>
                    <a:pt x="20526" y="1301"/>
                  </a:lnTo>
                  <a:lnTo>
                    <a:pt x="20703" y="1380"/>
                  </a:lnTo>
                  <a:lnTo>
                    <a:pt x="20802" y="1419"/>
                  </a:lnTo>
                  <a:lnTo>
                    <a:pt x="20881" y="1459"/>
                  </a:lnTo>
                  <a:lnTo>
                    <a:pt x="24249" y="3409"/>
                  </a:lnTo>
                  <a:lnTo>
                    <a:pt x="24367" y="3487"/>
                  </a:lnTo>
                  <a:lnTo>
                    <a:pt x="24466" y="3566"/>
                  </a:lnTo>
                  <a:lnTo>
                    <a:pt x="24505" y="3625"/>
                  </a:lnTo>
                  <a:lnTo>
                    <a:pt x="24604" y="3724"/>
                  </a:lnTo>
                  <a:lnTo>
                    <a:pt x="24643" y="3783"/>
                  </a:lnTo>
                  <a:lnTo>
                    <a:pt x="24682" y="3881"/>
                  </a:lnTo>
                  <a:lnTo>
                    <a:pt x="24702" y="3980"/>
                  </a:lnTo>
                  <a:lnTo>
                    <a:pt x="24722" y="4059"/>
                  </a:lnTo>
                  <a:lnTo>
                    <a:pt x="24722" y="4078"/>
                  </a:lnTo>
                  <a:lnTo>
                    <a:pt x="24702" y="4177"/>
                  </a:lnTo>
                  <a:lnTo>
                    <a:pt x="24682" y="4236"/>
                  </a:lnTo>
                  <a:lnTo>
                    <a:pt x="24682" y="4256"/>
                  </a:lnTo>
                  <a:lnTo>
                    <a:pt x="24643" y="4334"/>
                  </a:lnTo>
                  <a:lnTo>
                    <a:pt x="24604" y="4413"/>
                  </a:lnTo>
                  <a:lnTo>
                    <a:pt x="24525" y="4492"/>
                  </a:lnTo>
                  <a:lnTo>
                    <a:pt x="24446" y="4571"/>
                  </a:lnTo>
                  <a:lnTo>
                    <a:pt x="24347" y="4650"/>
                  </a:lnTo>
                  <a:lnTo>
                    <a:pt x="24249" y="4728"/>
                  </a:lnTo>
                  <a:lnTo>
                    <a:pt x="8156" y="14026"/>
                  </a:lnTo>
                  <a:lnTo>
                    <a:pt x="7899" y="14144"/>
                  </a:lnTo>
                  <a:lnTo>
                    <a:pt x="7624" y="14243"/>
                  </a:lnTo>
                  <a:lnTo>
                    <a:pt x="7328" y="14282"/>
                  </a:lnTo>
                  <a:lnTo>
                    <a:pt x="7013" y="14302"/>
                  </a:lnTo>
                  <a:lnTo>
                    <a:pt x="6718" y="14282"/>
                  </a:lnTo>
                  <a:lnTo>
                    <a:pt x="6422" y="14243"/>
                  </a:lnTo>
                  <a:lnTo>
                    <a:pt x="6127" y="14144"/>
                  </a:lnTo>
                  <a:lnTo>
                    <a:pt x="5890" y="14026"/>
                  </a:lnTo>
                  <a:lnTo>
                    <a:pt x="2502" y="12076"/>
                  </a:lnTo>
                  <a:lnTo>
                    <a:pt x="2364" y="11977"/>
                  </a:lnTo>
                  <a:lnTo>
                    <a:pt x="2266" y="11879"/>
                  </a:lnTo>
                  <a:lnTo>
                    <a:pt x="2167" y="11780"/>
                  </a:lnTo>
                  <a:lnTo>
                    <a:pt x="2108" y="11682"/>
                  </a:lnTo>
                  <a:lnTo>
                    <a:pt x="2069" y="11564"/>
                  </a:lnTo>
                  <a:lnTo>
                    <a:pt x="2049" y="11465"/>
                  </a:lnTo>
                  <a:lnTo>
                    <a:pt x="2049" y="11347"/>
                  </a:lnTo>
                  <a:lnTo>
                    <a:pt x="2069" y="11229"/>
                  </a:lnTo>
                  <a:lnTo>
                    <a:pt x="2128" y="11130"/>
                  </a:lnTo>
                  <a:lnTo>
                    <a:pt x="2148" y="11071"/>
                  </a:lnTo>
                  <a:lnTo>
                    <a:pt x="2266" y="10953"/>
                  </a:lnTo>
                  <a:lnTo>
                    <a:pt x="2305" y="10894"/>
                  </a:lnTo>
                  <a:lnTo>
                    <a:pt x="2404" y="10835"/>
                  </a:lnTo>
                  <a:lnTo>
                    <a:pt x="2502" y="10756"/>
                  </a:lnTo>
                  <a:lnTo>
                    <a:pt x="18615" y="1459"/>
                  </a:lnTo>
                  <a:lnTo>
                    <a:pt x="18793" y="1360"/>
                  </a:lnTo>
                  <a:lnTo>
                    <a:pt x="18990" y="1281"/>
                  </a:lnTo>
                  <a:lnTo>
                    <a:pt x="19206" y="1222"/>
                  </a:lnTo>
                  <a:lnTo>
                    <a:pt x="19443" y="1202"/>
                  </a:lnTo>
                  <a:lnTo>
                    <a:pt x="19679" y="1183"/>
                  </a:lnTo>
                  <a:close/>
                  <a:moveTo>
                    <a:pt x="34413" y="9633"/>
                  </a:moveTo>
                  <a:lnTo>
                    <a:pt x="34531" y="9653"/>
                  </a:lnTo>
                  <a:lnTo>
                    <a:pt x="34669" y="9673"/>
                  </a:lnTo>
                  <a:lnTo>
                    <a:pt x="34788" y="9712"/>
                  </a:lnTo>
                  <a:lnTo>
                    <a:pt x="34906" y="9751"/>
                  </a:lnTo>
                  <a:lnTo>
                    <a:pt x="39161" y="12233"/>
                  </a:lnTo>
                  <a:lnTo>
                    <a:pt x="39259" y="12293"/>
                  </a:lnTo>
                  <a:lnTo>
                    <a:pt x="39318" y="12371"/>
                  </a:lnTo>
                  <a:lnTo>
                    <a:pt x="39358" y="12450"/>
                  </a:lnTo>
                  <a:lnTo>
                    <a:pt x="39377" y="12509"/>
                  </a:lnTo>
                  <a:lnTo>
                    <a:pt x="39358" y="12588"/>
                  </a:lnTo>
                  <a:lnTo>
                    <a:pt x="39318" y="12667"/>
                  </a:lnTo>
                  <a:lnTo>
                    <a:pt x="39259" y="12746"/>
                  </a:lnTo>
                  <a:lnTo>
                    <a:pt x="39161" y="12805"/>
                  </a:lnTo>
                  <a:lnTo>
                    <a:pt x="36048" y="14597"/>
                  </a:lnTo>
                  <a:lnTo>
                    <a:pt x="35891" y="14676"/>
                  </a:lnTo>
                  <a:lnTo>
                    <a:pt x="35694" y="14715"/>
                  </a:lnTo>
                  <a:lnTo>
                    <a:pt x="35497" y="14715"/>
                  </a:lnTo>
                  <a:lnTo>
                    <a:pt x="35300" y="14696"/>
                  </a:lnTo>
                  <a:lnTo>
                    <a:pt x="35181" y="14656"/>
                  </a:lnTo>
                  <a:lnTo>
                    <a:pt x="35063" y="14597"/>
                  </a:lnTo>
                  <a:lnTo>
                    <a:pt x="30808" y="12115"/>
                  </a:lnTo>
                  <a:lnTo>
                    <a:pt x="30710" y="12056"/>
                  </a:lnTo>
                  <a:lnTo>
                    <a:pt x="30651" y="11997"/>
                  </a:lnTo>
                  <a:lnTo>
                    <a:pt x="30612" y="11918"/>
                  </a:lnTo>
                  <a:lnTo>
                    <a:pt x="30612" y="11840"/>
                  </a:lnTo>
                  <a:lnTo>
                    <a:pt x="30612" y="11761"/>
                  </a:lnTo>
                  <a:lnTo>
                    <a:pt x="30651" y="11682"/>
                  </a:lnTo>
                  <a:lnTo>
                    <a:pt x="30710" y="11623"/>
                  </a:lnTo>
                  <a:lnTo>
                    <a:pt x="30808" y="11544"/>
                  </a:lnTo>
                  <a:lnTo>
                    <a:pt x="33921" y="9751"/>
                  </a:lnTo>
                  <a:lnTo>
                    <a:pt x="34019" y="9712"/>
                  </a:lnTo>
                  <a:lnTo>
                    <a:pt x="34137" y="9673"/>
                  </a:lnTo>
                  <a:lnTo>
                    <a:pt x="34275" y="9653"/>
                  </a:lnTo>
                  <a:lnTo>
                    <a:pt x="34413" y="9633"/>
                  </a:lnTo>
                  <a:close/>
                  <a:moveTo>
                    <a:pt x="26514" y="10992"/>
                  </a:moveTo>
                  <a:lnTo>
                    <a:pt x="26692" y="11012"/>
                  </a:lnTo>
                  <a:lnTo>
                    <a:pt x="26810" y="11052"/>
                  </a:lnTo>
                  <a:lnTo>
                    <a:pt x="26889" y="11091"/>
                  </a:lnTo>
                  <a:lnTo>
                    <a:pt x="29705" y="12706"/>
                  </a:lnTo>
                  <a:lnTo>
                    <a:pt x="29784" y="12765"/>
                  </a:lnTo>
                  <a:lnTo>
                    <a:pt x="29843" y="12824"/>
                  </a:lnTo>
                  <a:lnTo>
                    <a:pt x="29863" y="12903"/>
                  </a:lnTo>
                  <a:lnTo>
                    <a:pt x="29883" y="12962"/>
                  </a:lnTo>
                  <a:lnTo>
                    <a:pt x="29863" y="13041"/>
                  </a:lnTo>
                  <a:lnTo>
                    <a:pt x="29824" y="13100"/>
                  </a:lnTo>
                  <a:lnTo>
                    <a:pt x="29764" y="13159"/>
                  </a:lnTo>
                  <a:lnTo>
                    <a:pt x="29686" y="13218"/>
                  </a:lnTo>
                  <a:lnTo>
                    <a:pt x="26889" y="14853"/>
                  </a:lnTo>
                  <a:lnTo>
                    <a:pt x="26790" y="14893"/>
                  </a:lnTo>
                  <a:lnTo>
                    <a:pt x="26672" y="14932"/>
                  </a:lnTo>
                  <a:lnTo>
                    <a:pt x="26554" y="14952"/>
                  </a:lnTo>
                  <a:lnTo>
                    <a:pt x="26317" y="14952"/>
                  </a:lnTo>
                  <a:lnTo>
                    <a:pt x="26219" y="14932"/>
                  </a:lnTo>
                  <a:lnTo>
                    <a:pt x="26101" y="14893"/>
                  </a:lnTo>
                  <a:lnTo>
                    <a:pt x="26002" y="14853"/>
                  </a:lnTo>
                  <a:lnTo>
                    <a:pt x="23205" y="13218"/>
                  </a:lnTo>
                  <a:lnTo>
                    <a:pt x="23126" y="13159"/>
                  </a:lnTo>
                  <a:lnTo>
                    <a:pt x="23067" y="13100"/>
                  </a:lnTo>
                  <a:lnTo>
                    <a:pt x="23047" y="13041"/>
                  </a:lnTo>
                  <a:lnTo>
                    <a:pt x="23028" y="12962"/>
                  </a:lnTo>
                  <a:lnTo>
                    <a:pt x="23047" y="12903"/>
                  </a:lnTo>
                  <a:lnTo>
                    <a:pt x="23067" y="12824"/>
                  </a:lnTo>
                  <a:lnTo>
                    <a:pt x="23126" y="12765"/>
                  </a:lnTo>
                  <a:lnTo>
                    <a:pt x="23205" y="12706"/>
                  </a:lnTo>
                  <a:lnTo>
                    <a:pt x="26022" y="11091"/>
                  </a:lnTo>
                  <a:lnTo>
                    <a:pt x="26179" y="11032"/>
                  </a:lnTo>
                  <a:lnTo>
                    <a:pt x="26337" y="10992"/>
                  </a:lnTo>
                  <a:close/>
                  <a:moveTo>
                    <a:pt x="17414" y="11130"/>
                  </a:moveTo>
                  <a:lnTo>
                    <a:pt x="17591" y="11150"/>
                  </a:lnTo>
                  <a:lnTo>
                    <a:pt x="17689" y="11189"/>
                  </a:lnTo>
                  <a:lnTo>
                    <a:pt x="17788" y="11229"/>
                  </a:lnTo>
                  <a:lnTo>
                    <a:pt x="20585" y="12864"/>
                  </a:lnTo>
                  <a:lnTo>
                    <a:pt x="20664" y="12923"/>
                  </a:lnTo>
                  <a:lnTo>
                    <a:pt x="20723" y="12982"/>
                  </a:lnTo>
                  <a:lnTo>
                    <a:pt x="20762" y="13041"/>
                  </a:lnTo>
                  <a:lnTo>
                    <a:pt x="20762" y="13120"/>
                  </a:lnTo>
                  <a:lnTo>
                    <a:pt x="20762" y="13179"/>
                  </a:lnTo>
                  <a:lnTo>
                    <a:pt x="20723" y="13238"/>
                  </a:lnTo>
                  <a:lnTo>
                    <a:pt x="20664" y="13317"/>
                  </a:lnTo>
                  <a:lnTo>
                    <a:pt x="20585" y="13356"/>
                  </a:lnTo>
                  <a:lnTo>
                    <a:pt x="17768" y="14991"/>
                  </a:lnTo>
                  <a:lnTo>
                    <a:pt x="17670" y="15031"/>
                  </a:lnTo>
                  <a:lnTo>
                    <a:pt x="17571" y="15070"/>
                  </a:lnTo>
                  <a:lnTo>
                    <a:pt x="17453" y="15090"/>
                  </a:lnTo>
                  <a:lnTo>
                    <a:pt x="17217" y="15090"/>
                  </a:lnTo>
                  <a:lnTo>
                    <a:pt x="17099" y="15070"/>
                  </a:lnTo>
                  <a:lnTo>
                    <a:pt x="17000" y="15031"/>
                  </a:lnTo>
                  <a:lnTo>
                    <a:pt x="16902" y="14991"/>
                  </a:lnTo>
                  <a:lnTo>
                    <a:pt x="14104" y="13376"/>
                  </a:lnTo>
                  <a:lnTo>
                    <a:pt x="14026" y="13317"/>
                  </a:lnTo>
                  <a:lnTo>
                    <a:pt x="13967" y="13258"/>
                  </a:lnTo>
                  <a:lnTo>
                    <a:pt x="13927" y="13179"/>
                  </a:lnTo>
                  <a:lnTo>
                    <a:pt x="13927" y="13120"/>
                  </a:lnTo>
                  <a:lnTo>
                    <a:pt x="13927" y="13041"/>
                  </a:lnTo>
                  <a:lnTo>
                    <a:pt x="13967" y="12982"/>
                  </a:lnTo>
                  <a:lnTo>
                    <a:pt x="14026" y="12923"/>
                  </a:lnTo>
                  <a:lnTo>
                    <a:pt x="14104" y="12864"/>
                  </a:lnTo>
                  <a:lnTo>
                    <a:pt x="16921" y="11229"/>
                  </a:lnTo>
                  <a:lnTo>
                    <a:pt x="17059" y="11170"/>
                  </a:lnTo>
                  <a:lnTo>
                    <a:pt x="17236" y="11130"/>
                  </a:lnTo>
                  <a:close/>
                  <a:moveTo>
                    <a:pt x="31005" y="13553"/>
                  </a:moveTo>
                  <a:lnTo>
                    <a:pt x="31124" y="13573"/>
                  </a:lnTo>
                  <a:lnTo>
                    <a:pt x="31222" y="13612"/>
                  </a:lnTo>
                  <a:lnTo>
                    <a:pt x="31321" y="13652"/>
                  </a:lnTo>
                  <a:lnTo>
                    <a:pt x="34118" y="15287"/>
                  </a:lnTo>
                  <a:lnTo>
                    <a:pt x="34197" y="15326"/>
                  </a:lnTo>
                  <a:lnTo>
                    <a:pt x="34256" y="15405"/>
                  </a:lnTo>
                  <a:lnTo>
                    <a:pt x="34275" y="15444"/>
                  </a:lnTo>
                  <a:lnTo>
                    <a:pt x="34295" y="15484"/>
                  </a:lnTo>
                  <a:lnTo>
                    <a:pt x="34295" y="15523"/>
                  </a:lnTo>
                  <a:lnTo>
                    <a:pt x="34295" y="15602"/>
                  </a:lnTo>
                  <a:lnTo>
                    <a:pt x="34256" y="15661"/>
                  </a:lnTo>
                  <a:lnTo>
                    <a:pt x="34197" y="15720"/>
                  </a:lnTo>
                  <a:lnTo>
                    <a:pt x="34118" y="15779"/>
                  </a:lnTo>
                  <a:lnTo>
                    <a:pt x="31301" y="17414"/>
                  </a:lnTo>
                  <a:lnTo>
                    <a:pt x="31202" y="17454"/>
                  </a:lnTo>
                  <a:lnTo>
                    <a:pt x="31104" y="17493"/>
                  </a:lnTo>
                  <a:lnTo>
                    <a:pt x="30986" y="17513"/>
                  </a:lnTo>
                  <a:lnTo>
                    <a:pt x="30749" y="17513"/>
                  </a:lnTo>
                  <a:lnTo>
                    <a:pt x="30631" y="17493"/>
                  </a:lnTo>
                  <a:lnTo>
                    <a:pt x="30533" y="17454"/>
                  </a:lnTo>
                  <a:lnTo>
                    <a:pt x="30434" y="17414"/>
                  </a:lnTo>
                  <a:lnTo>
                    <a:pt x="27637" y="15779"/>
                  </a:lnTo>
                  <a:lnTo>
                    <a:pt x="27558" y="15740"/>
                  </a:lnTo>
                  <a:lnTo>
                    <a:pt x="27499" y="15661"/>
                  </a:lnTo>
                  <a:lnTo>
                    <a:pt x="27460" y="15602"/>
                  </a:lnTo>
                  <a:lnTo>
                    <a:pt x="27440" y="15543"/>
                  </a:lnTo>
                  <a:lnTo>
                    <a:pt x="27460" y="15464"/>
                  </a:lnTo>
                  <a:lnTo>
                    <a:pt x="27499" y="15405"/>
                  </a:lnTo>
                  <a:lnTo>
                    <a:pt x="27558" y="15346"/>
                  </a:lnTo>
                  <a:lnTo>
                    <a:pt x="27637" y="15287"/>
                  </a:lnTo>
                  <a:lnTo>
                    <a:pt x="30434" y="13652"/>
                  </a:lnTo>
                  <a:lnTo>
                    <a:pt x="30533" y="13612"/>
                  </a:lnTo>
                  <a:lnTo>
                    <a:pt x="30651" y="13573"/>
                  </a:lnTo>
                  <a:lnTo>
                    <a:pt x="30769" y="13553"/>
                  </a:lnTo>
                  <a:close/>
                  <a:moveTo>
                    <a:pt x="21826" y="13691"/>
                  </a:moveTo>
                  <a:lnTo>
                    <a:pt x="22003" y="13731"/>
                  </a:lnTo>
                  <a:lnTo>
                    <a:pt x="22102" y="13750"/>
                  </a:lnTo>
                  <a:lnTo>
                    <a:pt x="22200" y="13809"/>
                  </a:lnTo>
                  <a:lnTo>
                    <a:pt x="25017" y="15425"/>
                  </a:lnTo>
                  <a:lnTo>
                    <a:pt x="25096" y="15484"/>
                  </a:lnTo>
                  <a:lnTo>
                    <a:pt x="25135" y="15543"/>
                  </a:lnTo>
                  <a:lnTo>
                    <a:pt x="25175" y="15602"/>
                  </a:lnTo>
                  <a:lnTo>
                    <a:pt x="25194" y="15681"/>
                  </a:lnTo>
                  <a:lnTo>
                    <a:pt x="25175" y="15740"/>
                  </a:lnTo>
                  <a:lnTo>
                    <a:pt x="25135" y="15819"/>
                  </a:lnTo>
                  <a:lnTo>
                    <a:pt x="25096" y="15878"/>
                  </a:lnTo>
                  <a:lnTo>
                    <a:pt x="25017" y="15937"/>
                  </a:lnTo>
                  <a:lnTo>
                    <a:pt x="22200" y="17552"/>
                  </a:lnTo>
                  <a:lnTo>
                    <a:pt x="22043" y="17631"/>
                  </a:lnTo>
                  <a:lnTo>
                    <a:pt x="21865" y="17650"/>
                  </a:lnTo>
                  <a:lnTo>
                    <a:pt x="21688" y="17670"/>
                  </a:lnTo>
                  <a:lnTo>
                    <a:pt x="21531" y="17631"/>
                  </a:lnTo>
                  <a:lnTo>
                    <a:pt x="21412" y="17611"/>
                  </a:lnTo>
                  <a:lnTo>
                    <a:pt x="21314" y="17552"/>
                  </a:lnTo>
                  <a:lnTo>
                    <a:pt x="18517" y="15937"/>
                  </a:lnTo>
                  <a:lnTo>
                    <a:pt x="18438" y="15878"/>
                  </a:lnTo>
                  <a:lnTo>
                    <a:pt x="18379" y="15819"/>
                  </a:lnTo>
                  <a:lnTo>
                    <a:pt x="18359" y="15759"/>
                  </a:lnTo>
                  <a:lnTo>
                    <a:pt x="18359" y="15720"/>
                  </a:lnTo>
                  <a:lnTo>
                    <a:pt x="18340" y="15681"/>
                  </a:lnTo>
                  <a:lnTo>
                    <a:pt x="18359" y="15641"/>
                  </a:lnTo>
                  <a:lnTo>
                    <a:pt x="18379" y="15582"/>
                  </a:lnTo>
                  <a:lnTo>
                    <a:pt x="18379" y="15543"/>
                  </a:lnTo>
                  <a:lnTo>
                    <a:pt x="18438" y="15484"/>
                  </a:lnTo>
                  <a:lnTo>
                    <a:pt x="18517" y="15425"/>
                  </a:lnTo>
                  <a:lnTo>
                    <a:pt x="21334" y="13809"/>
                  </a:lnTo>
                  <a:lnTo>
                    <a:pt x="21491" y="13731"/>
                  </a:lnTo>
                  <a:lnTo>
                    <a:pt x="21649" y="13711"/>
                  </a:lnTo>
                  <a:lnTo>
                    <a:pt x="21826" y="13691"/>
                  </a:lnTo>
                  <a:close/>
                  <a:moveTo>
                    <a:pt x="12785" y="13849"/>
                  </a:moveTo>
                  <a:lnTo>
                    <a:pt x="12903" y="13868"/>
                  </a:lnTo>
                  <a:lnTo>
                    <a:pt x="13001" y="13908"/>
                  </a:lnTo>
                  <a:lnTo>
                    <a:pt x="13100" y="13947"/>
                  </a:lnTo>
                  <a:lnTo>
                    <a:pt x="15897" y="15562"/>
                  </a:lnTo>
                  <a:lnTo>
                    <a:pt x="15976" y="15622"/>
                  </a:lnTo>
                  <a:lnTo>
                    <a:pt x="16035" y="15681"/>
                  </a:lnTo>
                  <a:lnTo>
                    <a:pt x="16074" y="15740"/>
                  </a:lnTo>
                  <a:lnTo>
                    <a:pt x="16074" y="15779"/>
                  </a:lnTo>
                  <a:lnTo>
                    <a:pt x="16074" y="15838"/>
                  </a:lnTo>
                  <a:lnTo>
                    <a:pt x="16074" y="15897"/>
                  </a:lnTo>
                  <a:lnTo>
                    <a:pt x="16055" y="15937"/>
                  </a:lnTo>
                  <a:lnTo>
                    <a:pt x="16015" y="15996"/>
                  </a:lnTo>
                  <a:lnTo>
                    <a:pt x="15897" y="16075"/>
                  </a:lnTo>
                  <a:lnTo>
                    <a:pt x="13080" y="17710"/>
                  </a:lnTo>
                  <a:lnTo>
                    <a:pt x="12982" y="17749"/>
                  </a:lnTo>
                  <a:lnTo>
                    <a:pt x="12883" y="17788"/>
                  </a:lnTo>
                  <a:lnTo>
                    <a:pt x="12765" y="17808"/>
                  </a:lnTo>
                  <a:lnTo>
                    <a:pt x="12529" y="17808"/>
                  </a:lnTo>
                  <a:lnTo>
                    <a:pt x="12410" y="17788"/>
                  </a:lnTo>
                  <a:lnTo>
                    <a:pt x="12312" y="17749"/>
                  </a:lnTo>
                  <a:lnTo>
                    <a:pt x="12213" y="17710"/>
                  </a:lnTo>
                  <a:lnTo>
                    <a:pt x="9416" y="16075"/>
                  </a:lnTo>
                  <a:lnTo>
                    <a:pt x="9337" y="16016"/>
                  </a:lnTo>
                  <a:lnTo>
                    <a:pt x="9278" y="15956"/>
                  </a:lnTo>
                  <a:lnTo>
                    <a:pt x="9239" y="15897"/>
                  </a:lnTo>
                  <a:lnTo>
                    <a:pt x="9239" y="15819"/>
                  </a:lnTo>
                  <a:lnTo>
                    <a:pt x="9239" y="15759"/>
                  </a:lnTo>
                  <a:lnTo>
                    <a:pt x="9278" y="15700"/>
                  </a:lnTo>
                  <a:lnTo>
                    <a:pt x="9337" y="15622"/>
                  </a:lnTo>
                  <a:lnTo>
                    <a:pt x="9416" y="15582"/>
                  </a:lnTo>
                  <a:lnTo>
                    <a:pt x="12233" y="13947"/>
                  </a:lnTo>
                  <a:lnTo>
                    <a:pt x="12332" y="13908"/>
                  </a:lnTo>
                  <a:lnTo>
                    <a:pt x="12430" y="13868"/>
                  </a:lnTo>
                  <a:lnTo>
                    <a:pt x="12548" y="13849"/>
                  </a:lnTo>
                  <a:close/>
                  <a:moveTo>
                    <a:pt x="26199" y="16252"/>
                  </a:moveTo>
                  <a:lnTo>
                    <a:pt x="26317" y="16272"/>
                  </a:lnTo>
                  <a:lnTo>
                    <a:pt x="26416" y="16291"/>
                  </a:lnTo>
                  <a:lnTo>
                    <a:pt x="26534" y="16311"/>
                  </a:lnTo>
                  <a:lnTo>
                    <a:pt x="26632" y="16370"/>
                  </a:lnTo>
                  <a:lnTo>
                    <a:pt x="29430" y="17985"/>
                  </a:lnTo>
                  <a:lnTo>
                    <a:pt x="29508" y="18044"/>
                  </a:lnTo>
                  <a:lnTo>
                    <a:pt x="29567" y="18104"/>
                  </a:lnTo>
                  <a:lnTo>
                    <a:pt x="29587" y="18163"/>
                  </a:lnTo>
                  <a:lnTo>
                    <a:pt x="29607" y="18202"/>
                  </a:lnTo>
                  <a:lnTo>
                    <a:pt x="29607" y="18241"/>
                  </a:lnTo>
                  <a:lnTo>
                    <a:pt x="29607" y="18320"/>
                  </a:lnTo>
                  <a:lnTo>
                    <a:pt x="29567" y="18379"/>
                  </a:lnTo>
                  <a:lnTo>
                    <a:pt x="29508" y="18438"/>
                  </a:lnTo>
                  <a:lnTo>
                    <a:pt x="29430" y="18498"/>
                  </a:lnTo>
                  <a:lnTo>
                    <a:pt x="26613" y="20113"/>
                  </a:lnTo>
                  <a:lnTo>
                    <a:pt x="26514" y="20172"/>
                  </a:lnTo>
                  <a:lnTo>
                    <a:pt x="26416" y="20192"/>
                  </a:lnTo>
                  <a:lnTo>
                    <a:pt x="26298" y="20211"/>
                  </a:lnTo>
                  <a:lnTo>
                    <a:pt x="26179" y="20231"/>
                  </a:lnTo>
                  <a:lnTo>
                    <a:pt x="26061" y="20231"/>
                  </a:lnTo>
                  <a:lnTo>
                    <a:pt x="25943" y="20211"/>
                  </a:lnTo>
                  <a:lnTo>
                    <a:pt x="25845" y="20172"/>
                  </a:lnTo>
                  <a:lnTo>
                    <a:pt x="25746" y="20132"/>
                  </a:lnTo>
                  <a:lnTo>
                    <a:pt x="22949" y="18498"/>
                  </a:lnTo>
                  <a:lnTo>
                    <a:pt x="22850" y="18419"/>
                  </a:lnTo>
                  <a:lnTo>
                    <a:pt x="22791" y="18340"/>
                  </a:lnTo>
                  <a:lnTo>
                    <a:pt x="22772" y="18241"/>
                  </a:lnTo>
                  <a:lnTo>
                    <a:pt x="22791" y="18163"/>
                  </a:lnTo>
                  <a:lnTo>
                    <a:pt x="22811" y="18104"/>
                  </a:lnTo>
                  <a:lnTo>
                    <a:pt x="22870" y="18044"/>
                  </a:lnTo>
                  <a:lnTo>
                    <a:pt x="22949" y="17985"/>
                  </a:lnTo>
                  <a:lnTo>
                    <a:pt x="25766" y="16370"/>
                  </a:lnTo>
                  <a:lnTo>
                    <a:pt x="25845" y="16311"/>
                  </a:lnTo>
                  <a:lnTo>
                    <a:pt x="25963" y="16291"/>
                  </a:lnTo>
                  <a:lnTo>
                    <a:pt x="26081" y="16272"/>
                  </a:lnTo>
                  <a:lnTo>
                    <a:pt x="26199" y="16252"/>
                  </a:lnTo>
                  <a:close/>
                  <a:moveTo>
                    <a:pt x="17197" y="16410"/>
                  </a:moveTo>
                  <a:lnTo>
                    <a:pt x="17315" y="16429"/>
                  </a:lnTo>
                  <a:lnTo>
                    <a:pt x="17433" y="16469"/>
                  </a:lnTo>
                  <a:lnTo>
                    <a:pt x="17532" y="16508"/>
                  </a:lnTo>
                  <a:lnTo>
                    <a:pt x="20329" y="18143"/>
                  </a:lnTo>
                  <a:lnTo>
                    <a:pt x="20408" y="18202"/>
                  </a:lnTo>
                  <a:lnTo>
                    <a:pt x="20447" y="18261"/>
                  </a:lnTo>
                  <a:lnTo>
                    <a:pt x="20487" y="18320"/>
                  </a:lnTo>
                  <a:lnTo>
                    <a:pt x="20506" y="18379"/>
                  </a:lnTo>
                  <a:lnTo>
                    <a:pt x="20487" y="18458"/>
                  </a:lnTo>
                  <a:lnTo>
                    <a:pt x="20447" y="18517"/>
                  </a:lnTo>
                  <a:lnTo>
                    <a:pt x="20408" y="18576"/>
                  </a:lnTo>
                  <a:lnTo>
                    <a:pt x="20309" y="18635"/>
                  </a:lnTo>
                  <a:lnTo>
                    <a:pt x="17492" y="20270"/>
                  </a:lnTo>
                  <a:lnTo>
                    <a:pt x="17414" y="20310"/>
                  </a:lnTo>
                  <a:lnTo>
                    <a:pt x="17296" y="20349"/>
                  </a:lnTo>
                  <a:lnTo>
                    <a:pt x="17177" y="20369"/>
                  </a:lnTo>
                  <a:lnTo>
                    <a:pt x="16941" y="20369"/>
                  </a:lnTo>
                  <a:lnTo>
                    <a:pt x="16842" y="20349"/>
                  </a:lnTo>
                  <a:lnTo>
                    <a:pt x="16724" y="20310"/>
                  </a:lnTo>
                  <a:lnTo>
                    <a:pt x="16626" y="20270"/>
                  </a:lnTo>
                  <a:lnTo>
                    <a:pt x="13829" y="18635"/>
                  </a:lnTo>
                  <a:lnTo>
                    <a:pt x="13750" y="18596"/>
                  </a:lnTo>
                  <a:lnTo>
                    <a:pt x="13691" y="18517"/>
                  </a:lnTo>
                  <a:lnTo>
                    <a:pt x="13651" y="18458"/>
                  </a:lnTo>
                  <a:lnTo>
                    <a:pt x="13651" y="18399"/>
                  </a:lnTo>
                  <a:lnTo>
                    <a:pt x="13671" y="18320"/>
                  </a:lnTo>
                  <a:lnTo>
                    <a:pt x="13691" y="18261"/>
                  </a:lnTo>
                  <a:lnTo>
                    <a:pt x="13750" y="18202"/>
                  </a:lnTo>
                  <a:lnTo>
                    <a:pt x="13829" y="18143"/>
                  </a:lnTo>
                  <a:lnTo>
                    <a:pt x="16645" y="16508"/>
                  </a:lnTo>
                  <a:lnTo>
                    <a:pt x="16744" y="16469"/>
                  </a:lnTo>
                  <a:lnTo>
                    <a:pt x="16862" y="16429"/>
                  </a:lnTo>
                  <a:lnTo>
                    <a:pt x="16980" y="16410"/>
                  </a:lnTo>
                  <a:close/>
                  <a:moveTo>
                    <a:pt x="21629" y="18970"/>
                  </a:moveTo>
                  <a:lnTo>
                    <a:pt x="21787" y="19010"/>
                  </a:lnTo>
                  <a:lnTo>
                    <a:pt x="21944" y="19069"/>
                  </a:lnTo>
                  <a:lnTo>
                    <a:pt x="24741" y="20704"/>
                  </a:lnTo>
                  <a:lnTo>
                    <a:pt x="24820" y="20763"/>
                  </a:lnTo>
                  <a:lnTo>
                    <a:pt x="24879" y="20822"/>
                  </a:lnTo>
                  <a:lnTo>
                    <a:pt x="24919" y="20881"/>
                  </a:lnTo>
                  <a:lnTo>
                    <a:pt x="24919" y="20960"/>
                  </a:lnTo>
                  <a:lnTo>
                    <a:pt x="24919" y="21019"/>
                  </a:lnTo>
                  <a:lnTo>
                    <a:pt x="24879" y="21078"/>
                  </a:lnTo>
                  <a:lnTo>
                    <a:pt x="24820" y="21157"/>
                  </a:lnTo>
                  <a:lnTo>
                    <a:pt x="24741" y="21196"/>
                  </a:lnTo>
                  <a:lnTo>
                    <a:pt x="21925" y="22831"/>
                  </a:lnTo>
                  <a:lnTo>
                    <a:pt x="21826" y="22871"/>
                  </a:lnTo>
                  <a:lnTo>
                    <a:pt x="21728" y="22910"/>
                  </a:lnTo>
                  <a:lnTo>
                    <a:pt x="21609" y="22930"/>
                  </a:lnTo>
                  <a:lnTo>
                    <a:pt x="21373" y="22930"/>
                  </a:lnTo>
                  <a:lnTo>
                    <a:pt x="21255" y="22910"/>
                  </a:lnTo>
                  <a:lnTo>
                    <a:pt x="21156" y="22871"/>
                  </a:lnTo>
                  <a:lnTo>
                    <a:pt x="21058" y="22831"/>
                  </a:lnTo>
                  <a:lnTo>
                    <a:pt x="18261" y="21216"/>
                  </a:lnTo>
                  <a:lnTo>
                    <a:pt x="18182" y="21157"/>
                  </a:lnTo>
                  <a:lnTo>
                    <a:pt x="18123" y="21098"/>
                  </a:lnTo>
                  <a:lnTo>
                    <a:pt x="18083" y="21019"/>
                  </a:lnTo>
                  <a:lnTo>
                    <a:pt x="18064" y="20960"/>
                  </a:lnTo>
                  <a:lnTo>
                    <a:pt x="18083" y="20901"/>
                  </a:lnTo>
                  <a:lnTo>
                    <a:pt x="18103" y="20861"/>
                  </a:lnTo>
                  <a:lnTo>
                    <a:pt x="18123" y="20822"/>
                  </a:lnTo>
                  <a:lnTo>
                    <a:pt x="18182" y="20763"/>
                  </a:lnTo>
                  <a:lnTo>
                    <a:pt x="18261" y="20704"/>
                  </a:lnTo>
                  <a:lnTo>
                    <a:pt x="21058" y="19069"/>
                  </a:lnTo>
                  <a:lnTo>
                    <a:pt x="21156" y="19029"/>
                  </a:lnTo>
                  <a:lnTo>
                    <a:pt x="21275" y="18990"/>
                  </a:lnTo>
                  <a:lnTo>
                    <a:pt x="21452" y="18970"/>
                  </a:lnTo>
                  <a:close/>
                  <a:moveTo>
                    <a:pt x="19561" y="1"/>
                  </a:moveTo>
                  <a:lnTo>
                    <a:pt x="19285" y="21"/>
                  </a:lnTo>
                  <a:lnTo>
                    <a:pt x="19029" y="60"/>
                  </a:lnTo>
                  <a:lnTo>
                    <a:pt x="18753" y="119"/>
                  </a:lnTo>
                  <a:lnTo>
                    <a:pt x="18497" y="178"/>
                  </a:lnTo>
                  <a:lnTo>
                    <a:pt x="18261" y="277"/>
                  </a:lnTo>
                  <a:lnTo>
                    <a:pt x="18024" y="375"/>
                  </a:lnTo>
                  <a:lnTo>
                    <a:pt x="17808" y="493"/>
                  </a:lnTo>
                  <a:lnTo>
                    <a:pt x="848" y="10303"/>
                  </a:lnTo>
                  <a:lnTo>
                    <a:pt x="611" y="10441"/>
                  </a:lnTo>
                  <a:lnTo>
                    <a:pt x="434" y="10599"/>
                  </a:lnTo>
                  <a:lnTo>
                    <a:pt x="276" y="10756"/>
                  </a:lnTo>
                  <a:lnTo>
                    <a:pt x="158" y="10933"/>
                  </a:lnTo>
                  <a:lnTo>
                    <a:pt x="79" y="11111"/>
                  </a:lnTo>
                  <a:lnTo>
                    <a:pt x="20" y="11288"/>
                  </a:lnTo>
                  <a:lnTo>
                    <a:pt x="0" y="11465"/>
                  </a:lnTo>
                  <a:lnTo>
                    <a:pt x="20" y="11643"/>
                  </a:lnTo>
                  <a:lnTo>
                    <a:pt x="40" y="11780"/>
                  </a:lnTo>
                  <a:lnTo>
                    <a:pt x="99" y="11879"/>
                  </a:lnTo>
                  <a:lnTo>
                    <a:pt x="138" y="11977"/>
                  </a:lnTo>
                  <a:lnTo>
                    <a:pt x="197" y="12096"/>
                  </a:lnTo>
                  <a:lnTo>
                    <a:pt x="276" y="12194"/>
                  </a:lnTo>
                  <a:lnTo>
                    <a:pt x="375" y="12293"/>
                  </a:lnTo>
                  <a:lnTo>
                    <a:pt x="454" y="12371"/>
                  </a:lnTo>
                  <a:lnTo>
                    <a:pt x="631" y="12509"/>
                  </a:lnTo>
                  <a:lnTo>
                    <a:pt x="828" y="12647"/>
                  </a:lnTo>
                  <a:lnTo>
                    <a:pt x="20762" y="24210"/>
                  </a:lnTo>
                  <a:lnTo>
                    <a:pt x="20979" y="24328"/>
                  </a:lnTo>
                  <a:lnTo>
                    <a:pt x="21215" y="24427"/>
                  </a:lnTo>
                  <a:lnTo>
                    <a:pt x="21452" y="24505"/>
                  </a:lnTo>
                  <a:lnTo>
                    <a:pt x="21708" y="24565"/>
                  </a:lnTo>
                  <a:lnTo>
                    <a:pt x="21984" y="24624"/>
                  </a:lnTo>
                  <a:lnTo>
                    <a:pt x="22240" y="24663"/>
                  </a:lnTo>
                  <a:lnTo>
                    <a:pt x="22516" y="24683"/>
                  </a:lnTo>
                  <a:lnTo>
                    <a:pt x="23067" y="24683"/>
                  </a:lnTo>
                  <a:lnTo>
                    <a:pt x="23343" y="24663"/>
                  </a:lnTo>
                  <a:lnTo>
                    <a:pt x="23599" y="24624"/>
                  </a:lnTo>
                  <a:lnTo>
                    <a:pt x="23855" y="24565"/>
                  </a:lnTo>
                  <a:lnTo>
                    <a:pt x="24111" y="24505"/>
                  </a:lnTo>
                  <a:lnTo>
                    <a:pt x="24367" y="24427"/>
                  </a:lnTo>
                  <a:lnTo>
                    <a:pt x="24604" y="24328"/>
                  </a:lnTo>
                  <a:lnTo>
                    <a:pt x="24820" y="24210"/>
                  </a:lnTo>
                  <a:lnTo>
                    <a:pt x="41780" y="14400"/>
                  </a:lnTo>
                  <a:lnTo>
                    <a:pt x="41977" y="14262"/>
                  </a:lnTo>
                  <a:lnTo>
                    <a:pt x="42155" y="14125"/>
                  </a:lnTo>
                  <a:lnTo>
                    <a:pt x="42233" y="14046"/>
                  </a:lnTo>
                  <a:lnTo>
                    <a:pt x="42332" y="13947"/>
                  </a:lnTo>
                  <a:lnTo>
                    <a:pt x="42411" y="13849"/>
                  </a:lnTo>
                  <a:lnTo>
                    <a:pt x="42490" y="13711"/>
                  </a:lnTo>
                  <a:lnTo>
                    <a:pt x="42529" y="13632"/>
                  </a:lnTo>
                  <a:lnTo>
                    <a:pt x="42568" y="13534"/>
                  </a:lnTo>
                  <a:lnTo>
                    <a:pt x="42588" y="13396"/>
                  </a:lnTo>
                  <a:lnTo>
                    <a:pt x="42608" y="13317"/>
                  </a:lnTo>
                  <a:lnTo>
                    <a:pt x="42627" y="13218"/>
                  </a:lnTo>
                  <a:lnTo>
                    <a:pt x="42608" y="13061"/>
                  </a:lnTo>
                  <a:lnTo>
                    <a:pt x="42568" y="12903"/>
                  </a:lnTo>
                  <a:lnTo>
                    <a:pt x="42509" y="12746"/>
                  </a:lnTo>
                  <a:lnTo>
                    <a:pt x="42411" y="12608"/>
                  </a:lnTo>
                  <a:lnTo>
                    <a:pt x="42293" y="12450"/>
                  </a:lnTo>
                  <a:lnTo>
                    <a:pt x="42155" y="12312"/>
                  </a:lnTo>
                  <a:lnTo>
                    <a:pt x="41977" y="12174"/>
                  </a:lnTo>
                  <a:lnTo>
                    <a:pt x="41800" y="12056"/>
                  </a:lnTo>
                  <a:lnTo>
                    <a:pt x="21865" y="474"/>
                  </a:lnTo>
                  <a:lnTo>
                    <a:pt x="21649" y="375"/>
                  </a:lnTo>
                  <a:lnTo>
                    <a:pt x="21412" y="277"/>
                  </a:lnTo>
                  <a:lnTo>
                    <a:pt x="21156" y="178"/>
                  </a:lnTo>
                  <a:lnTo>
                    <a:pt x="20920" y="119"/>
                  </a:lnTo>
                  <a:lnTo>
                    <a:pt x="20644" y="60"/>
                  </a:lnTo>
                  <a:lnTo>
                    <a:pt x="20388" y="21"/>
                  </a:lnTo>
                  <a:lnTo>
                    <a:pt x="201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446725" y="2826475"/>
              <a:ext cx="170900" cy="99500"/>
            </a:xfrm>
            <a:custGeom>
              <a:avLst/>
              <a:gdLst/>
              <a:ahLst/>
              <a:cxnLst/>
              <a:rect l="l" t="t" r="r" b="b"/>
              <a:pathLst>
                <a:path w="6836" h="3980" extrusionOk="0">
                  <a:moveTo>
                    <a:pt x="3428" y="0"/>
                  </a:moveTo>
                  <a:lnTo>
                    <a:pt x="3310" y="20"/>
                  </a:lnTo>
                  <a:lnTo>
                    <a:pt x="3191" y="39"/>
                  </a:lnTo>
                  <a:lnTo>
                    <a:pt x="3093" y="59"/>
                  </a:lnTo>
                  <a:lnTo>
                    <a:pt x="2994" y="99"/>
                  </a:lnTo>
                  <a:lnTo>
                    <a:pt x="1497" y="965"/>
                  </a:lnTo>
                  <a:lnTo>
                    <a:pt x="178" y="1733"/>
                  </a:lnTo>
                  <a:lnTo>
                    <a:pt x="138" y="1773"/>
                  </a:lnTo>
                  <a:lnTo>
                    <a:pt x="79" y="1812"/>
                  </a:lnTo>
                  <a:lnTo>
                    <a:pt x="40" y="1852"/>
                  </a:lnTo>
                  <a:lnTo>
                    <a:pt x="0" y="1930"/>
                  </a:lnTo>
                  <a:lnTo>
                    <a:pt x="0" y="1990"/>
                  </a:lnTo>
                  <a:lnTo>
                    <a:pt x="0" y="2029"/>
                  </a:lnTo>
                  <a:lnTo>
                    <a:pt x="20" y="2088"/>
                  </a:lnTo>
                  <a:lnTo>
                    <a:pt x="40" y="2127"/>
                  </a:lnTo>
                  <a:lnTo>
                    <a:pt x="99" y="2187"/>
                  </a:lnTo>
                  <a:lnTo>
                    <a:pt x="178" y="2246"/>
                  </a:lnTo>
                  <a:lnTo>
                    <a:pt x="2975" y="3861"/>
                  </a:lnTo>
                  <a:lnTo>
                    <a:pt x="3073" y="3920"/>
                  </a:lnTo>
                  <a:lnTo>
                    <a:pt x="3172" y="3940"/>
                  </a:lnTo>
                  <a:lnTo>
                    <a:pt x="3290" y="3959"/>
                  </a:lnTo>
                  <a:lnTo>
                    <a:pt x="3408" y="3979"/>
                  </a:lnTo>
                  <a:lnTo>
                    <a:pt x="3526" y="3959"/>
                  </a:lnTo>
                  <a:lnTo>
                    <a:pt x="3625" y="3940"/>
                  </a:lnTo>
                  <a:lnTo>
                    <a:pt x="3743" y="3920"/>
                  </a:lnTo>
                  <a:lnTo>
                    <a:pt x="3841" y="3881"/>
                  </a:lnTo>
                  <a:lnTo>
                    <a:pt x="6658" y="2246"/>
                  </a:lnTo>
                  <a:lnTo>
                    <a:pt x="6737" y="2187"/>
                  </a:lnTo>
                  <a:lnTo>
                    <a:pt x="6796" y="2127"/>
                  </a:lnTo>
                  <a:lnTo>
                    <a:pt x="6836" y="2049"/>
                  </a:lnTo>
                  <a:lnTo>
                    <a:pt x="6836" y="1990"/>
                  </a:lnTo>
                  <a:lnTo>
                    <a:pt x="6836" y="1950"/>
                  </a:lnTo>
                  <a:lnTo>
                    <a:pt x="6816" y="1891"/>
                  </a:lnTo>
                  <a:lnTo>
                    <a:pt x="6796" y="1852"/>
                  </a:lnTo>
                  <a:lnTo>
                    <a:pt x="6737" y="1793"/>
                  </a:lnTo>
                  <a:lnTo>
                    <a:pt x="6658" y="1733"/>
                  </a:lnTo>
                  <a:lnTo>
                    <a:pt x="3861" y="118"/>
                  </a:lnTo>
                  <a:lnTo>
                    <a:pt x="3763" y="59"/>
                  </a:lnTo>
                  <a:lnTo>
                    <a:pt x="3664" y="39"/>
                  </a:lnTo>
                  <a:lnTo>
                    <a:pt x="3546" y="20"/>
                  </a:lnTo>
                  <a:lnTo>
                    <a:pt x="3428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557025" y="2890975"/>
              <a:ext cx="171400" cy="99000"/>
            </a:xfrm>
            <a:custGeom>
              <a:avLst/>
              <a:gdLst/>
              <a:ahLst/>
              <a:cxnLst/>
              <a:rect l="l" t="t" r="r" b="b"/>
              <a:pathLst>
                <a:path w="6856" h="3960" extrusionOk="0">
                  <a:moveTo>
                    <a:pt x="3310" y="0"/>
                  </a:moveTo>
                  <a:lnTo>
                    <a:pt x="3152" y="40"/>
                  </a:lnTo>
                  <a:lnTo>
                    <a:pt x="2995" y="99"/>
                  </a:lnTo>
                  <a:lnTo>
                    <a:pt x="178" y="1714"/>
                  </a:lnTo>
                  <a:lnTo>
                    <a:pt x="99" y="1773"/>
                  </a:lnTo>
                  <a:lnTo>
                    <a:pt x="40" y="1832"/>
                  </a:lnTo>
                  <a:lnTo>
                    <a:pt x="20" y="1911"/>
                  </a:lnTo>
                  <a:lnTo>
                    <a:pt x="1" y="1970"/>
                  </a:lnTo>
                  <a:lnTo>
                    <a:pt x="20" y="2049"/>
                  </a:lnTo>
                  <a:lnTo>
                    <a:pt x="40" y="2108"/>
                  </a:lnTo>
                  <a:lnTo>
                    <a:pt x="99" y="2167"/>
                  </a:lnTo>
                  <a:lnTo>
                    <a:pt x="178" y="2226"/>
                  </a:lnTo>
                  <a:lnTo>
                    <a:pt x="2975" y="3861"/>
                  </a:lnTo>
                  <a:lnTo>
                    <a:pt x="3074" y="3901"/>
                  </a:lnTo>
                  <a:lnTo>
                    <a:pt x="3192" y="3940"/>
                  </a:lnTo>
                  <a:lnTo>
                    <a:pt x="3290" y="3960"/>
                  </a:lnTo>
                  <a:lnTo>
                    <a:pt x="3527" y="3960"/>
                  </a:lnTo>
                  <a:lnTo>
                    <a:pt x="3645" y="3940"/>
                  </a:lnTo>
                  <a:lnTo>
                    <a:pt x="3763" y="3901"/>
                  </a:lnTo>
                  <a:lnTo>
                    <a:pt x="3862" y="3861"/>
                  </a:lnTo>
                  <a:lnTo>
                    <a:pt x="6659" y="2226"/>
                  </a:lnTo>
                  <a:lnTo>
                    <a:pt x="6737" y="2167"/>
                  </a:lnTo>
                  <a:lnTo>
                    <a:pt x="6797" y="2108"/>
                  </a:lnTo>
                  <a:lnTo>
                    <a:pt x="6836" y="2049"/>
                  </a:lnTo>
                  <a:lnTo>
                    <a:pt x="6856" y="1970"/>
                  </a:lnTo>
                  <a:lnTo>
                    <a:pt x="6836" y="1911"/>
                  </a:lnTo>
                  <a:lnTo>
                    <a:pt x="6816" y="1832"/>
                  </a:lnTo>
                  <a:lnTo>
                    <a:pt x="6757" y="1773"/>
                  </a:lnTo>
                  <a:lnTo>
                    <a:pt x="6678" y="1714"/>
                  </a:lnTo>
                  <a:lnTo>
                    <a:pt x="3862" y="99"/>
                  </a:lnTo>
                  <a:lnTo>
                    <a:pt x="3783" y="60"/>
                  </a:lnTo>
                  <a:lnTo>
                    <a:pt x="3665" y="20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329525" y="2894425"/>
              <a:ext cx="170900" cy="99000"/>
            </a:xfrm>
            <a:custGeom>
              <a:avLst/>
              <a:gdLst/>
              <a:ahLst/>
              <a:cxnLst/>
              <a:rect l="l" t="t" r="r" b="b"/>
              <a:pathLst>
                <a:path w="6836" h="3960" extrusionOk="0">
                  <a:moveTo>
                    <a:pt x="3309" y="0"/>
                  </a:moveTo>
                  <a:lnTo>
                    <a:pt x="3132" y="40"/>
                  </a:lnTo>
                  <a:lnTo>
                    <a:pt x="2994" y="99"/>
                  </a:lnTo>
                  <a:lnTo>
                    <a:pt x="177" y="1734"/>
                  </a:lnTo>
                  <a:lnTo>
                    <a:pt x="99" y="1793"/>
                  </a:lnTo>
                  <a:lnTo>
                    <a:pt x="40" y="1852"/>
                  </a:lnTo>
                  <a:lnTo>
                    <a:pt x="0" y="1911"/>
                  </a:lnTo>
                  <a:lnTo>
                    <a:pt x="0" y="1990"/>
                  </a:lnTo>
                  <a:lnTo>
                    <a:pt x="0" y="2049"/>
                  </a:lnTo>
                  <a:lnTo>
                    <a:pt x="40" y="2128"/>
                  </a:lnTo>
                  <a:lnTo>
                    <a:pt x="99" y="2187"/>
                  </a:lnTo>
                  <a:lnTo>
                    <a:pt x="177" y="2246"/>
                  </a:lnTo>
                  <a:lnTo>
                    <a:pt x="2975" y="3861"/>
                  </a:lnTo>
                  <a:lnTo>
                    <a:pt x="3073" y="3901"/>
                  </a:lnTo>
                  <a:lnTo>
                    <a:pt x="3172" y="3940"/>
                  </a:lnTo>
                  <a:lnTo>
                    <a:pt x="3290" y="3960"/>
                  </a:lnTo>
                  <a:lnTo>
                    <a:pt x="3526" y="3960"/>
                  </a:lnTo>
                  <a:lnTo>
                    <a:pt x="3644" y="3940"/>
                  </a:lnTo>
                  <a:lnTo>
                    <a:pt x="3743" y="3901"/>
                  </a:lnTo>
                  <a:lnTo>
                    <a:pt x="3841" y="3861"/>
                  </a:lnTo>
                  <a:lnTo>
                    <a:pt x="6658" y="2226"/>
                  </a:lnTo>
                  <a:lnTo>
                    <a:pt x="6737" y="2187"/>
                  </a:lnTo>
                  <a:lnTo>
                    <a:pt x="6796" y="2108"/>
                  </a:lnTo>
                  <a:lnTo>
                    <a:pt x="6835" y="2049"/>
                  </a:lnTo>
                  <a:lnTo>
                    <a:pt x="6835" y="1990"/>
                  </a:lnTo>
                  <a:lnTo>
                    <a:pt x="6835" y="1911"/>
                  </a:lnTo>
                  <a:lnTo>
                    <a:pt x="6796" y="1852"/>
                  </a:lnTo>
                  <a:lnTo>
                    <a:pt x="6737" y="1793"/>
                  </a:lnTo>
                  <a:lnTo>
                    <a:pt x="6658" y="1734"/>
                  </a:lnTo>
                  <a:lnTo>
                    <a:pt x="3861" y="99"/>
                  </a:lnTo>
                  <a:lnTo>
                    <a:pt x="3762" y="59"/>
                  </a:lnTo>
                  <a:lnTo>
                    <a:pt x="3664" y="20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667350" y="2955000"/>
              <a:ext cx="171400" cy="99000"/>
            </a:xfrm>
            <a:custGeom>
              <a:avLst/>
              <a:gdLst/>
              <a:ahLst/>
              <a:cxnLst/>
              <a:rect l="l" t="t" r="r" b="b"/>
              <a:pathLst>
                <a:path w="6856" h="3960" extrusionOk="0">
                  <a:moveTo>
                    <a:pt x="3329" y="0"/>
                  </a:moveTo>
                  <a:lnTo>
                    <a:pt x="3211" y="20"/>
                  </a:lnTo>
                  <a:lnTo>
                    <a:pt x="3093" y="59"/>
                  </a:lnTo>
                  <a:lnTo>
                    <a:pt x="2994" y="99"/>
                  </a:lnTo>
                  <a:lnTo>
                    <a:pt x="197" y="1734"/>
                  </a:lnTo>
                  <a:lnTo>
                    <a:pt x="118" y="1793"/>
                  </a:lnTo>
                  <a:lnTo>
                    <a:pt x="59" y="1852"/>
                  </a:lnTo>
                  <a:lnTo>
                    <a:pt x="20" y="1911"/>
                  </a:lnTo>
                  <a:lnTo>
                    <a:pt x="0" y="1990"/>
                  </a:lnTo>
                  <a:lnTo>
                    <a:pt x="20" y="2049"/>
                  </a:lnTo>
                  <a:lnTo>
                    <a:pt x="59" y="2108"/>
                  </a:lnTo>
                  <a:lnTo>
                    <a:pt x="118" y="2187"/>
                  </a:lnTo>
                  <a:lnTo>
                    <a:pt x="197" y="2226"/>
                  </a:lnTo>
                  <a:lnTo>
                    <a:pt x="2994" y="3861"/>
                  </a:lnTo>
                  <a:lnTo>
                    <a:pt x="3093" y="3901"/>
                  </a:lnTo>
                  <a:lnTo>
                    <a:pt x="3191" y="3940"/>
                  </a:lnTo>
                  <a:lnTo>
                    <a:pt x="3309" y="3960"/>
                  </a:lnTo>
                  <a:lnTo>
                    <a:pt x="3546" y="3960"/>
                  </a:lnTo>
                  <a:lnTo>
                    <a:pt x="3664" y="3940"/>
                  </a:lnTo>
                  <a:lnTo>
                    <a:pt x="3762" y="3901"/>
                  </a:lnTo>
                  <a:lnTo>
                    <a:pt x="3861" y="3861"/>
                  </a:lnTo>
                  <a:lnTo>
                    <a:pt x="6678" y="2226"/>
                  </a:lnTo>
                  <a:lnTo>
                    <a:pt x="6757" y="2167"/>
                  </a:lnTo>
                  <a:lnTo>
                    <a:pt x="6816" y="2108"/>
                  </a:lnTo>
                  <a:lnTo>
                    <a:pt x="6855" y="2049"/>
                  </a:lnTo>
                  <a:lnTo>
                    <a:pt x="6855" y="1970"/>
                  </a:lnTo>
                  <a:lnTo>
                    <a:pt x="6855" y="1931"/>
                  </a:lnTo>
                  <a:lnTo>
                    <a:pt x="6816" y="1872"/>
                  </a:lnTo>
                  <a:lnTo>
                    <a:pt x="6816" y="1852"/>
                  </a:lnTo>
                  <a:lnTo>
                    <a:pt x="6757" y="1773"/>
                  </a:lnTo>
                  <a:lnTo>
                    <a:pt x="6678" y="1734"/>
                  </a:lnTo>
                  <a:lnTo>
                    <a:pt x="3881" y="99"/>
                  </a:lnTo>
                  <a:lnTo>
                    <a:pt x="3782" y="59"/>
                  </a:lnTo>
                  <a:lnTo>
                    <a:pt x="3684" y="20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2"/>
          <p:cNvGrpSpPr/>
          <p:nvPr/>
        </p:nvGrpSpPr>
        <p:grpSpPr>
          <a:xfrm>
            <a:off x="5546053" y="4173617"/>
            <a:ext cx="1142615" cy="785586"/>
            <a:chOff x="3057000" y="3451875"/>
            <a:chExt cx="652550" cy="448650"/>
          </a:xfrm>
        </p:grpSpPr>
        <p:sp>
          <p:nvSpPr>
            <p:cNvPr id="72" name="Google Shape;72;p2"/>
            <p:cNvSpPr/>
            <p:nvPr/>
          </p:nvSpPr>
          <p:spPr>
            <a:xfrm>
              <a:off x="3057000" y="3506050"/>
              <a:ext cx="641200" cy="394475"/>
            </a:xfrm>
            <a:custGeom>
              <a:avLst/>
              <a:gdLst/>
              <a:ahLst/>
              <a:cxnLst/>
              <a:rect l="l" t="t" r="r" b="b"/>
              <a:pathLst>
                <a:path w="25648" h="15779" extrusionOk="0">
                  <a:moveTo>
                    <a:pt x="12706" y="1"/>
                  </a:moveTo>
                  <a:lnTo>
                    <a:pt x="1636" y="6974"/>
                  </a:lnTo>
                  <a:lnTo>
                    <a:pt x="1400" y="7131"/>
                  </a:lnTo>
                  <a:lnTo>
                    <a:pt x="1183" y="7269"/>
                  </a:lnTo>
                  <a:lnTo>
                    <a:pt x="986" y="7427"/>
                  </a:lnTo>
                  <a:lnTo>
                    <a:pt x="809" y="7565"/>
                  </a:lnTo>
                  <a:lnTo>
                    <a:pt x="671" y="7722"/>
                  </a:lnTo>
                  <a:lnTo>
                    <a:pt x="533" y="7860"/>
                  </a:lnTo>
                  <a:lnTo>
                    <a:pt x="415" y="8018"/>
                  </a:lnTo>
                  <a:lnTo>
                    <a:pt x="316" y="8156"/>
                  </a:lnTo>
                  <a:lnTo>
                    <a:pt x="237" y="8313"/>
                  </a:lnTo>
                  <a:lnTo>
                    <a:pt x="178" y="8471"/>
                  </a:lnTo>
                  <a:lnTo>
                    <a:pt x="119" y="8609"/>
                  </a:lnTo>
                  <a:lnTo>
                    <a:pt x="80" y="8766"/>
                  </a:lnTo>
                  <a:lnTo>
                    <a:pt x="21" y="9062"/>
                  </a:lnTo>
                  <a:lnTo>
                    <a:pt x="1" y="9377"/>
                  </a:lnTo>
                  <a:lnTo>
                    <a:pt x="21" y="9633"/>
                  </a:lnTo>
                  <a:lnTo>
                    <a:pt x="99" y="9869"/>
                  </a:lnTo>
                  <a:lnTo>
                    <a:pt x="198" y="10086"/>
                  </a:lnTo>
                  <a:lnTo>
                    <a:pt x="336" y="10303"/>
                  </a:lnTo>
                  <a:lnTo>
                    <a:pt x="493" y="10519"/>
                  </a:lnTo>
                  <a:lnTo>
                    <a:pt x="710" y="10716"/>
                  </a:lnTo>
                  <a:lnTo>
                    <a:pt x="946" y="10894"/>
                  </a:lnTo>
                  <a:lnTo>
                    <a:pt x="1203" y="11071"/>
                  </a:lnTo>
                  <a:lnTo>
                    <a:pt x="1498" y="11229"/>
                  </a:lnTo>
                  <a:lnTo>
                    <a:pt x="1793" y="11366"/>
                  </a:lnTo>
                  <a:lnTo>
                    <a:pt x="2128" y="11485"/>
                  </a:lnTo>
                  <a:lnTo>
                    <a:pt x="2483" y="11583"/>
                  </a:lnTo>
                  <a:lnTo>
                    <a:pt x="2857" y="11662"/>
                  </a:lnTo>
                  <a:lnTo>
                    <a:pt x="3251" y="11721"/>
                  </a:lnTo>
                  <a:lnTo>
                    <a:pt x="3665" y="11760"/>
                  </a:lnTo>
                  <a:lnTo>
                    <a:pt x="4472" y="11760"/>
                  </a:lnTo>
                  <a:lnTo>
                    <a:pt x="4866" y="11721"/>
                  </a:lnTo>
                  <a:lnTo>
                    <a:pt x="5241" y="11662"/>
                  </a:lnTo>
                  <a:lnTo>
                    <a:pt x="5595" y="11603"/>
                  </a:lnTo>
                  <a:lnTo>
                    <a:pt x="5950" y="11504"/>
                  </a:lnTo>
                  <a:lnTo>
                    <a:pt x="6265" y="11386"/>
                  </a:lnTo>
                  <a:lnTo>
                    <a:pt x="6580" y="11268"/>
                  </a:lnTo>
                  <a:lnTo>
                    <a:pt x="6856" y="11110"/>
                  </a:lnTo>
                  <a:lnTo>
                    <a:pt x="6915" y="11150"/>
                  </a:lnTo>
                  <a:lnTo>
                    <a:pt x="7270" y="11366"/>
                  </a:lnTo>
                  <a:lnTo>
                    <a:pt x="7585" y="11583"/>
                  </a:lnTo>
                  <a:lnTo>
                    <a:pt x="7900" y="11839"/>
                  </a:lnTo>
                  <a:lnTo>
                    <a:pt x="8176" y="12135"/>
                  </a:lnTo>
                  <a:lnTo>
                    <a:pt x="8038" y="12273"/>
                  </a:lnTo>
                  <a:lnTo>
                    <a:pt x="7920" y="12411"/>
                  </a:lnTo>
                  <a:lnTo>
                    <a:pt x="7821" y="12568"/>
                  </a:lnTo>
                  <a:lnTo>
                    <a:pt x="7723" y="12726"/>
                  </a:lnTo>
                  <a:lnTo>
                    <a:pt x="7664" y="12883"/>
                  </a:lnTo>
                  <a:lnTo>
                    <a:pt x="7604" y="13041"/>
                  </a:lnTo>
                  <a:lnTo>
                    <a:pt x="7565" y="13218"/>
                  </a:lnTo>
                  <a:lnTo>
                    <a:pt x="7565" y="13395"/>
                  </a:lnTo>
                  <a:lnTo>
                    <a:pt x="7585" y="13632"/>
                  </a:lnTo>
                  <a:lnTo>
                    <a:pt x="7644" y="13868"/>
                  </a:lnTo>
                  <a:lnTo>
                    <a:pt x="7742" y="14105"/>
                  </a:lnTo>
                  <a:lnTo>
                    <a:pt x="7880" y="14321"/>
                  </a:lnTo>
                  <a:lnTo>
                    <a:pt x="8058" y="14538"/>
                  </a:lnTo>
                  <a:lnTo>
                    <a:pt x="8254" y="14735"/>
                  </a:lnTo>
                  <a:lnTo>
                    <a:pt x="8491" y="14912"/>
                  </a:lnTo>
                  <a:lnTo>
                    <a:pt x="8747" y="15070"/>
                  </a:lnTo>
                  <a:lnTo>
                    <a:pt x="9042" y="15227"/>
                  </a:lnTo>
                  <a:lnTo>
                    <a:pt x="9358" y="15365"/>
                  </a:lnTo>
                  <a:lnTo>
                    <a:pt x="9692" y="15483"/>
                  </a:lnTo>
                  <a:lnTo>
                    <a:pt x="10047" y="15582"/>
                  </a:lnTo>
                  <a:lnTo>
                    <a:pt x="10421" y="15680"/>
                  </a:lnTo>
                  <a:lnTo>
                    <a:pt x="10815" y="15740"/>
                  </a:lnTo>
                  <a:lnTo>
                    <a:pt x="11209" y="15759"/>
                  </a:lnTo>
                  <a:lnTo>
                    <a:pt x="11623" y="15779"/>
                  </a:lnTo>
                  <a:lnTo>
                    <a:pt x="12115" y="15759"/>
                  </a:lnTo>
                  <a:lnTo>
                    <a:pt x="12608" y="15740"/>
                  </a:lnTo>
                  <a:lnTo>
                    <a:pt x="13061" y="15680"/>
                  </a:lnTo>
                  <a:lnTo>
                    <a:pt x="13514" y="15602"/>
                  </a:lnTo>
                  <a:lnTo>
                    <a:pt x="13928" y="15503"/>
                  </a:lnTo>
                  <a:lnTo>
                    <a:pt x="14322" y="15365"/>
                  </a:lnTo>
                  <a:lnTo>
                    <a:pt x="14656" y="15208"/>
                  </a:lnTo>
                  <a:lnTo>
                    <a:pt x="14814" y="15109"/>
                  </a:lnTo>
                  <a:lnTo>
                    <a:pt x="14972" y="15011"/>
                  </a:lnTo>
                  <a:lnTo>
                    <a:pt x="25648" y="9239"/>
                  </a:lnTo>
                  <a:lnTo>
                    <a:pt x="24151" y="8609"/>
                  </a:lnTo>
                  <a:lnTo>
                    <a:pt x="23225" y="9081"/>
                  </a:lnTo>
                  <a:lnTo>
                    <a:pt x="20980" y="10263"/>
                  </a:lnTo>
                  <a:lnTo>
                    <a:pt x="19601" y="10992"/>
                  </a:lnTo>
                  <a:lnTo>
                    <a:pt x="18202" y="11760"/>
                  </a:lnTo>
                  <a:lnTo>
                    <a:pt x="16863" y="12509"/>
                  </a:lnTo>
                  <a:lnTo>
                    <a:pt x="15681" y="13198"/>
                  </a:lnTo>
                  <a:lnTo>
                    <a:pt x="15622" y="12962"/>
                  </a:lnTo>
                  <a:lnTo>
                    <a:pt x="15543" y="12745"/>
                  </a:lnTo>
                  <a:lnTo>
                    <a:pt x="15425" y="12529"/>
                  </a:lnTo>
                  <a:lnTo>
                    <a:pt x="15267" y="12332"/>
                  </a:lnTo>
                  <a:lnTo>
                    <a:pt x="15090" y="12135"/>
                  </a:lnTo>
                  <a:lnTo>
                    <a:pt x="14893" y="11957"/>
                  </a:lnTo>
                  <a:lnTo>
                    <a:pt x="14656" y="11800"/>
                  </a:lnTo>
                  <a:lnTo>
                    <a:pt x="14381" y="11642"/>
                  </a:lnTo>
                  <a:lnTo>
                    <a:pt x="14105" y="11504"/>
                  </a:lnTo>
                  <a:lnTo>
                    <a:pt x="13809" y="11366"/>
                  </a:lnTo>
                  <a:lnTo>
                    <a:pt x="13475" y="11268"/>
                  </a:lnTo>
                  <a:lnTo>
                    <a:pt x="13140" y="11170"/>
                  </a:lnTo>
                  <a:lnTo>
                    <a:pt x="12785" y="11110"/>
                  </a:lnTo>
                  <a:lnTo>
                    <a:pt x="12411" y="11051"/>
                  </a:lnTo>
                  <a:lnTo>
                    <a:pt x="12017" y="11012"/>
                  </a:lnTo>
                  <a:lnTo>
                    <a:pt x="11268" y="11012"/>
                  </a:lnTo>
                  <a:lnTo>
                    <a:pt x="10894" y="11051"/>
                  </a:lnTo>
                  <a:lnTo>
                    <a:pt x="10539" y="11091"/>
                  </a:lnTo>
                  <a:lnTo>
                    <a:pt x="10205" y="11150"/>
                  </a:lnTo>
                  <a:lnTo>
                    <a:pt x="9889" y="11229"/>
                  </a:lnTo>
                  <a:lnTo>
                    <a:pt x="9574" y="11327"/>
                  </a:lnTo>
                  <a:lnTo>
                    <a:pt x="9279" y="11445"/>
                  </a:lnTo>
                  <a:lnTo>
                    <a:pt x="9003" y="11563"/>
                  </a:lnTo>
                  <a:lnTo>
                    <a:pt x="8727" y="11248"/>
                  </a:lnTo>
                  <a:lnTo>
                    <a:pt x="8392" y="10953"/>
                  </a:lnTo>
                  <a:lnTo>
                    <a:pt x="8058" y="10697"/>
                  </a:lnTo>
                  <a:lnTo>
                    <a:pt x="7703" y="10460"/>
                  </a:lnTo>
                  <a:lnTo>
                    <a:pt x="7880" y="10204"/>
                  </a:lnTo>
                  <a:lnTo>
                    <a:pt x="7959" y="10086"/>
                  </a:lnTo>
                  <a:lnTo>
                    <a:pt x="8018" y="9948"/>
                  </a:lnTo>
                  <a:lnTo>
                    <a:pt x="8077" y="9810"/>
                  </a:lnTo>
                  <a:lnTo>
                    <a:pt x="8117" y="9672"/>
                  </a:lnTo>
                  <a:lnTo>
                    <a:pt x="8136" y="9535"/>
                  </a:lnTo>
                  <a:lnTo>
                    <a:pt x="8136" y="9377"/>
                  </a:lnTo>
                  <a:lnTo>
                    <a:pt x="8117" y="9141"/>
                  </a:lnTo>
                  <a:lnTo>
                    <a:pt x="8058" y="8904"/>
                  </a:lnTo>
                  <a:lnTo>
                    <a:pt x="7959" y="8668"/>
                  </a:lnTo>
                  <a:lnTo>
                    <a:pt x="7821" y="8451"/>
                  </a:lnTo>
                  <a:lnTo>
                    <a:pt x="7644" y="8234"/>
                  </a:lnTo>
                  <a:lnTo>
                    <a:pt x="7447" y="8037"/>
                  </a:lnTo>
                  <a:lnTo>
                    <a:pt x="7210" y="7860"/>
                  </a:lnTo>
                  <a:lnTo>
                    <a:pt x="6954" y="7703"/>
                  </a:lnTo>
                  <a:lnTo>
                    <a:pt x="6659" y="7545"/>
                  </a:lnTo>
                  <a:lnTo>
                    <a:pt x="6344" y="7407"/>
                  </a:lnTo>
                  <a:lnTo>
                    <a:pt x="6009" y="7289"/>
                  </a:lnTo>
                  <a:lnTo>
                    <a:pt x="5654" y="7190"/>
                  </a:lnTo>
                  <a:lnTo>
                    <a:pt x="5280" y="7092"/>
                  </a:lnTo>
                  <a:lnTo>
                    <a:pt x="4886" y="7033"/>
                  </a:lnTo>
                  <a:lnTo>
                    <a:pt x="4492" y="7013"/>
                  </a:lnTo>
                  <a:lnTo>
                    <a:pt x="4078" y="6993"/>
                  </a:lnTo>
                  <a:lnTo>
                    <a:pt x="14006" y="670"/>
                  </a:lnTo>
                  <a:lnTo>
                    <a:pt x="12706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432250" y="3663650"/>
              <a:ext cx="253150" cy="132000"/>
            </a:xfrm>
            <a:custGeom>
              <a:avLst/>
              <a:gdLst/>
              <a:ahLst/>
              <a:cxnLst/>
              <a:rect l="l" t="t" r="r" b="b"/>
              <a:pathLst>
                <a:path w="10126" h="5280" extrusionOk="0">
                  <a:moveTo>
                    <a:pt x="9983" y="941"/>
                  </a:moveTo>
                  <a:lnTo>
                    <a:pt x="10126" y="1024"/>
                  </a:lnTo>
                  <a:lnTo>
                    <a:pt x="10086" y="985"/>
                  </a:lnTo>
                  <a:lnTo>
                    <a:pt x="9983" y="941"/>
                  </a:lnTo>
                  <a:close/>
                  <a:moveTo>
                    <a:pt x="7545" y="0"/>
                  </a:moveTo>
                  <a:lnTo>
                    <a:pt x="7309" y="20"/>
                  </a:lnTo>
                  <a:lnTo>
                    <a:pt x="7073" y="39"/>
                  </a:lnTo>
                  <a:lnTo>
                    <a:pt x="6836" y="99"/>
                  </a:lnTo>
                  <a:lnTo>
                    <a:pt x="6600" y="158"/>
                  </a:lnTo>
                  <a:lnTo>
                    <a:pt x="6344" y="236"/>
                  </a:lnTo>
                  <a:lnTo>
                    <a:pt x="6088" y="335"/>
                  </a:lnTo>
                  <a:lnTo>
                    <a:pt x="5832" y="433"/>
                  </a:lnTo>
                  <a:lnTo>
                    <a:pt x="5576" y="571"/>
                  </a:lnTo>
                  <a:lnTo>
                    <a:pt x="5319" y="709"/>
                  </a:lnTo>
                  <a:lnTo>
                    <a:pt x="474" y="3506"/>
                  </a:lnTo>
                  <a:lnTo>
                    <a:pt x="375" y="3565"/>
                  </a:lnTo>
                  <a:lnTo>
                    <a:pt x="277" y="3664"/>
                  </a:lnTo>
                  <a:lnTo>
                    <a:pt x="198" y="3743"/>
                  </a:lnTo>
                  <a:lnTo>
                    <a:pt x="139" y="3861"/>
                  </a:lnTo>
                  <a:lnTo>
                    <a:pt x="80" y="3959"/>
                  </a:lnTo>
                  <a:lnTo>
                    <a:pt x="40" y="4078"/>
                  </a:lnTo>
                  <a:lnTo>
                    <a:pt x="21" y="4196"/>
                  </a:lnTo>
                  <a:lnTo>
                    <a:pt x="1" y="4314"/>
                  </a:lnTo>
                  <a:lnTo>
                    <a:pt x="21" y="4412"/>
                  </a:lnTo>
                  <a:lnTo>
                    <a:pt x="40" y="4491"/>
                  </a:lnTo>
                  <a:lnTo>
                    <a:pt x="80" y="4570"/>
                  </a:lnTo>
                  <a:lnTo>
                    <a:pt x="139" y="4609"/>
                  </a:lnTo>
                  <a:lnTo>
                    <a:pt x="1281" y="5279"/>
                  </a:lnTo>
                  <a:lnTo>
                    <a:pt x="1262" y="5259"/>
                  </a:lnTo>
                  <a:lnTo>
                    <a:pt x="1242" y="5240"/>
                  </a:lnTo>
                  <a:lnTo>
                    <a:pt x="1203" y="5200"/>
                  </a:lnTo>
                  <a:lnTo>
                    <a:pt x="1183" y="5161"/>
                  </a:lnTo>
                  <a:lnTo>
                    <a:pt x="1183" y="5102"/>
                  </a:lnTo>
                  <a:lnTo>
                    <a:pt x="1163" y="5082"/>
                  </a:lnTo>
                  <a:lnTo>
                    <a:pt x="1163" y="4984"/>
                  </a:lnTo>
                  <a:lnTo>
                    <a:pt x="1163" y="4866"/>
                  </a:lnTo>
                  <a:lnTo>
                    <a:pt x="1183" y="4747"/>
                  </a:lnTo>
                  <a:lnTo>
                    <a:pt x="1242" y="4629"/>
                  </a:lnTo>
                  <a:lnTo>
                    <a:pt x="1281" y="4531"/>
                  </a:lnTo>
                  <a:lnTo>
                    <a:pt x="1360" y="4412"/>
                  </a:lnTo>
                  <a:lnTo>
                    <a:pt x="1439" y="4334"/>
                  </a:lnTo>
                  <a:lnTo>
                    <a:pt x="1518" y="4235"/>
                  </a:lnTo>
                  <a:lnTo>
                    <a:pt x="1616" y="4176"/>
                  </a:lnTo>
                  <a:lnTo>
                    <a:pt x="6462" y="1379"/>
                  </a:lnTo>
                  <a:lnTo>
                    <a:pt x="6698" y="1261"/>
                  </a:lnTo>
                  <a:lnTo>
                    <a:pt x="6935" y="1143"/>
                  </a:lnTo>
                  <a:lnTo>
                    <a:pt x="7053" y="1083"/>
                  </a:lnTo>
                  <a:lnTo>
                    <a:pt x="7447" y="926"/>
                  </a:lnTo>
                  <a:lnTo>
                    <a:pt x="7506" y="906"/>
                  </a:lnTo>
                  <a:lnTo>
                    <a:pt x="7723" y="827"/>
                  </a:lnTo>
                  <a:lnTo>
                    <a:pt x="7939" y="768"/>
                  </a:lnTo>
                  <a:lnTo>
                    <a:pt x="8058" y="749"/>
                  </a:lnTo>
                  <a:lnTo>
                    <a:pt x="8412" y="689"/>
                  </a:lnTo>
                  <a:lnTo>
                    <a:pt x="8491" y="689"/>
                  </a:lnTo>
                  <a:lnTo>
                    <a:pt x="8688" y="670"/>
                  </a:lnTo>
                  <a:lnTo>
                    <a:pt x="8885" y="670"/>
                  </a:lnTo>
                  <a:lnTo>
                    <a:pt x="8983" y="689"/>
                  </a:lnTo>
                  <a:lnTo>
                    <a:pt x="9299" y="709"/>
                  </a:lnTo>
                  <a:lnTo>
                    <a:pt x="9377" y="729"/>
                  </a:lnTo>
                  <a:lnTo>
                    <a:pt x="9555" y="768"/>
                  </a:lnTo>
                  <a:lnTo>
                    <a:pt x="9732" y="827"/>
                  </a:lnTo>
                  <a:lnTo>
                    <a:pt x="9811" y="867"/>
                  </a:lnTo>
                  <a:lnTo>
                    <a:pt x="9983" y="941"/>
                  </a:lnTo>
                  <a:lnTo>
                    <a:pt x="9983" y="941"/>
                  </a:lnTo>
                  <a:lnTo>
                    <a:pt x="8983" y="355"/>
                  </a:lnTo>
                  <a:lnTo>
                    <a:pt x="8786" y="256"/>
                  </a:lnTo>
                  <a:lnTo>
                    <a:pt x="8609" y="177"/>
                  </a:lnTo>
                  <a:lnTo>
                    <a:pt x="8412" y="99"/>
                  </a:lnTo>
                  <a:lnTo>
                    <a:pt x="8195" y="59"/>
                  </a:lnTo>
                  <a:lnTo>
                    <a:pt x="7979" y="20"/>
                  </a:lnTo>
                  <a:lnTo>
                    <a:pt x="7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61325" y="3680375"/>
              <a:ext cx="248225" cy="115750"/>
            </a:xfrm>
            <a:custGeom>
              <a:avLst/>
              <a:gdLst/>
              <a:ahLst/>
              <a:cxnLst/>
              <a:rect l="l" t="t" r="r" b="b"/>
              <a:pathLst>
                <a:path w="9929" h="4630" extrusionOk="0">
                  <a:moveTo>
                    <a:pt x="7525" y="1"/>
                  </a:moveTo>
                  <a:lnTo>
                    <a:pt x="7328" y="20"/>
                  </a:lnTo>
                  <a:lnTo>
                    <a:pt x="7249" y="20"/>
                  </a:lnTo>
                  <a:lnTo>
                    <a:pt x="6895" y="80"/>
                  </a:lnTo>
                  <a:lnTo>
                    <a:pt x="6776" y="99"/>
                  </a:lnTo>
                  <a:lnTo>
                    <a:pt x="6560" y="158"/>
                  </a:lnTo>
                  <a:lnTo>
                    <a:pt x="6343" y="237"/>
                  </a:lnTo>
                  <a:lnTo>
                    <a:pt x="6284" y="257"/>
                  </a:lnTo>
                  <a:lnTo>
                    <a:pt x="5890" y="414"/>
                  </a:lnTo>
                  <a:lnTo>
                    <a:pt x="5772" y="474"/>
                  </a:lnTo>
                  <a:lnTo>
                    <a:pt x="5535" y="592"/>
                  </a:lnTo>
                  <a:lnTo>
                    <a:pt x="5299" y="710"/>
                  </a:lnTo>
                  <a:lnTo>
                    <a:pt x="453" y="3507"/>
                  </a:lnTo>
                  <a:lnTo>
                    <a:pt x="355" y="3566"/>
                  </a:lnTo>
                  <a:lnTo>
                    <a:pt x="276" y="3665"/>
                  </a:lnTo>
                  <a:lnTo>
                    <a:pt x="197" y="3743"/>
                  </a:lnTo>
                  <a:lnTo>
                    <a:pt x="118" y="3862"/>
                  </a:lnTo>
                  <a:lnTo>
                    <a:pt x="79" y="3960"/>
                  </a:lnTo>
                  <a:lnTo>
                    <a:pt x="20" y="4078"/>
                  </a:lnTo>
                  <a:lnTo>
                    <a:pt x="0" y="4197"/>
                  </a:lnTo>
                  <a:lnTo>
                    <a:pt x="0" y="4315"/>
                  </a:lnTo>
                  <a:lnTo>
                    <a:pt x="0" y="4413"/>
                  </a:lnTo>
                  <a:lnTo>
                    <a:pt x="20" y="4433"/>
                  </a:lnTo>
                  <a:lnTo>
                    <a:pt x="20" y="4492"/>
                  </a:lnTo>
                  <a:lnTo>
                    <a:pt x="40" y="4531"/>
                  </a:lnTo>
                  <a:lnTo>
                    <a:pt x="79" y="4571"/>
                  </a:lnTo>
                  <a:lnTo>
                    <a:pt x="99" y="4590"/>
                  </a:lnTo>
                  <a:lnTo>
                    <a:pt x="177" y="4630"/>
                  </a:lnTo>
                  <a:lnTo>
                    <a:pt x="355" y="4630"/>
                  </a:lnTo>
                  <a:lnTo>
                    <a:pt x="453" y="4571"/>
                  </a:lnTo>
                  <a:lnTo>
                    <a:pt x="5319" y="1774"/>
                  </a:lnTo>
                  <a:lnTo>
                    <a:pt x="5634" y="1596"/>
                  </a:lnTo>
                  <a:lnTo>
                    <a:pt x="5949" y="1458"/>
                  </a:lnTo>
                  <a:lnTo>
                    <a:pt x="6245" y="1360"/>
                  </a:lnTo>
                  <a:lnTo>
                    <a:pt x="6560" y="1281"/>
                  </a:lnTo>
                  <a:lnTo>
                    <a:pt x="6855" y="1222"/>
                  </a:lnTo>
                  <a:lnTo>
                    <a:pt x="7131" y="1202"/>
                  </a:lnTo>
                  <a:lnTo>
                    <a:pt x="7407" y="1202"/>
                  </a:lnTo>
                  <a:lnTo>
                    <a:pt x="7663" y="1242"/>
                  </a:lnTo>
                  <a:lnTo>
                    <a:pt x="7840" y="1281"/>
                  </a:lnTo>
                  <a:lnTo>
                    <a:pt x="8017" y="1340"/>
                  </a:lnTo>
                  <a:lnTo>
                    <a:pt x="8175" y="1419"/>
                  </a:lnTo>
                  <a:lnTo>
                    <a:pt x="8333" y="1498"/>
                  </a:lnTo>
                  <a:lnTo>
                    <a:pt x="8451" y="1577"/>
                  </a:lnTo>
                  <a:lnTo>
                    <a:pt x="8549" y="1636"/>
                  </a:lnTo>
                  <a:lnTo>
                    <a:pt x="8648" y="1734"/>
                  </a:lnTo>
                  <a:lnTo>
                    <a:pt x="8726" y="1813"/>
                  </a:lnTo>
                  <a:lnTo>
                    <a:pt x="8845" y="1931"/>
                  </a:lnTo>
                  <a:lnTo>
                    <a:pt x="8904" y="1990"/>
                  </a:lnTo>
                  <a:lnTo>
                    <a:pt x="9061" y="2227"/>
                  </a:lnTo>
                  <a:lnTo>
                    <a:pt x="9101" y="2266"/>
                  </a:lnTo>
                  <a:lnTo>
                    <a:pt x="9140" y="2305"/>
                  </a:lnTo>
                  <a:lnTo>
                    <a:pt x="9199" y="2325"/>
                  </a:lnTo>
                  <a:lnTo>
                    <a:pt x="9278" y="2325"/>
                  </a:lnTo>
                  <a:lnTo>
                    <a:pt x="9377" y="2305"/>
                  </a:lnTo>
                  <a:lnTo>
                    <a:pt x="9475" y="2266"/>
                  </a:lnTo>
                  <a:lnTo>
                    <a:pt x="9574" y="2187"/>
                  </a:lnTo>
                  <a:lnTo>
                    <a:pt x="9672" y="2089"/>
                  </a:lnTo>
                  <a:lnTo>
                    <a:pt x="9751" y="1971"/>
                  </a:lnTo>
                  <a:lnTo>
                    <a:pt x="9830" y="1872"/>
                  </a:lnTo>
                  <a:lnTo>
                    <a:pt x="9869" y="1754"/>
                  </a:lnTo>
                  <a:lnTo>
                    <a:pt x="9908" y="1636"/>
                  </a:lnTo>
                  <a:lnTo>
                    <a:pt x="9928" y="1518"/>
                  </a:lnTo>
                  <a:lnTo>
                    <a:pt x="9928" y="1419"/>
                  </a:lnTo>
                  <a:lnTo>
                    <a:pt x="9908" y="1321"/>
                  </a:lnTo>
                  <a:lnTo>
                    <a:pt x="9869" y="1242"/>
                  </a:lnTo>
                  <a:lnTo>
                    <a:pt x="9672" y="966"/>
                  </a:lnTo>
                  <a:lnTo>
                    <a:pt x="9436" y="710"/>
                  </a:lnTo>
                  <a:lnTo>
                    <a:pt x="9180" y="493"/>
                  </a:lnTo>
                  <a:lnTo>
                    <a:pt x="8923" y="316"/>
                  </a:lnTo>
                  <a:lnTo>
                    <a:pt x="8648" y="198"/>
                  </a:lnTo>
                  <a:lnTo>
                    <a:pt x="8569" y="158"/>
                  </a:lnTo>
                  <a:lnTo>
                    <a:pt x="8392" y="99"/>
                  </a:lnTo>
                  <a:lnTo>
                    <a:pt x="8214" y="60"/>
                  </a:lnTo>
                  <a:lnTo>
                    <a:pt x="8136" y="40"/>
                  </a:lnTo>
                  <a:lnTo>
                    <a:pt x="7820" y="20"/>
                  </a:lnTo>
                  <a:lnTo>
                    <a:pt x="7722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141225" y="3451875"/>
              <a:ext cx="253150" cy="132000"/>
            </a:xfrm>
            <a:custGeom>
              <a:avLst/>
              <a:gdLst/>
              <a:ahLst/>
              <a:cxnLst/>
              <a:rect l="l" t="t" r="r" b="b"/>
              <a:pathLst>
                <a:path w="10126" h="5280" extrusionOk="0">
                  <a:moveTo>
                    <a:pt x="10030" y="970"/>
                  </a:moveTo>
                  <a:lnTo>
                    <a:pt x="10125" y="1025"/>
                  </a:lnTo>
                  <a:lnTo>
                    <a:pt x="10066" y="986"/>
                  </a:lnTo>
                  <a:lnTo>
                    <a:pt x="10030" y="970"/>
                  </a:lnTo>
                  <a:close/>
                  <a:moveTo>
                    <a:pt x="7545" y="1"/>
                  </a:moveTo>
                  <a:lnTo>
                    <a:pt x="7308" y="20"/>
                  </a:lnTo>
                  <a:lnTo>
                    <a:pt x="7072" y="40"/>
                  </a:lnTo>
                  <a:lnTo>
                    <a:pt x="6836" y="99"/>
                  </a:lnTo>
                  <a:lnTo>
                    <a:pt x="6580" y="158"/>
                  </a:lnTo>
                  <a:lnTo>
                    <a:pt x="6343" y="237"/>
                  </a:lnTo>
                  <a:lnTo>
                    <a:pt x="6087" y="336"/>
                  </a:lnTo>
                  <a:lnTo>
                    <a:pt x="5831" y="434"/>
                  </a:lnTo>
                  <a:lnTo>
                    <a:pt x="5575" y="572"/>
                  </a:lnTo>
                  <a:lnTo>
                    <a:pt x="5319" y="710"/>
                  </a:lnTo>
                  <a:lnTo>
                    <a:pt x="473" y="3507"/>
                  </a:lnTo>
                  <a:lnTo>
                    <a:pt x="375" y="3586"/>
                  </a:lnTo>
                  <a:lnTo>
                    <a:pt x="276" y="3665"/>
                  </a:lnTo>
                  <a:lnTo>
                    <a:pt x="197" y="3743"/>
                  </a:lnTo>
                  <a:lnTo>
                    <a:pt x="138" y="3862"/>
                  </a:lnTo>
                  <a:lnTo>
                    <a:pt x="79" y="3960"/>
                  </a:lnTo>
                  <a:lnTo>
                    <a:pt x="40" y="4078"/>
                  </a:lnTo>
                  <a:lnTo>
                    <a:pt x="0" y="4197"/>
                  </a:lnTo>
                  <a:lnTo>
                    <a:pt x="0" y="4315"/>
                  </a:lnTo>
                  <a:lnTo>
                    <a:pt x="0" y="4413"/>
                  </a:lnTo>
                  <a:lnTo>
                    <a:pt x="40" y="4492"/>
                  </a:lnTo>
                  <a:lnTo>
                    <a:pt x="79" y="4571"/>
                  </a:lnTo>
                  <a:lnTo>
                    <a:pt x="138" y="4610"/>
                  </a:lnTo>
                  <a:lnTo>
                    <a:pt x="1281" y="5280"/>
                  </a:lnTo>
                  <a:lnTo>
                    <a:pt x="1261" y="5260"/>
                  </a:lnTo>
                  <a:lnTo>
                    <a:pt x="1241" y="5241"/>
                  </a:lnTo>
                  <a:lnTo>
                    <a:pt x="1202" y="5201"/>
                  </a:lnTo>
                  <a:lnTo>
                    <a:pt x="1182" y="5162"/>
                  </a:lnTo>
                  <a:lnTo>
                    <a:pt x="1163" y="5122"/>
                  </a:lnTo>
                  <a:lnTo>
                    <a:pt x="1163" y="5083"/>
                  </a:lnTo>
                  <a:lnTo>
                    <a:pt x="1143" y="4984"/>
                  </a:lnTo>
                  <a:lnTo>
                    <a:pt x="1163" y="4866"/>
                  </a:lnTo>
                  <a:lnTo>
                    <a:pt x="1182" y="4748"/>
                  </a:lnTo>
                  <a:lnTo>
                    <a:pt x="1222" y="4630"/>
                  </a:lnTo>
                  <a:lnTo>
                    <a:pt x="1281" y="4531"/>
                  </a:lnTo>
                  <a:lnTo>
                    <a:pt x="1360" y="4413"/>
                  </a:lnTo>
                  <a:lnTo>
                    <a:pt x="1438" y="4334"/>
                  </a:lnTo>
                  <a:lnTo>
                    <a:pt x="1517" y="4256"/>
                  </a:lnTo>
                  <a:lnTo>
                    <a:pt x="1616" y="4177"/>
                  </a:lnTo>
                  <a:lnTo>
                    <a:pt x="6461" y="1380"/>
                  </a:lnTo>
                  <a:lnTo>
                    <a:pt x="6698" y="1261"/>
                  </a:lnTo>
                  <a:lnTo>
                    <a:pt x="6934" y="1143"/>
                  </a:lnTo>
                  <a:lnTo>
                    <a:pt x="7052" y="1084"/>
                  </a:lnTo>
                  <a:lnTo>
                    <a:pt x="7446" y="927"/>
                  </a:lnTo>
                  <a:lnTo>
                    <a:pt x="7505" y="907"/>
                  </a:lnTo>
                  <a:lnTo>
                    <a:pt x="7722" y="828"/>
                  </a:lnTo>
                  <a:lnTo>
                    <a:pt x="7939" y="769"/>
                  </a:lnTo>
                  <a:lnTo>
                    <a:pt x="8057" y="749"/>
                  </a:lnTo>
                  <a:lnTo>
                    <a:pt x="8411" y="690"/>
                  </a:lnTo>
                  <a:lnTo>
                    <a:pt x="8490" y="690"/>
                  </a:lnTo>
                  <a:lnTo>
                    <a:pt x="8687" y="671"/>
                  </a:lnTo>
                  <a:lnTo>
                    <a:pt x="8884" y="671"/>
                  </a:lnTo>
                  <a:lnTo>
                    <a:pt x="8983" y="690"/>
                  </a:lnTo>
                  <a:lnTo>
                    <a:pt x="9298" y="730"/>
                  </a:lnTo>
                  <a:lnTo>
                    <a:pt x="9377" y="730"/>
                  </a:lnTo>
                  <a:lnTo>
                    <a:pt x="9554" y="789"/>
                  </a:lnTo>
                  <a:lnTo>
                    <a:pt x="9731" y="828"/>
                  </a:lnTo>
                  <a:lnTo>
                    <a:pt x="9790" y="868"/>
                  </a:lnTo>
                  <a:lnTo>
                    <a:pt x="10030" y="970"/>
                  </a:lnTo>
                  <a:lnTo>
                    <a:pt x="8963" y="355"/>
                  </a:lnTo>
                  <a:lnTo>
                    <a:pt x="8786" y="257"/>
                  </a:lnTo>
                  <a:lnTo>
                    <a:pt x="8608" y="178"/>
                  </a:lnTo>
                  <a:lnTo>
                    <a:pt x="8392" y="99"/>
                  </a:lnTo>
                  <a:lnTo>
                    <a:pt x="8195" y="60"/>
                  </a:lnTo>
                  <a:lnTo>
                    <a:pt x="7978" y="20"/>
                  </a:lnTo>
                  <a:lnTo>
                    <a:pt x="77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169775" y="3468625"/>
              <a:ext cx="248725" cy="115750"/>
            </a:xfrm>
            <a:custGeom>
              <a:avLst/>
              <a:gdLst/>
              <a:ahLst/>
              <a:cxnLst/>
              <a:rect l="l" t="t" r="r" b="b"/>
              <a:pathLst>
                <a:path w="9949" h="4630" extrusionOk="0">
                  <a:moveTo>
                    <a:pt x="7545" y="1"/>
                  </a:moveTo>
                  <a:lnTo>
                    <a:pt x="7348" y="20"/>
                  </a:lnTo>
                  <a:lnTo>
                    <a:pt x="7269" y="20"/>
                  </a:lnTo>
                  <a:lnTo>
                    <a:pt x="6915" y="79"/>
                  </a:lnTo>
                  <a:lnTo>
                    <a:pt x="6797" y="99"/>
                  </a:lnTo>
                  <a:lnTo>
                    <a:pt x="6580" y="158"/>
                  </a:lnTo>
                  <a:lnTo>
                    <a:pt x="6363" y="237"/>
                  </a:lnTo>
                  <a:lnTo>
                    <a:pt x="6304" y="257"/>
                  </a:lnTo>
                  <a:lnTo>
                    <a:pt x="5910" y="414"/>
                  </a:lnTo>
                  <a:lnTo>
                    <a:pt x="5792" y="473"/>
                  </a:lnTo>
                  <a:lnTo>
                    <a:pt x="5556" y="591"/>
                  </a:lnTo>
                  <a:lnTo>
                    <a:pt x="5319" y="710"/>
                  </a:lnTo>
                  <a:lnTo>
                    <a:pt x="474" y="3507"/>
                  </a:lnTo>
                  <a:lnTo>
                    <a:pt x="375" y="3586"/>
                  </a:lnTo>
                  <a:lnTo>
                    <a:pt x="296" y="3664"/>
                  </a:lnTo>
                  <a:lnTo>
                    <a:pt x="218" y="3743"/>
                  </a:lnTo>
                  <a:lnTo>
                    <a:pt x="139" y="3861"/>
                  </a:lnTo>
                  <a:lnTo>
                    <a:pt x="80" y="3960"/>
                  </a:lnTo>
                  <a:lnTo>
                    <a:pt x="40" y="4078"/>
                  </a:lnTo>
                  <a:lnTo>
                    <a:pt x="21" y="4196"/>
                  </a:lnTo>
                  <a:lnTo>
                    <a:pt x="1" y="4314"/>
                  </a:lnTo>
                  <a:lnTo>
                    <a:pt x="21" y="4413"/>
                  </a:lnTo>
                  <a:lnTo>
                    <a:pt x="21" y="4452"/>
                  </a:lnTo>
                  <a:lnTo>
                    <a:pt x="40" y="4492"/>
                  </a:lnTo>
                  <a:lnTo>
                    <a:pt x="60" y="4531"/>
                  </a:lnTo>
                  <a:lnTo>
                    <a:pt x="99" y="4571"/>
                  </a:lnTo>
                  <a:lnTo>
                    <a:pt x="119" y="4590"/>
                  </a:lnTo>
                  <a:lnTo>
                    <a:pt x="178" y="4630"/>
                  </a:lnTo>
                  <a:lnTo>
                    <a:pt x="375" y="4630"/>
                  </a:lnTo>
                  <a:lnTo>
                    <a:pt x="474" y="4571"/>
                  </a:lnTo>
                  <a:lnTo>
                    <a:pt x="5319" y="1773"/>
                  </a:lnTo>
                  <a:lnTo>
                    <a:pt x="5654" y="1596"/>
                  </a:lnTo>
                  <a:lnTo>
                    <a:pt x="5969" y="1458"/>
                  </a:lnTo>
                  <a:lnTo>
                    <a:pt x="6265" y="1360"/>
                  </a:lnTo>
                  <a:lnTo>
                    <a:pt x="6580" y="1281"/>
                  </a:lnTo>
                  <a:lnTo>
                    <a:pt x="6876" y="1222"/>
                  </a:lnTo>
                  <a:lnTo>
                    <a:pt x="7151" y="1202"/>
                  </a:lnTo>
                  <a:lnTo>
                    <a:pt x="7427" y="1202"/>
                  </a:lnTo>
                  <a:lnTo>
                    <a:pt x="7683" y="1242"/>
                  </a:lnTo>
                  <a:lnTo>
                    <a:pt x="7860" y="1281"/>
                  </a:lnTo>
                  <a:lnTo>
                    <a:pt x="8038" y="1340"/>
                  </a:lnTo>
                  <a:lnTo>
                    <a:pt x="8195" y="1419"/>
                  </a:lnTo>
                  <a:lnTo>
                    <a:pt x="8353" y="1498"/>
                  </a:lnTo>
                  <a:lnTo>
                    <a:pt x="8471" y="1576"/>
                  </a:lnTo>
                  <a:lnTo>
                    <a:pt x="8570" y="1635"/>
                  </a:lnTo>
                  <a:lnTo>
                    <a:pt x="8668" y="1734"/>
                  </a:lnTo>
                  <a:lnTo>
                    <a:pt x="8747" y="1813"/>
                  </a:lnTo>
                  <a:lnTo>
                    <a:pt x="8865" y="1931"/>
                  </a:lnTo>
                  <a:lnTo>
                    <a:pt x="8924" y="2010"/>
                  </a:lnTo>
                  <a:lnTo>
                    <a:pt x="9082" y="2226"/>
                  </a:lnTo>
                  <a:lnTo>
                    <a:pt x="9101" y="2266"/>
                  </a:lnTo>
                  <a:lnTo>
                    <a:pt x="9161" y="2305"/>
                  </a:lnTo>
                  <a:lnTo>
                    <a:pt x="9220" y="2325"/>
                  </a:lnTo>
                  <a:lnTo>
                    <a:pt x="9298" y="2325"/>
                  </a:lnTo>
                  <a:lnTo>
                    <a:pt x="9397" y="2305"/>
                  </a:lnTo>
                  <a:lnTo>
                    <a:pt x="9476" y="2266"/>
                  </a:lnTo>
                  <a:lnTo>
                    <a:pt x="9594" y="2187"/>
                  </a:lnTo>
                  <a:lnTo>
                    <a:pt x="9692" y="2089"/>
                  </a:lnTo>
                  <a:lnTo>
                    <a:pt x="9771" y="1970"/>
                  </a:lnTo>
                  <a:lnTo>
                    <a:pt x="9850" y="1872"/>
                  </a:lnTo>
                  <a:lnTo>
                    <a:pt x="9889" y="1754"/>
                  </a:lnTo>
                  <a:lnTo>
                    <a:pt x="9929" y="1635"/>
                  </a:lnTo>
                  <a:lnTo>
                    <a:pt x="9948" y="1517"/>
                  </a:lnTo>
                  <a:lnTo>
                    <a:pt x="9948" y="1419"/>
                  </a:lnTo>
                  <a:lnTo>
                    <a:pt x="9929" y="1320"/>
                  </a:lnTo>
                  <a:lnTo>
                    <a:pt x="9889" y="1242"/>
                  </a:lnTo>
                  <a:lnTo>
                    <a:pt x="9692" y="966"/>
                  </a:lnTo>
                  <a:lnTo>
                    <a:pt x="9456" y="710"/>
                  </a:lnTo>
                  <a:lnTo>
                    <a:pt x="9200" y="493"/>
                  </a:lnTo>
                  <a:lnTo>
                    <a:pt x="8924" y="316"/>
                  </a:lnTo>
                  <a:lnTo>
                    <a:pt x="8648" y="198"/>
                  </a:lnTo>
                  <a:lnTo>
                    <a:pt x="8589" y="158"/>
                  </a:lnTo>
                  <a:lnTo>
                    <a:pt x="8412" y="119"/>
                  </a:lnTo>
                  <a:lnTo>
                    <a:pt x="8235" y="60"/>
                  </a:lnTo>
                  <a:lnTo>
                    <a:pt x="8156" y="60"/>
                  </a:lnTo>
                  <a:lnTo>
                    <a:pt x="7841" y="20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094450" y="3594700"/>
              <a:ext cx="500" cy="4450"/>
            </a:xfrm>
            <a:custGeom>
              <a:avLst/>
              <a:gdLst/>
              <a:ahLst/>
              <a:cxnLst/>
              <a:rect l="l" t="t" r="r" b="b"/>
              <a:pathLst>
                <a:path w="20" h="178" extrusionOk="0">
                  <a:moveTo>
                    <a:pt x="20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099850" y="3578925"/>
              <a:ext cx="1500" cy="2500"/>
            </a:xfrm>
            <a:custGeom>
              <a:avLst/>
              <a:gdLst/>
              <a:ahLst/>
              <a:cxnLst/>
              <a:rect l="l" t="t" r="r" b="b"/>
              <a:pathLst>
                <a:path w="60" h="100" extrusionOk="0">
                  <a:moveTo>
                    <a:pt x="6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102325" y="3574500"/>
              <a:ext cx="1975" cy="2500"/>
            </a:xfrm>
            <a:custGeom>
              <a:avLst/>
              <a:gdLst/>
              <a:ahLst/>
              <a:cxnLst/>
              <a:rect l="l" t="t" r="r" b="b"/>
              <a:pathLst>
                <a:path w="79" h="100" extrusionOk="0">
                  <a:moveTo>
                    <a:pt x="79" y="1"/>
                  </a:moveTo>
                  <a:lnTo>
                    <a:pt x="0" y="99"/>
                  </a:lnTo>
                  <a:lnTo>
                    <a:pt x="20" y="99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095425" y="3588775"/>
              <a:ext cx="1000" cy="3475"/>
            </a:xfrm>
            <a:custGeom>
              <a:avLst/>
              <a:gdLst/>
              <a:ahLst/>
              <a:cxnLst/>
              <a:rect l="l" t="t" r="r" b="b"/>
              <a:pathLst>
                <a:path w="40" h="139" extrusionOk="0">
                  <a:moveTo>
                    <a:pt x="40" y="1"/>
                  </a:moveTo>
                  <a:lnTo>
                    <a:pt x="40" y="1"/>
                  </a:lnTo>
                  <a:lnTo>
                    <a:pt x="40" y="1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40" y="1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097400" y="3583375"/>
              <a:ext cx="1000" cy="2975"/>
            </a:xfrm>
            <a:custGeom>
              <a:avLst/>
              <a:gdLst/>
              <a:ahLst/>
              <a:cxnLst/>
              <a:rect l="l" t="t" r="r" b="b"/>
              <a:pathLst>
                <a:path w="40" h="119" extrusionOk="0">
                  <a:moveTo>
                    <a:pt x="40" y="0"/>
                  </a:moveTo>
                  <a:lnTo>
                    <a:pt x="40" y="0"/>
                  </a:lnTo>
                  <a:lnTo>
                    <a:pt x="40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105775" y="3571050"/>
              <a:ext cx="1975" cy="2000"/>
            </a:xfrm>
            <a:custGeom>
              <a:avLst/>
              <a:gdLst/>
              <a:ahLst/>
              <a:cxnLst/>
              <a:rect l="l" t="t" r="r" b="b"/>
              <a:pathLst>
                <a:path w="79" h="80" extrusionOk="0"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093950" y="3601100"/>
              <a:ext cx="25" cy="6925"/>
            </a:xfrm>
            <a:custGeom>
              <a:avLst/>
              <a:gdLst/>
              <a:ahLst/>
              <a:cxnLst/>
              <a:rect l="l" t="t" r="r" b="b"/>
              <a:pathLst>
                <a:path w="1" h="277" extrusionOk="0">
                  <a:moveTo>
                    <a:pt x="0" y="0"/>
                  </a:moveTo>
                  <a:lnTo>
                    <a:pt x="0" y="0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118575" y="3565150"/>
              <a:ext cx="2475" cy="52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99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123500" y="3564650"/>
              <a:ext cx="2475" cy="25"/>
            </a:xfrm>
            <a:custGeom>
              <a:avLst/>
              <a:gdLst/>
              <a:ahLst/>
              <a:cxnLst/>
              <a:rect l="l" t="t" r="r" b="b"/>
              <a:pathLst>
                <a:path w="99" h="1" extrusionOk="0">
                  <a:moveTo>
                    <a:pt x="99" y="1"/>
                  </a:moveTo>
                  <a:lnTo>
                    <a:pt x="99" y="1"/>
                  </a:lnTo>
                  <a:lnTo>
                    <a:pt x="9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9" y="1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114125" y="3566625"/>
              <a:ext cx="2000" cy="1000"/>
            </a:xfrm>
            <a:custGeom>
              <a:avLst/>
              <a:gdLst/>
              <a:ahLst/>
              <a:cxnLst/>
              <a:rect l="l" t="t" r="r" b="b"/>
              <a:pathLst>
                <a:path w="80" h="40" extrusionOk="0">
                  <a:moveTo>
                    <a:pt x="80" y="0"/>
                  </a:moveTo>
                  <a:lnTo>
                    <a:pt x="80" y="0"/>
                  </a:lnTo>
                  <a:lnTo>
                    <a:pt x="80" y="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109700" y="3568600"/>
              <a:ext cx="2000" cy="1500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79" y="0"/>
                  </a:moveTo>
                  <a:lnTo>
                    <a:pt x="79" y="0"/>
                  </a:lnTo>
                  <a:lnTo>
                    <a:pt x="79" y="0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095425" y="3517875"/>
              <a:ext cx="191575" cy="182725"/>
            </a:xfrm>
            <a:custGeom>
              <a:avLst/>
              <a:gdLst/>
              <a:ahLst/>
              <a:cxnLst/>
              <a:rect l="l" t="t" r="r" b="b"/>
              <a:pathLst>
                <a:path w="7663" h="7309" extrusionOk="0">
                  <a:moveTo>
                    <a:pt x="156" y="815"/>
                  </a:moveTo>
                  <a:lnTo>
                    <a:pt x="119" y="828"/>
                  </a:lnTo>
                  <a:lnTo>
                    <a:pt x="0" y="906"/>
                  </a:lnTo>
                  <a:lnTo>
                    <a:pt x="0" y="906"/>
                  </a:lnTo>
                  <a:lnTo>
                    <a:pt x="156" y="815"/>
                  </a:lnTo>
                  <a:close/>
                  <a:moveTo>
                    <a:pt x="1931" y="0"/>
                  </a:moveTo>
                  <a:lnTo>
                    <a:pt x="1655" y="40"/>
                  </a:lnTo>
                  <a:lnTo>
                    <a:pt x="1379" y="119"/>
                  </a:lnTo>
                  <a:lnTo>
                    <a:pt x="1143" y="237"/>
                  </a:lnTo>
                  <a:lnTo>
                    <a:pt x="156" y="815"/>
                  </a:lnTo>
                  <a:lnTo>
                    <a:pt x="237" y="788"/>
                  </a:lnTo>
                  <a:lnTo>
                    <a:pt x="375" y="749"/>
                  </a:lnTo>
                  <a:lnTo>
                    <a:pt x="493" y="710"/>
                  </a:lnTo>
                  <a:lnTo>
                    <a:pt x="650" y="690"/>
                  </a:lnTo>
                  <a:lnTo>
                    <a:pt x="788" y="670"/>
                  </a:lnTo>
                  <a:lnTo>
                    <a:pt x="1084" y="670"/>
                  </a:lnTo>
                  <a:lnTo>
                    <a:pt x="1261" y="710"/>
                  </a:lnTo>
                  <a:lnTo>
                    <a:pt x="1399" y="729"/>
                  </a:lnTo>
                  <a:lnTo>
                    <a:pt x="1596" y="788"/>
                  </a:lnTo>
                  <a:lnTo>
                    <a:pt x="1714" y="828"/>
                  </a:lnTo>
                  <a:lnTo>
                    <a:pt x="1951" y="906"/>
                  </a:lnTo>
                  <a:lnTo>
                    <a:pt x="2049" y="946"/>
                  </a:lnTo>
                  <a:lnTo>
                    <a:pt x="2404" y="1143"/>
                  </a:lnTo>
                  <a:lnTo>
                    <a:pt x="2719" y="1340"/>
                  </a:lnTo>
                  <a:lnTo>
                    <a:pt x="3014" y="1557"/>
                  </a:lnTo>
                  <a:lnTo>
                    <a:pt x="3329" y="1813"/>
                  </a:lnTo>
                  <a:lnTo>
                    <a:pt x="3605" y="2088"/>
                  </a:lnTo>
                  <a:lnTo>
                    <a:pt x="3881" y="2384"/>
                  </a:lnTo>
                  <a:lnTo>
                    <a:pt x="4157" y="2699"/>
                  </a:lnTo>
                  <a:lnTo>
                    <a:pt x="4393" y="3034"/>
                  </a:lnTo>
                  <a:lnTo>
                    <a:pt x="4629" y="3388"/>
                  </a:lnTo>
                  <a:lnTo>
                    <a:pt x="4846" y="3743"/>
                  </a:lnTo>
                  <a:lnTo>
                    <a:pt x="5043" y="4117"/>
                  </a:lnTo>
                  <a:lnTo>
                    <a:pt x="5201" y="4492"/>
                  </a:lnTo>
                  <a:lnTo>
                    <a:pt x="5358" y="4886"/>
                  </a:lnTo>
                  <a:lnTo>
                    <a:pt x="5496" y="5260"/>
                  </a:lnTo>
                  <a:lnTo>
                    <a:pt x="5595" y="5654"/>
                  </a:lnTo>
                  <a:lnTo>
                    <a:pt x="5673" y="6048"/>
                  </a:lnTo>
                  <a:lnTo>
                    <a:pt x="5733" y="6422"/>
                  </a:lnTo>
                  <a:lnTo>
                    <a:pt x="7289" y="7308"/>
                  </a:lnTo>
                  <a:lnTo>
                    <a:pt x="7348" y="6993"/>
                  </a:lnTo>
                  <a:lnTo>
                    <a:pt x="7427" y="6698"/>
                  </a:lnTo>
                  <a:lnTo>
                    <a:pt x="7525" y="6442"/>
                  </a:lnTo>
                  <a:lnTo>
                    <a:pt x="7663" y="6205"/>
                  </a:lnTo>
                  <a:lnTo>
                    <a:pt x="6895" y="5752"/>
                  </a:lnTo>
                  <a:lnTo>
                    <a:pt x="6836" y="5378"/>
                  </a:lnTo>
                  <a:lnTo>
                    <a:pt x="6757" y="4984"/>
                  </a:lnTo>
                  <a:lnTo>
                    <a:pt x="6639" y="4590"/>
                  </a:lnTo>
                  <a:lnTo>
                    <a:pt x="6521" y="4216"/>
                  </a:lnTo>
                  <a:lnTo>
                    <a:pt x="6363" y="3822"/>
                  </a:lnTo>
                  <a:lnTo>
                    <a:pt x="6186" y="3448"/>
                  </a:lnTo>
                  <a:lnTo>
                    <a:pt x="5989" y="3073"/>
                  </a:lnTo>
                  <a:lnTo>
                    <a:pt x="5772" y="2719"/>
                  </a:lnTo>
                  <a:lnTo>
                    <a:pt x="5555" y="2364"/>
                  </a:lnTo>
                  <a:lnTo>
                    <a:pt x="5299" y="2029"/>
                  </a:lnTo>
                  <a:lnTo>
                    <a:pt x="5043" y="1714"/>
                  </a:lnTo>
                  <a:lnTo>
                    <a:pt x="4767" y="1419"/>
                  </a:lnTo>
                  <a:lnTo>
                    <a:pt x="4472" y="1143"/>
                  </a:lnTo>
                  <a:lnTo>
                    <a:pt x="4176" y="887"/>
                  </a:lnTo>
                  <a:lnTo>
                    <a:pt x="3861" y="670"/>
                  </a:lnTo>
                  <a:lnTo>
                    <a:pt x="3546" y="473"/>
                  </a:lnTo>
                  <a:lnTo>
                    <a:pt x="3211" y="276"/>
                  </a:lnTo>
                  <a:lnTo>
                    <a:pt x="2857" y="158"/>
                  </a:lnTo>
                  <a:lnTo>
                    <a:pt x="2541" y="59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299800" y="3719775"/>
              <a:ext cx="25" cy="7425"/>
            </a:xfrm>
            <a:custGeom>
              <a:avLst/>
              <a:gdLst/>
              <a:ahLst/>
              <a:cxnLst/>
              <a:rect l="l" t="t" r="r" b="b"/>
              <a:pathLst>
                <a:path w="1" h="297" extrusionOk="0">
                  <a:moveTo>
                    <a:pt x="0" y="1"/>
                  </a:moveTo>
                  <a:lnTo>
                    <a:pt x="0" y="1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303250" y="3702550"/>
              <a:ext cx="1500" cy="2975"/>
            </a:xfrm>
            <a:custGeom>
              <a:avLst/>
              <a:gdLst/>
              <a:ahLst/>
              <a:cxnLst/>
              <a:rect l="l" t="t" r="r" b="b"/>
              <a:pathLst>
                <a:path w="60" h="119" extrusionOk="0">
                  <a:moveTo>
                    <a:pt x="59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329825" y="3683325"/>
              <a:ext cx="2000" cy="525"/>
            </a:xfrm>
            <a:custGeom>
              <a:avLst/>
              <a:gdLst/>
              <a:ahLst/>
              <a:cxnLst/>
              <a:rect l="l" t="t" r="r" b="b"/>
              <a:pathLst>
                <a:path w="80" h="21" extrusionOk="0">
                  <a:moveTo>
                    <a:pt x="80" y="1"/>
                  </a:moveTo>
                  <a:lnTo>
                    <a:pt x="80" y="1"/>
                  </a:lnTo>
                  <a:lnTo>
                    <a:pt x="80" y="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15550" y="3687275"/>
              <a:ext cx="2000" cy="1500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319975" y="3685300"/>
              <a:ext cx="2000" cy="1025"/>
            </a:xfrm>
            <a:custGeom>
              <a:avLst/>
              <a:gdLst/>
              <a:ahLst/>
              <a:cxnLst/>
              <a:rect l="l" t="t" r="r" b="b"/>
              <a:pathLst>
                <a:path w="80" h="41" extrusionOk="0">
                  <a:moveTo>
                    <a:pt x="80" y="1"/>
                  </a:moveTo>
                  <a:lnTo>
                    <a:pt x="80" y="1"/>
                  </a:lnTo>
                  <a:lnTo>
                    <a:pt x="80" y="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305700" y="3697625"/>
              <a:ext cx="1500" cy="2475"/>
            </a:xfrm>
            <a:custGeom>
              <a:avLst/>
              <a:gdLst/>
              <a:ahLst/>
              <a:cxnLst/>
              <a:rect l="l" t="t" r="r" b="b"/>
              <a:pathLst>
                <a:path w="60" h="99" extrusionOk="0">
                  <a:moveTo>
                    <a:pt x="60" y="0"/>
                  </a:moveTo>
                  <a:lnTo>
                    <a:pt x="60" y="0"/>
                  </a:lnTo>
                  <a:lnTo>
                    <a:pt x="60" y="0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311600" y="3690225"/>
              <a:ext cx="2000" cy="2000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80" y="1"/>
                  </a:moveTo>
                  <a:lnTo>
                    <a:pt x="1" y="80"/>
                  </a:lnTo>
                  <a:lnTo>
                    <a:pt x="21" y="80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302250" y="3749325"/>
              <a:ext cx="3975" cy="12825"/>
            </a:xfrm>
            <a:custGeom>
              <a:avLst/>
              <a:gdLst/>
              <a:ahLst/>
              <a:cxnLst/>
              <a:rect l="l" t="t" r="r" b="b"/>
              <a:pathLst>
                <a:path w="159" h="513" extrusionOk="0">
                  <a:moveTo>
                    <a:pt x="158" y="513"/>
                  </a:moveTo>
                  <a:lnTo>
                    <a:pt x="158" y="513"/>
                  </a:lnTo>
                  <a:lnTo>
                    <a:pt x="79" y="257"/>
                  </a:lnTo>
                  <a:lnTo>
                    <a:pt x="1" y="1"/>
                  </a:lnTo>
                  <a:lnTo>
                    <a:pt x="1" y="1"/>
                  </a:lnTo>
                  <a:lnTo>
                    <a:pt x="79" y="257"/>
                  </a:lnTo>
                  <a:lnTo>
                    <a:pt x="158" y="513"/>
                  </a:lnTo>
                  <a:lnTo>
                    <a:pt x="158" y="513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331800" y="3807425"/>
              <a:ext cx="10850" cy="11850"/>
            </a:xfrm>
            <a:custGeom>
              <a:avLst/>
              <a:gdLst/>
              <a:ahLst/>
              <a:cxnLst/>
              <a:rect l="l" t="t" r="r" b="b"/>
              <a:pathLst>
                <a:path w="434" h="474" extrusionOk="0">
                  <a:moveTo>
                    <a:pt x="434" y="474"/>
                  </a:moveTo>
                  <a:lnTo>
                    <a:pt x="434" y="474"/>
                  </a:lnTo>
                  <a:lnTo>
                    <a:pt x="217" y="237"/>
                  </a:lnTo>
                  <a:lnTo>
                    <a:pt x="1" y="1"/>
                  </a:lnTo>
                  <a:lnTo>
                    <a:pt x="1" y="1"/>
                  </a:lnTo>
                  <a:lnTo>
                    <a:pt x="217" y="237"/>
                  </a:lnTo>
                  <a:lnTo>
                    <a:pt x="434" y="474"/>
                  </a:lnTo>
                  <a:lnTo>
                    <a:pt x="434" y="474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308650" y="3693675"/>
              <a:ext cx="1500" cy="2000"/>
            </a:xfrm>
            <a:custGeom>
              <a:avLst/>
              <a:gdLst/>
              <a:ahLst/>
              <a:cxnLst/>
              <a:rect l="l" t="t" r="r" b="b"/>
              <a:pathLst>
                <a:path w="60" h="80" extrusionOk="0">
                  <a:moveTo>
                    <a:pt x="6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300275" y="3713375"/>
              <a:ext cx="525" cy="4450"/>
            </a:xfrm>
            <a:custGeom>
              <a:avLst/>
              <a:gdLst/>
              <a:ahLst/>
              <a:cxnLst/>
              <a:rect l="l" t="t" r="r" b="b"/>
              <a:pathLst>
                <a:path w="21" h="178" extrusionOk="0"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21" y="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301750" y="3707475"/>
              <a:ext cx="525" cy="3950"/>
            </a:xfrm>
            <a:custGeom>
              <a:avLst/>
              <a:gdLst/>
              <a:ahLst/>
              <a:cxnLst/>
              <a:rect l="l" t="t" r="r" b="b"/>
              <a:pathLst>
                <a:path w="21" h="158" extrusionOk="0">
                  <a:moveTo>
                    <a:pt x="21" y="0"/>
                  </a:moveTo>
                  <a:lnTo>
                    <a:pt x="1" y="138"/>
                  </a:lnTo>
                  <a:lnTo>
                    <a:pt x="1" y="15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307675" y="3767050"/>
              <a:ext cx="7900" cy="16275"/>
            </a:xfrm>
            <a:custGeom>
              <a:avLst/>
              <a:gdLst/>
              <a:ahLst/>
              <a:cxnLst/>
              <a:rect l="l" t="t" r="r" b="b"/>
              <a:pathLst>
                <a:path w="316" h="651" extrusionOk="0">
                  <a:moveTo>
                    <a:pt x="316" y="651"/>
                  </a:moveTo>
                  <a:lnTo>
                    <a:pt x="316" y="651"/>
                  </a:lnTo>
                  <a:lnTo>
                    <a:pt x="158" y="336"/>
                  </a:lnTo>
                  <a:lnTo>
                    <a:pt x="0" y="1"/>
                  </a:lnTo>
                  <a:lnTo>
                    <a:pt x="0" y="1"/>
                  </a:lnTo>
                  <a:lnTo>
                    <a:pt x="158" y="336"/>
                  </a:lnTo>
                  <a:lnTo>
                    <a:pt x="316" y="651"/>
                  </a:lnTo>
                  <a:lnTo>
                    <a:pt x="316" y="65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324425" y="3683825"/>
              <a:ext cx="2475" cy="1025"/>
            </a:xfrm>
            <a:custGeom>
              <a:avLst/>
              <a:gdLst/>
              <a:ahLst/>
              <a:cxnLst/>
              <a:rect l="l" t="t" r="r" b="b"/>
              <a:pathLst>
                <a:path w="99" h="41" extrusionOk="0">
                  <a:moveTo>
                    <a:pt x="99" y="1"/>
                  </a:moveTo>
                  <a:lnTo>
                    <a:pt x="0" y="40"/>
                  </a:lnTo>
                  <a:lnTo>
                    <a:pt x="20" y="4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299800" y="3683325"/>
              <a:ext cx="122650" cy="158125"/>
            </a:xfrm>
            <a:custGeom>
              <a:avLst/>
              <a:gdLst/>
              <a:ahLst/>
              <a:cxnLst/>
              <a:rect l="l" t="t" r="r" b="b"/>
              <a:pathLst>
                <a:path w="4906" h="6325" extrusionOk="0">
                  <a:moveTo>
                    <a:pt x="1281" y="1"/>
                  </a:moveTo>
                  <a:lnTo>
                    <a:pt x="1202" y="21"/>
                  </a:lnTo>
                  <a:lnTo>
                    <a:pt x="1084" y="21"/>
                  </a:lnTo>
                  <a:lnTo>
                    <a:pt x="985" y="60"/>
                  </a:lnTo>
                  <a:lnTo>
                    <a:pt x="1005" y="60"/>
                  </a:lnTo>
                  <a:lnTo>
                    <a:pt x="887" y="80"/>
                  </a:lnTo>
                  <a:lnTo>
                    <a:pt x="808" y="119"/>
                  </a:lnTo>
                  <a:lnTo>
                    <a:pt x="709" y="159"/>
                  </a:lnTo>
                  <a:lnTo>
                    <a:pt x="631" y="218"/>
                  </a:lnTo>
                  <a:lnTo>
                    <a:pt x="552" y="277"/>
                  </a:lnTo>
                  <a:lnTo>
                    <a:pt x="473" y="356"/>
                  </a:lnTo>
                  <a:lnTo>
                    <a:pt x="414" y="415"/>
                  </a:lnTo>
                  <a:lnTo>
                    <a:pt x="355" y="493"/>
                  </a:lnTo>
                  <a:lnTo>
                    <a:pt x="296" y="572"/>
                  </a:lnTo>
                  <a:lnTo>
                    <a:pt x="237" y="671"/>
                  </a:lnTo>
                  <a:lnTo>
                    <a:pt x="197" y="769"/>
                  </a:lnTo>
                  <a:lnTo>
                    <a:pt x="138" y="887"/>
                  </a:lnTo>
                  <a:lnTo>
                    <a:pt x="99" y="966"/>
                  </a:lnTo>
                  <a:lnTo>
                    <a:pt x="79" y="1124"/>
                  </a:lnTo>
                  <a:lnTo>
                    <a:pt x="40" y="1203"/>
                  </a:lnTo>
                  <a:lnTo>
                    <a:pt x="20" y="1380"/>
                  </a:lnTo>
                  <a:lnTo>
                    <a:pt x="0" y="1459"/>
                  </a:lnTo>
                  <a:lnTo>
                    <a:pt x="0" y="1754"/>
                  </a:lnTo>
                  <a:lnTo>
                    <a:pt x="0" y="2030"/>
                  </a:lnTo>
                  <a:lnTo>
                    <a:pt x="40" y="2345"/>
                  </a:lnTo>
                  <a:lnTo>
                    <a:pt x="99" y="2641"/>
                  </a:lnTo>
                  <a:lnTo>
                    <a:pt x="177" y="2897"/>
                  </a:lnTo>
                  <a:lnTo>
                    <a:pt x="256" y="3153"/>
                  </a:lnTo>
                  <a:lnTo>
                    <a:pt x="315" y="3350"/>
                  </a:lnTo>
                  <a:lnTo>
                    <a:pt x="473" y="3685"/>
                  </a:lnTo>
                  <a:lnTo>
                    <a:pt x="631" y="4000"/>
                  </a:lnTo>
                  <a:lnTo>
                    <a:pt x="827" y="4354"/>
                  </a:lnTo>
                  <a:lnTo>
                    <a:pt x="1064" y="4709"/>
                  </a:lnTo>
                  <a:lnTo>
                    <a:pt x="1281" y="4965"/>
                  </a:lnTo>
                  <a:lnTo>
                    <a:pt x="1497" y="5201"/>
                  </a:lnTo>
                  <a:lnTo>
                    <a:pt x="1714" y="5438"/>
                  </a:lnTo>
                  <a:lnTo>
                    <a:pt x="1891" y="5595"/>
                  </a:lnTo>
                  <a:lnTo>
                    <a:pt x="2068" y="5733"/>
                  </a:lnTo>
                  <a:lnTo>
                    <a:pt x="2246" y="5871"/>
                  </a:lnTo>
                  <a:lnTo>
                    <a:pt x="2443" y="5989"/>
                  </a:lnTo>
                  <a:lnTo>
                    <a:pt x="2699" y="6107"/>
                  </a:lnTo>
                  <a:lnTo>
                    <a:pt x="2935" y="6206"/>
                  </a:lnTo>
                  <a:lnTo>
                    <a:pt x="3172" y="6285"/>
                  </a:lnTo>
                  <a:lnTo>
                    <a:pt x="3408" y="6304"/>
                  </a:lnTo>
                  <a:lnTo>
                    <a:pt x="3605" y="6324"/>
                  </a:lnTo>
                  <a:lnTo>
                    <a:pt x="3822" y="6285"/>
                  </a:lnTo>
                  <a:lnTo>
                    <a:pt x="3999" y="6245"/>
                  </a:lnTo>
                  <a:lnTo>
                    <a:pt x="4176" y="6167"/>
                  </a:lnTo>
                  <a:lnTo>
                    <a:pt x="4334" y="6048"/>
                  </a:lnTo>
                  <a:lnTo>
                    <a:pt x="4491" y="5910"/>
                  </a:lnTo>
                  <a:lnTo>
                    <a:pt x="4610" y="5753"/>
                  </a:lnTo>
                  <a:lnTo>
                    <a:pt x="4708" y="5556"/>
                  </a:lnTo>
                  <a:lnTo>
                    <a:pt x="4787" y="5359"/>
                  </a:lnTo>
                  <a:lnTo>
                    <a:pt x="4866" y="5123"/>
                  </a:lnTo>
                  <a:lnTo>
                    <a:pt x="4885" y="4866"/>
                  </a:lnTo>
                  <a:lnTo>
                    <a:pt x="4905" y="4571"/>
                  </a:lnTo>
                  <a:lnTo>
                    <a:pt x="4905" y="4275"/>
                  </a:lnTo>
                  <a:lnTo>
                    <a:pt x="4866" y="3980"/>
                  </a:lnTo>
                  <a:lnTo>
                    <a:pt x="4807" y="3685"/>
                  </a:lnTo>
                  <a:lnTo>
                    <a:pt x="4708" y="3369"/>
                  </a:lnTo>
                  <a:lnTo>
                    <a:pt x="4610" y="3054"/>
                  </a:lnTo>
                  <a:lnTo>
                    <a:pt x="4491" y="2759"/>
                  </a:lnTo>
                  <a:lnTo>
                    <a:pt x="4353" y="2463"/>
                  </a:lnTo>
                  <a:lnTo>
                    <a:pt x="4196" y="2168"/>
                  </a:lnTo>
                  <a:lnTo>
                    <a:pt x="4019" y="1892"/>
                  </a:lnTo>
                  <a:lnTo>
                    <a:pt x="3822" y="1616"/>
                  </a:lnTo>
                  <a:lnTo>
                    <a:pt x="3625" y="1360"/>
                  </a:lnTo>
                  <a:lnTo>
                    <a:pt x="3408" y="1104"/>
                  </a:lnTo>
                  <a:lnTo>
                    <a:pt x="3191" y="887"/>
                  </a:lnTo>
                  <a:lnTo>
                    <a:pt x="2955" y="690"/>
                  </a:lnTo>
                  <a:lnTo>
                    <a:pt x="2719" y="493"/>
                  </a:lnTo>
                  <a:lnTo>
                    <a:pt x="2462" y="336"/>
                  </a:lnTo>
                  <a:lnTo>
                    <a:pt x="2206" y="198"/>
                  </a:lnTo>
                  <a:lnTo>
                    <a:pt x="2128" y="178"/>
                  </a:lnTo>
                  <a:lnTo>
                    <a:pt x="2147" y="178"/>
                  </a:lnTo>
                  <a:lnTo>
                    <a:pt x="1970" y="119"/>
                  </a:lnTo>
                  <a:lnTo>
                    <a:pt x="1871" y="80"/>
                  </a:lnTo>
                  <a:lnTo>
                    <a:pt x="1734" y="40"/>
                  </a:lnTo>
                  <a:lnTo>
                    <a:pt x="1635" y="2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301275" y="3637050"/>
              <a:ext cx="173375" cy="228525"/>
            </a:xfrm>
            <a:custGeom>
              <a:avLst/>
              <a:gdLst/>
              <a:ahLst/>
              <a:cxnLst/>
              <a:rect l="l" t="t" r="r" b="b"/>
              <a:pathLst>
                <a:path w="6935" h="9141" extrusionOk="0">
                  <a:moveTo>
                    <a:pt x="1931" y="0"/>
                  </a:moveTo>
                  <a:lnTo>
                    <a:pt x="1655" y="40"/>
                  </a:lnTo>
                  <a:lnTo>
                    <a:pt x="1399" y="99"/>
                  </a:lnTo>
                  <a:lnTo>
                    <a:pt x="1162" y="217"/>
                  </a:lnTo>
                  <a:lnTo>
                    <a:pt x="0" y="887"/>
                  </a:lnTo>
                  <a:lnTo>
                    <a:pt x="79" y="847"/>
                  </a:lnTo>
                  <a:lnTo>
                    <a:pt x="217" y="788"/>
                  </a:lnTo>
                  <a:lnTo>
                    <a:pt x="315" y="749"/>
                  </a:lnTo>
                  <a:lnTo>
                    <a:pt x="453" y="709"/>
                  </a:lnTo>
                  <a:lnTo>
                    <a:pt x="572" y="690"/>
                  </a:lnTo>
                  <a:lnTo>
                    <a:pt x="729" y="670"/>
                  </a:lnTo>
                  <a:lnTo>
                    <a:pt x="1123" y="670"/>
                  </a:lnTo>
                  <a:lnTo>
                    <a:pt x="1300" y="709"/>
                  </a:lnTo>
                  <a:lnTo>
                    <a:pt x="1438" y="729"/>
                  </a:lnTo>
                  <a:lnTo>
                    <a:pt x="1616" y="788"/>
                  </a:lnTo>
                  <a:lnTo>
                    <a:pt x="1753" y="828"/>
                  </a:lnTo>
                  <a:lnTo>
                    <a:pt x="1970" y="906"/>
                  </a:lnTo>
                  <a:lnTo>
                    <a:pt x="2069" y="946"/>
                  </a:lnTo>
                  <a:lnTo>
                    <a:pt x="2403" y="1123"/>
                  </a:lnTo>
                  <a:lnTo>
                    <a:pt x="2758" y="1340"/>
                  </a:lnTo>
                  <a:lnTo>
                    <a:pt x="3093" y="1596"/>
                  </a:lnTo>
                  <a:lnTo>
                    <a:pt x="3408" y="1872"/>
                  </a:lnTo>
                  <a:lnTo>
                    <a:pt x="3723" y="2187"/>
                  </a:lnTo>
                  <a:lnTo>
                    <a:pt x="4019" y="2522"/>
                  </a:lnTo>
                  <a:lnTo>
                    <a:pt x="4294" y="2876"/>
                  </a:lnTo>
                  <a:lnTo>
                    <a:pt x="4551" y="3251"/>
                  </a:lnTo>
                  <a:lnTo>
                    <a:pt x="4787" y="3645"/>
                  </a:lnTo>
                  <a:lnTo>
                    <a:pt x="5004" y="4038"/>
                  </a:lnTo>
                  <a:lnTo>
                    <a:pt x="5201" y="4452"/>
                  </a:lnTo>
                  <a:lnTo>
                    <a:pt x="5378" y="4886"/>
                  </a:lnTo>
                  <a:lnTo>
                    <a:pt x="5516" y="5299"/>
                  </a:lnTo>
                  <a:lnTo>
                    <a:pt x="5634" y="5733"/>
                  </a:lnTo>
                  <a:lnTo>
                    <a:pt x="5713" y="6146"/>
                  </a:lnTo>
                  <a:lnTo>
                    <a:pt x="5752" y="6560"/>
                  </a:lnTo>
                  <a:lnTo>
                    <a:pt x="5772" y="6974"/>
                  </a:lnTo>
                  <a:lnTo>
                    <a:pt x="5752" y="7348"/>
                  </a:lnTo>
                  <a:lnTo>
                    <a:pt x="5752" y="7466"/>
                  </a:lnTo>
                  <a:lnTo>
                    <a:pt x="5713" y="7702"/>
                  </a:lnTo>
                  <a:lnTo>
                    <a:pt x="5673" y="7840"/>
                  </a:lnTo>
                  <a:lnTo>
                    <a:pt x="5614" y="8037"/>
                  </a:lnTo>
                  <a:lnTo>
                    <a:pt x="5575" y="8155"/>
                  </a:lnTo>
                  <a:lnTo>
                    <a:pt x="5516" y="8313"/>
                  </a:lnTo>
                  <a:lnTo>
                    <a:pt x="5437" y="8431"/>
                  </a:lnTo>
                  <a:lnTo>
                    <a:pt x="5358" y="8569"/>
                  </a:lnTo>
                  <a:lnTo>
                    <a:pt x="5279" y="8687"/>
                  </a:lnTo>
                  <a:lnTo>
                    <a:pt x="5201" y="8805"/>
                  </a:lnTo>
                  <a:lnTo>
                    <a:pt x="5102" y="8884"/>
                  </a:lnTo>
                  <a:lnTo>
                    <a:pt x="5004" y="8983"/>
                  </a:lnTo>
                  <a:lnTo>
                    <a:pt x="4905" y="9062"/>
                  </a:lnTo>
                  <a:lnTo>
                    <a:pt x="4787" y="9140"/>
                  </a:lnTo>
                  <a:lnTo>
                    <a:pt x="4787" y="9140"/>
                  </a:lnTo>
                  <a:lnTo>
                    <a:pt x="5949" y="8471"/>
                  </a:lnTo>
                  <a:lnTo>
                    <a:pt x="6166" y="8313"/>
                  </a:lnTo>
                  <a:lnTo>
                    <a:pt x="6343" y="8136"/>
                  </a:lnTo>
                  <a:lnTo>
                    <a:pt x="6520" y="7899"/>
                  </a:lnTo>
                  <a:lnTo>
                    <a:pt x="6658" y="7643"/>
                  </a:lnTo>
                  <a:lnTo>
                    <a:pt x="6776" y="7367"/>
                  </a:lnTo>
                  <a:lnTo>
                    <a:pt x="6855" y="7033"/>
                  </a:lnTo>
                  <a:lnTo>
                    <a:pt x="6914" y="6678"/>
                  </a:lnTo>
                  <a:lnTo>
                    <a:pt x="6934" y="6304"/>
                  </a:lnTo>
                  <a:lnTo>
                    <a:pt x="6914" y="5890"/>
                  </a:lnTo>
                  <a:lnTo>
                    <a:pt x="6855" y="5476"/>
                  </a:lnTo>
                  <a:lnTo>
                    <a:pt x="6776" y="5063"/>
                  </a:lnTo>
                  <a:lnTo>
                    <a:pt x="6678" y="4629"/>
                  </a:lnTo>
                  <a:lnTo>
                    <a:pt x="6520" y="4216"/>
                  </a:lnTo>
                  <a:lnTo>
                    <a:pt x="6363" y="3782"/>
                  </a:lnTo>
                  <a:lnTo>
                    <a:pt x="6166" y="3369"/>
                  </a:lnTo>
                  <a:lnTo>
                    <a:pt x="5949" y="2975"/>
                  </a:lnTo>
                  <a:lnTo>
                    <a:pt x="5713" y="2581"/>
                  </a:lnTo>
                  <a:lnTo>
                    <a:pt x="5437" y="2207"/>
                  </a:lnTo>
                  <a:lnTo>
                    <a:pt x="5161" y="1852"/>
                  </a:lnTo>
                  <a:lnTo>
                    <a:pt x="4866" y="1517"/>
                  </a:lnTo>
                  <a:lnTo>
                    <a:pt x="4570" y="1202"/>
                  </a:lnTo>
                  <a:lnTo>
                    <a:pt x="4235" y="926"/>
                  </a:lnTo>
                  <a:lnTo>
                    <a:pt x="3901" y="670"/>
                  </a:lnTo>
                  <a:lnTo>
                    <a:pt x="3566" y="453"/>
                  </a:lnTo>
                  <a:lnTo>
                    <a:pt x="3211" y="276"/>
                  </a:lnTo>
                  <a:lnTo>
                    <a:pt x="2876" y="138"/>
                  </a:lnTo>
                  <a:lnTo>
                    <a:pt x="2541" y="40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070300" y="3534625"/>
              <a:ext cx="375275" cy="336350"/>
            </a:xfrm>
            <a:custGeom>
              <a:avLst/>
              <a:gdLst/>
              <a:ahLst/>
              <a:cxnLst/>
              <a:rect l="l" t="t" r="r" b="b"/>
              <a:pathLst>
                <a:path w="15011" h="13454" extrusionOk="0">
                  <a:moveTo>
                    <a:pt x="2443" y="1202"/>
                  </a:moveTo>
                  <a:lnTo>
                    <a:pt x="2581" y="1221"/>
                  </a:lnTo>
                  <a:lnTo>
                    <a:pt x="2640" y="1221"/>
                  </a:lnTo>
                  <a:lnTo>
                    <a:pt x="2818" y="1280"/>
                  </a:lnTo>
                  <a:lnTo>
                    <a:pt x="3015" y="1340"/>
                  </a:lnTo>
                  <a:lnTo>
                    <a:pt x="3212" y="1418"/>
                  </a:lnTo>
                  <a:lnTo>
                    <a:pt x="3409" y="1537"/>
                  </a:lnTo>
                  <a:lnTo>
                    <a:pt x="3645" y="1694"/>
                  </a:lnTo>
                  <a:lnTo>
                    <a:pt x="3901" y="1871"/>
                  </a:lnTo>
                  <a:lnTo>
                    <a:pt x="4137" y="2068"/>
                  </a:lnTo>
                  <a:lnTo>
                    <a:pt x="4354" y="2305"/>
                  </a:lnTo>
                  <a:lnTo>
                    <a:pt x="4571" y="2541"/>
                  </a:lnTo>
                  <a:lnTo>
                    <a:pt x="4768" y="2797"/>
                  </a:lnTo>
                  <a:lnTo>
                    <a:pt x="4965" y="3073"/>
                  </a:lnTo>
                  <a:lnTo>
                    <a:pt x="5142" y="3369"/>
                  </a:lnTo>
                  <a:lnTo>
                    <a:pt x="5300" y="3644"/>
                  </a:lnTo>
                  <a:lnTo>
                    <a:pt x="5437" y="3959"/>
                  </a:lnTo>
                  <a:lnTo>
                    <a:pt x="5556" y="4255"/>
                  </a:lnTo>
                  <a:lnTo>
                    <a:pt x="5654" y="4570"/>
                  </a:lnTo>
                  <a:lnTo>
                    <a:pt x="5733" y="4866"/>
                  </a:lnTo>
                  <a:lnTo>
                    <a:pt x="5792" y="5181"/>
                  </a:lnTo>
                  <a:lnTo>
                    <a:pt x="5831" y="5476"/>
                  </a:lnTo>
                  <a:lnTo>
                    <a:pt x="5851" y="5772"/>
                  </a:lnTo>
                  <a:lnTo>
                    <a:pt x="5831" y="6047"/>
                  </a:lnTo>
                  <a:lnTo>
                    <a:pt x="5792" y="6304"/>
                  </a:lnTo>
                  <a:lnTo>
                    <a:pt x="5733" y="6540"/>
                  </a:lnTo>
                  <a:lnTo>
                    <a:pt x="5654" y="6757"/>
                  </a:lnTo>
                  <a:lnTo>
                    <a:pt x="5556" y="6934"/>
                  </a:lnTo>
                  <a:lnTo>
                    <a:pt x="5418" y="7111"/>
                  </a:lnTo>
                  <a:lnTo>
                    <a:pt x="5280" y="7249"/>
                  </a:lnTo>
                  <a:lnTo>
                    <a:pt x="5122" y="7348"/>
                  </a:lnTo>
                  <a:lnTo>
                    <a:pt x="4945" y="7426"/>
                  </a:lnTo>
                  <a:lnTo>
                    <a:pt x="4768" y="7485"/>
                  </a:lnTo>
                  <a:lnTo>
                    <a:pt x="4551" y="7505"/>
                  </a:lnTo>
                  <a:lnTo>
                    <a:pt x="4334" y="7505"/>
                  </a:lnTo>
                  <a:lnTo>
                    <a:pt x="4118" y="7466"/>
                  </a:lnTo>
                  <a:lnTo>
                    <a:pt x="3881" y="7407"/>
                  </a:lnTo>
                  <a:lnTo>
                    <a:pt x="3645" y="7308"/>
                  </a:lnTo>
                  <a:lnTo>
                    <a:pt x="3389" y="7170"/>
                  </a:lnTo>
                  <a:lnTo>
                    <a:pt x="3133" y="7013"/>
                  </a:lnTo>
                  <a:lnTo>
                    <a:pt x="2896" y="6835"/>
                  </a:lnTo>
                  <a:lnTo>
                    <a:pt x="2719" y="6678"/>
                  </a:lnTo>
                  <a:lnTo>
                    <a:pt x="2542" y="6520"/>
                  </a:lnTo>
                  <a:lnTo>
                    <a:pt x="2207" y="6166"/>
                  </a:lnTo>
                  <a:lnTo>
                    <a:pt x="1912" y="5772"/>
                  </a:lnTo>
                  <a:lnTo>
                    <a:pt x="1655" y="5338"/>
                  </a:lnTo>
                  <a:lnTo>
                    <a:pt x="1498" y="5063"/>
                  </a:lnTo>
                  <a:lnTo>
                    <a:pt x="1360" y="4747"/>
                  </a:lnTo>
                  <a:lnTo>
                    <a:pt x="1222" y="4452"/>
                  </a:lnTo>
                  <a:lnTo>
                    <a:pt x="1124" y="4137"/>
                  </a:lnTo>
                  <a:lnTo>
                    <a:pt x="1045" y="3841"/>
                  </a:lnTo>
                  <a:lnTo>
                    <a:pt x="1005" y="3605"/>
                  </a:lnTo>
                  <a:lnTo>
                    <a:pt x="966" y="3388"/>
                  </a:lnTo>
                  <a:lnTo>
                    <a:pt x="946" y="3152"/>
                  </a:lnTo>
                  <a:lnTo>
                    <a:pt x="946" y="2935"/>
                  </a:lnTo>
                  <a:lnTo>
                    <a:pt x="946" y="2659"/>
                  </a:lnTo>
                  <a:lnTo>
                    <a:pt x="966" y="2581"/>
                  </a:lnTo>
                  <a:lnTo>
                    <a:pt x="986" y="2403"/>
                  </a:lnTo>
                  <a:lnTo>
                    <a:pt x="1005" y="2305"/>
                  </a:lnTo>
                  <a:lnTo>
                    <a:pt x="1045" y="2167"/>
                  </a:lnTo>
                  <a:lnTo>
                    <a:pt x="1084" y="2068"/>
                  </a:lnTo>
                  <a:lnTo>
                    <a:pt x="1124" y="1950"/>
                  </a:lnTo>
                  <a:lnTo>
                    <a:pt x="1183" y="1871"/>
                  </a:lnTo>
                  <a:lnTo>
                    <a:pt x="1242" y="1773"/>
                  </a:lnTo>
                  <a:lnTo>
                    <a:pt x="1301" y="1694"/>
                  </a:lnTo>
                  <a:lnTo>
                    <a:pt x="1360" y="1596"/>
                  </a:lnTo>
                  <a:lnTo>
                    <a:pt x="1419" y="1537"/>
                  </a:lnTo>
                  <a:lnTo>
                    <a:pt x="1498" y="1458"/>
                  </a:lnTo>
                  <a:lnTo>
                    <a:pt x="1577" y="1418"/>
                  </a:lnTo>
                  <a:lnTo>
                    <a:pt x="1655" y="1359"/>
                  </a:lnTo>
                  <a:lnTo>
                    <a:pt x="1754" y="1320"/>
                  </a:lnTo>
                  <a:lnTo>
                    <a:pt x="1833" y="1280"/>
                  </a:lnTo>
                  <a:lnTo>
                    <a:pt x="1931" y="1241"/>
                  </a:lnTo>
                  <a:lnTo>
                    <a:pt x="2030" y="1221"/>
                  </a:lnTo>
                  <a:lnTo>
                    <a:pt x="2128" y="1202"/>
                  </a:lnTo>
                  <a:close/>
                  <a:moveTo>
                    <a:pt x="10677" y="5949"/>
                  </a:moveTo>
                  <a:lnTo>
                    <a:pt x="10815" y="5969"/>
                  </a:lnTo>
                  <a:lnTo>
                    <a:pt x="10914" y="5988"/>
                  </a:lnTo>
                  <a:lnTo>
                    <a:pt x="11051" y="6028"/>
                  </a:lnTo>
                  <a:lnTo>
                    <a:pt x="11150" y="6067"/>
                  </a:lnTo>
                  <a:lnTo>
                    <a:pt x="11327" y="6126"/>
                  </a:lnTo>
                  <a:lnTo>
                    <a:pt x="11386" y="6146"/>
                  </a:lnTo>
                  <a:lnTo>
                    <a:pt x="11642" y="6284"/>
                  </a:lnTo>
                  <a:lnTo>
                    <a:pt x="11899" y="6441"/>
                  </a:lnTo>
                  <a:lnTo>
                    <a:pt x="12135" y="6638"/>
                  </a:lnTo>
                  <a:lnTo>
                    <a:pt x="12371" y="6835"/>
                  </a:lnTo>
                  <a:lnTo>
                    <a:pt x="12588" y="7052"/>
                  </a:lnTo>
                  <a:lnTo>
                    <a:pt x="12805" y="7308"/>
                  </a:lnTo>
                  <a:lnTo>
                    <a:pt x="13002" y="7564"/>
                  </a:lnTo>
                  <a:lnTo>
                    <a:pt x="13199" y="7840"/>
                  </a:lnTo>
                  <a:lnTo>
                    <a:pt x="13376" y="8116"/>
                  </a:lnTo>
                  <a:lnTo>
                    <a:pt x="13533" y="8411"/>
                  </a:lnTo>
                  <a:lnTo>
                    <a:pt x="13671" y="8707"/>
                  </a:lnTo>
                  <a:lnTo>
                    <a:pt x="13790" y="9002"/>
                  </a:lnTo>
                  <a:lnTo>
                    <a:pt x="13888" y="9317"/>
                  </a:lnTo>
                  <a:lnTo>
                    <a:pt x="13987" y="9633"/>
                  </a:lnTo>
                  <a:lnTo>
                    <a:pt x="14046" y="9928"/>
                  </a:lnTo>
                  <a:lnTo>
                    <a:pt x="14085" y="10223"/>
                  </a:lnTo>
                  <a:lnTo>
                    <a:pt x="14085" y="10519"/>
                  </a:lnTo>
                  <a:lnTo>
                    <a:pt x="14065" y="10814"/>
                  </a:lnTo>
                  <a:lnTo>
                    <a:pt x="14046" y="11071"/>
                  </a:lnTo>
                  <a:lnTo>
                    <a:pt x="13967" y="11307"/>
                  </a:lnTo>
                  <a:lnTo>
                    <a:pt x="13888" y="11504"/>
                  </a:lnTo>
                  <a:lnTo>
                    <a:pt x="13790" y="11701"/>
                  </a:lnTo>
                  <a:lnTo>
                    <a:pt x="13671" y="11858"/>
                  </a:lnTo>
                  <a:lnTo>
                    <a:pt x="13514" y="11996"/>
                  </a:lnTo>
                  <a:lnTo>
                    <a:pt x="13356" y="12115"/>
                  </a:lnTo>
                  <a:lnTo>
                    <a:pt x="13179" y="12193"/>
                  </a:lnTo>
                  <a:lnTo>
                    <a:pt x="13002" y="12233"/>
                  </a:lnTo>
                  <a:lnTo>
                    <a:pt x="12785" y="12272"/>
                  </a:lnTo>
                  <a:lnTo>
                    <a:pt x="12588" y="12252"/>
                  </a:lnTo>
                  <a:lnTo>
                    <a:pt x="12352" y="12233"/>
                  </a:lnTo>
                  <a:lnTo>
                    <a:pt x="12115" y="12154"/>
                  </a:lnTo>
                  <a:lnTo>
                    <a:pt x="11879" y="12055"/>
                  </a:lnTo>
                  <a:lnTo>
                    <a:pt x="11623" y="11937"/>
                  </a:lnTo>
                  <a:lnTo>
                    <a:pt x="11426" y="11819"/>
                  </a:lnTo>
                  <a:lnTo>
                    <a:pt x="11248" y="11681"/>
                  </a:lnTo>
                  <a:lnTo>
                    <a:pt x="11071" y="11543"/>
                  </a:lnTo>
                  <a:lnTo>
                    <a:pt x="10894" y="11386"/>
                  </a:lnTo>
                  <a:lnTo>
                    <a:pt x="10677" y="11149"/>
                  </a:lnTo>
                  <a:lnTo>
                    <a:pt x="10461" y="10913"/>
                  </a:lnTo>
                  <a:lnTo>
                    <a:pt x="10244" y="10657"/>
                  </a:lnTo>
                  <a:lnTo>
                    <a:pt x="10007" y="10302"/>
                  </a:lnTo>
                  <a:lnTo>
                    <a:pt x="9811" y="9948"/>
                  </a:lnTo>
                  <a:lnTo>
                    <a:pt x="9653" y="9633"/>
                  </a:lnTo>
                  <a:lnTo>
                    <a:pt x="9495" y="9298"/>
                  </a:lnTo>
                  <a:lnTo>
                    <a:pt x="9436" y="9101"/>
                  </a:lnTo>
                  <a:lnTo>
                    <a:pt x="9357" y="8845"/>
                  </a:lnTo>
                  <a:lnTo>
                    <a:pt x="9279" y="8589"/>
                  </a:lnTo>
                  <a:lnTo>
                    <a:pt x="9220" y="8293"/>
                  </a:lnTo>
                  <a:lnTo>
                    <a:pt x="9180" y="7978"/>
                  </a:lnTo>
                  <a:lnTo>
                    <a:pt x="9180" y="7702"/>
                  </a:lnTo>
                  <a:lnTo>
                    <a:pt x="9180" y="7407"/>
                  </a:lnTo>
                  <a:lnTo>
                    <a:pt x="9200" y="7328"/>
                  </a:lnTo>
                  <a:lnTo>
                    <a:pt x="9220" y="7151"/>
                  </a:lnTo>
                  <a:lnTo>
                    <a:pt x="9259" y="7052"/>
                  </a:lnTo>
                  <a:lnTo>
                    <a:pt x="9279" y="6914"/>
                  </a:lnTo>
                  <a:lnTo>
                    <a:pt x="9318" y="6835"/>
                  </a:lnTo>
                  <a:lnTo>
                    <a:pt x="9377" y="6717"/>
                  </a:lnTo>
                  <a:lnTo>
                    <a:pt x="9417" y="6619"/>
                  </a:lnTo>
                  <a:lnTo>
                    <a:pt x="9476" y="6520"/>
                  </a:lnTo>
                  <a:lnTo>
                    <a:pt x="9535" y="6441"/>
                  </a:lnTo>
                  <a:lnTo>
                    <a:pt x="9594" y="6363"/>
                  </a:lnTo>
                  <a:lnTo>
                    <a:pt x="9673" y="6304"/>
                  </a:lnTo>
                  <a:lnTo>
                    <a:pt x="9732" y="6225"/>
                  </a:lnTo>
                  <a:lnTo>
                    <a:pt x="9811" y="6166"/>
                  </a:lnTo>
                  <a:lnTo>
                    <a:pt x="9889" y="6107"/>
                  </a:lnTo>
                  <a:lnTo>
                    <a:pt x="9988" y="6067"/>
                  </a:lnTo>
                  <a:lnTo>
                    <a:pt x="10067" y="6028"/>
                  </a:lnTo>
                  <a:lnTo>
                    <a:pt x="10185" y="6008"/>
                  </a:lnTo>
                  <a:lnTo>
                    <a:pt x="10264" y="5969"/>
                  </a:lnTo>
                  <a:lnTo>
                    <a:pt x="10382" y="5969"/>
                  </a:lnTo>
                  <a:lnTo>
                    <a:pt x="10461" y="5949"/>
                  </a:lnTo>
                  <a:close/>
                  <a:moveTo>
                    <a:pt x="1793" y="0"/>
                  </a:moveTo>
                  <a:lnTo>
                    <a:pt x="1655" y="20"/>
                  </a:lnTo>
                  <a:lnTo>
                    <a:pt x="1498" y="40"/>
                  </a:lnTo>
                  <a:lnTo>
                    <a:pt x="1380" y="79"/>
                  </a:lnTo>
                  <a:lnTo>
                    <a:pt x="1242" y="118"/>
                  </a:lnTo>
                  <a:lnTo>
                    <a:pt x="1124" y="158"/>
                  </a:lnTo>
                  <a:lnTo>
                    <a:pt x="1005" y="236"/>
                  </a:lnTo>
                  <a:lnTo>
                    <a:pt x="789" y="374"/>
                  </a:lnTo>
                  <a:lnTo>
                    <a:pt x="592" y="571"/>
                  </a:lnTo>
                  <a:lnTo>
                    <a:pt x="414" y="788"/>
                  </a:lnTo>
                  <a:lnTo>
                    <a:pt x="277" y="1044"/>
                  </a:lnTo>
                  <a:lnTo>
                    <a:pt x="158" y="1340"/>
                  </a:lnTo>
                  <a:lnTo>
                    <a:pt x="80" y="1655"/>
                  </a:lnTo>
                  <a:lnTo>
                    <a:pt x="20" y="2009"/>
                  </a:lnTo>
                  <a:lnTo>
                    <a:pt x="1" y="2403"/>
                  </a:lnTo>
                  <a:lnTo>
                    <a:pt x="20" y="2797"/>
                  </a:lnTo>
                  <a:lnTo>
                    <a:pt x="80" y="3231"/>
                  </a:lnTo>
                  <a:lnTo>
                    <a:pt x="158" y="3644"/>
                  </a:lnTo>
                  <a:lnTo>
                    <a:pt x="277" y="4058"/>
                  </a:lnTo>
                  <a:lnTo>
                    <a:pt x="414" y="4491"/>
                  </a:lnTo>
                  <a:lnTo>
                    <a:pt x="572" y="4905"/>
                  </a:lnTo>
                  <a:lnTo>
                    <a:pt x="769" y="5319"/>
                  </a:lnTo>
                  <a:lnTo>
                    <a:pt x="986" y="5713"/>
                  </a:lnTo>
                  <a:lnTo>
                    <a:pt x="1242" y="6107"/>
                  </a:lnTo>
                  <a:lnTo>
                    <a:pt x="1498" y="6481"/>
                  </a:lnTo>
                  <a:lnTo>
                    <a:pt x="1774" y="6835"/>
                  </a:lnTo>
                  <a:lnTo>
                    <a:pt x="2069" y="7170"/>
                  </a:lnTo>
                  <a:lnTo>
                    <a:pt x="2384" y="7485"/>
                  </a:lnTo>
                  <a:lnTo>
                    <a:pt x="2699" y="7761"/>
                  </a:lnTo>
                  <a:lnTo>
                    <a:pt x="3034" y="8017"/>
                  </a:lnTo>
                  <a:lnTo>
                    <a:pt x="3389" y="8234"/>
                  </a:lnTo>
                  <a:lnTo>
                    <a:pt x="3743" y="8431"/>
                  </a:lnTo>
                  <a:lnTo>
                    <a:pt x="4078" y="8549"/>
                  </a:lnTo>
                  <a:lnTo>
                    <a:pt x="4413" y="8648"/>
                  </a:lnTo>
                  <a:lnTo>
                    <a:pt x="4728" y="8687"/>
                  </a:lnTo>
                  <a:lnTo>
                    <a:pt x="5024" y="8707"/>
                  </a:lnTo>
                  <a:lnTo>
                    <a:pt x="5300" y="8667"/>
                  </a:lnTo>
                  <a:lnTo>
                    <a:pt x="5556" y="8569"/>
                  </a:lnTo>
                  <a:lnTo>
                    <a:pt x="5812" y="8451"/>
                  </a:lnTo>
                  <a:lnTo>
                    <a:pt x="5891" y="8411"/>
                  </a:lnTo>
                  <a:lnTo>
                    <a:pt x="5989" y="8332"/>
                  </a:lnTo>
                  <a:lnTo>
                    <a:pt x="6068" y="8254"/>
                  </a:lnTo>
                  <a:lnTo>
                    <a:pt x="6166" y="8155"/>
                  </a:lnTo>
                  <a:lnTo>
                    <a:pt x="6225" y="8076"/>
                  </a:lnTo>
                  <a:lnTo>
                    <a:pt x="6324" y="7978"/>
                  </a:lnTo>
                  <a:lnTo>
                    <a:pt x="6383" y="7879"/>
                  </a:lnTo>
                  <a:lnTo>
                    <a:pt x="6462" y="7742"/>
                  </a:lnTo>
                  <a:lnTo>
                    <a:pt x="6501" y="7663"/>
                  </a:lnTo>
                  <a:lnTo>
                    <a:pt x="6560" y="7505"/>
                  </a:lnTo>
                  <a:lnTo>
                    <a:pt x="6600" y="7407"/>
                  </a:lnTo>
                  <a:lnTo>
                    <a:pt x="6659" y="7210"/>
                  </a:lnTo>
                  <a:lnTo>
                    <a:pt x="6678" y="7131"/>
                  </a:lnTo>
                  <a:lnTo>
                    <a:pt x="6738" y="6816"/>
                  </a:lnTo>
                  <a:lnTo>
                    <a:pt x="7506" y="7249"/>
                  </a:lnTo>
                  <a:lnTo>
                    <a:pt x="8274" y="7702"/>
                  </a:lnTo>
                  <a:lnTo>
                    <a:pt x="8333" y="8096"/>
                  </a:lnTo>
                  <a:lnTo>
                    <a:pt x="8412" y="8470"/>
                  </a:lnTo>
                  <a:lnTo>
                    <a:pt x="8530" y="8864"/>
                  </a:lnTo>
                  <a:lnTo>
                    <a:pt x="8648" y="9258"/>
                  </a:lnTo>
                  <a:lnTo>
                    <a:pt x="8806" y="9633"/>
                  </a:lnTo>
                  <a:lnTo>
                    <a:pt x="8983" y="10007"/>
                  </a:lnTo>
                  <a:lnTo>
                    <a:pt x="9180" y="10381"/>
                  </a:lnTo>
                  <a:lnTo>
                    <a:pt x="9397" y="10736"/>
                  </a:lnTo>
                  <a:lnTo>
                    <a:pt x="9633" y="11090"/>
                  </a:lnTo>
                  <a:lnTo>
                    <a:pt x="9870" y="11425"/>
                  </a:lnTo>
                  <a:lnTo>
                    <a:pt x="10126" y="11740"/>
                  </a:lnTo>
                  <a:lnTo>
                    <a:pt x="10401" y="12036"/>
                  </a:lnTo>
                  <a:lnTo>
                    <a:pt x="10697" y="12312"/>
                  </a:lnTo>
                  <a:lnTo>
                    <a:pt x="10992" y="12568"/>
                  </a:lnTo>
                  <a:lnTo>
                    <a:pt x="11308" y="12804"/>
                  </a:lnTo>
                  <a:lnTo>
                    <a:pt x="11623" y="13001"/>
                  </a:lnTo>
                  <a:lnTo>
                    <a:pt x="11997" y="13178"/>
                  </a:lnTo>
                  <a:lnTo>
                    <a:pt x="12352" y="13336"/>
                  </a:lnTo>
                  <a:lnTo>
                    <a:pt x="12686" y="13415"/>
                  </a:lnTo>
                  <a:lnTo>
                    <a:pt x="13021" y="13454"/>
                  </a:lnTo>
                  <a:lnTo>
                    <a:pt x="13336" y="13454"/>
                  </a:lnTo>
                  <a:lnTo>
                    <a:pt x="13474" y="13434"/>
                  </a:lnTo>
                  <a:lnTo>
                    <a:pt x="13632" y="13395"/>
                  </a:lnTo>
                  <a:lnTo>
                    <a:pt x="13770" y="13356"/>
                  </a:lnTo>
                  <a:lnTo>
                    <a:pt x="13888" y="13296"/>
                  </a:lnTo>
                  <a:lnTo>
                    <a:pt x="14026" y="13237"/>
                  </a:lnTo>
                  <a:lnTo>
                    <a:pt x="14144" y="13159"/>
                  </a:lnTo>
                  <a:lnTo>
                    <a:pt x="14243" y="13080"/>
                  </a:lnTo>
                  <a:lnTo>
                    <a:pt x="14341" y="12981"/>
                  </a:lnTo>
                  <a:lnTo>
                    <a:pt x="14440" y="12902"/>
                  </a:lnTo>
                  <a:lnTo>
                    <a:pt x="14518" y="12784"/>
                  </a:lnTo>
                  <a:lnTo>
                    <a:pt x="14597" y="12666"/>
                  </a:lnTo>
                  <a:lnTo>
                    <a:pt x="14676" y="12528"/>
                  </a:lnTo>
                  <a:lnTo>
                    <a:pt x="14755" y="12410"/>
                  </a:lnTo>
                  <a:lnTo>
                    <a:pt x="14814" y="12252"/>
                  </a:lnTo>
                  <a:lnTo>
                    <a:pt x="14853" y="12134"/>
                  </a:lnTo>
                  <a:lnTo>
                    <a:pt x="14912" y="11937"/>
                  </a:lnTo>
                  <a:lnTo>
                    <a:pt x="14952" y="11799"/>
                  </a:lnTo>
                  <a:lnTo>
                    <a:pt x="14991" y="11563"/>
                  </a:lnTo>
                  <a:lnTo>
                    <a:pt x="14991" y="11445"/>
                  </a:lnTo>
                  <a:lnTo>
                    <a:pt x="15011" y="11071"/>
                  </a:lnTo>
                  <a:lnTo>
                    <a:pt x="14991" y="10657"/>
                  </a:lnTo>
                  <a:lnTo>
                    <a:pt x="14952" y="10243"/>
                  </a:lnTo>
                  <a:lnTo>
                    <a:pt x="14873" y="9830"/>
                  </a:lnTo>
                  <a:lnTo>
                    <a:pt x="14755" y="9396"/>
                  </a:lnTo>
                  <a:lnTo>
                    <a:pt x="14617" y="8983"/>
                  </a:lnTo>
                  <a:lnTo>
                    <a:pt x="14440" y="8549"/>
                  </a:lnTo>
                  <a:lnTo>
                    <a:pt x="14243" y="8135"/>
                  </a:lnTo>
                  <a:lnTo>
                    <a:pt x="14026" y="7742"/>
                  </a:lnTo>
                  <a:lnTo>
                    <a:pt x="13790" y="7348"/>
                  </a:lnTo>
                  <a:lnTo>
                    <a:pt x="13533" y="6973"/>
                  </a:lnTo>
                  <a:lnTo>
                    <a:pt x="13258" y="6619"/>
                  </a:lnTo>
                  <a:lnTo>
                    <a:pt x="12962" y="6284"/>
                  </a:lnTo>
                  <a:lnTo>
                    <a:pt x="12647" y="5969"/>
                  </a:lnTo>
                  <a:lnTo>
                    <a:pt x="12332" y="5693"/>
                  </a:lnTo>
                  <a:lnTo>
                    <a:pt x="11997" y="5437"/>
                  </a:lnTo>
                  <a:lnTo>
                    <a:pt x="11642" y="5220"/>
                  </a:lnTo>
                  <a:lnTo>
                    <a:pt x="11308" y="5043"/>
                  </a:lnTo>
                  <a:lnTo>
                    <a:pt x="11209" y="5003"/>
                  </a:lnTo>
                  <a:lnTo>
                    <a:pt x="10992" y="4925"/>
                  </a:lnTo>
                  <a:lnTo>
                    <a:pt x="10855" y="4885"/>
                  </a:lnTo>
                  <a:lnTo>
                    <a:pt x="10677" y="4826"/>
                  </a:lnTo>
                  <a:lnTo>
                    <a:pt x="10539" y="4806"/>
                  </a:lnTo>
                  <a:lnTo>
                    <a:pt x="10362" y="4767"/>
                  </a:lnTo>
                  <a:lnTo>
                    <a:pt x="9968" y="4767"/>
                  </a:lnTo>
                  <a:lnTo>
                    <a:pt x="9811" y="4787"/>
                  </a:lnTo>
                  <a:lnTo>
                    <a:pt x="9692" y="4806"/>
                  </a:lnTo>
                  <a:lnTo>
                    <a:pt x="9554" y="4846"/>
                  </a:lnTo>
                  <a:lnTo>
                    <a:pt x="9456" y="4885"/>
                  </a:lnTo>
                  <a:lnTo>
                    <a:pt x="9318" y="4944"/>
                  </a:lnTo>
                  <a:lnTo>
                    <a:pt x="9121" y="5063"/>
                  </a:lnTo>
                  <a:lnTo>
                    <a:pt x="8963" y="5200"/>
                  </a:lnTo>
                  <a:lnTo>
                    <a:pt x="8806" y="5358"/>
                  </a:lnTo>
                  <a:lnTo>
                    <a:pt x="8668" y="5535"/>
                  </a:lnTo>
                  <a:lnTo>
                    <a:pt x="8530" y="5772"/>
                  </a:lnTo>
                  <a:lnTo>
                    <a:pt x="8432" y="6028"/>
                  </a:lnTo>
                  <a:lnTo>
                    <a:pt x="8353" y="6323"/>
                  </a:lnTo>
                  <a:lnTo>
                    <a:pt x="8294" y="6638"/>
                  </a:lnTo>
                  <a:lnTo>
                    <a:pt x="6738" y="5752"/>
                  </a:lnTo>
                  <a:lnTo>
                    <a:pt x="6678" y="5378"/>
                  </a:lnTo>
                  <a:lnTo>
                    <a:pt x="6600" y="4984"/>
                  </a:lnTo>
                  <a:lnTo>
                    <a:pt x="6501" y="4590"/>
                  </a:lnTo>
                  <a:lnTo>
                    <a:pt x="6363" y="4216"/>
                  </a:lnTo>
                  <a:lnTo>
                    <a:pt x="6206" y="3822"/>
                  </a:lnTo>
                  <a:lnTo>
                    <a:pt x="6048" y="3447"/>
                  </a:lnTo>
                  <a:lnTo>
                    <a:pt x="5851" y="3073"/>
                  </a:lnTo>
                  <a:lnTo>
                    <a:pt x="5634" y="2718"/>
                  </a:lnTo>
                  <a:lnTo>
                    <a:pt x="5398" y="2364"/>
                  </a:lnTo>
                  <a:lnTo>
                    <a:pt x="5162" y="2029"/>
                  </a:lnTo>
                  <a:lnTo>
                    <a:pt x="4886" y="1714"/>
                  </a:lnTo>
                  <a:lnTo>
                    <a:pt x="4610" y="1418"/>
                  </a:lnTo>
                  <a:lnTo>
                    <a:pt x="4334" y="1143"/>
                  </a:lnTo>
                  <a:lnTo>
                    <a:pt x="4019" y="887"/>
                  </a:lnTo>
                  <a:lnTo>
                    <a:pt x="3724" y="670"/>
                  </a:lnTo>
                  <a:lnTo>
                    <a:pt x="3409" y="473"/>
                  </a:lnTo>
                  <a:lnTo>
                    <a:pt x="3054" y="276"/>
                  </a:lnTo>
                  <a:lnTo>
                    <a:pt x="2956" y="236"/>
                  </a:lnTo>
                  <a:lnTo>
                    <a:pt x="2719" y="158"/>
                  </a:lnTo>
                  <a:lnTo>
                    <a:pt x="2601" y="118"/>
                  </a:lnTo>
                  <a:lnTo>
                    <a:pt x="2404" y="59"/>
                  </a:lnTo>
                  <a:lnTo>
                    <a:pt x="2266" y="40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093950" y="3564650"/>
              <a:ext cx="122650" cy="157625"/>
            </a:xfrm>
            <a:custGeom>
              <a:avLst/>
              <a:gdLst/>
              <a:ahLst/>
              <a:cxnLst/>
              <a:rect l="l" t="t" r="r" b="b"/>
              <a:pathLst>
                <a:path w="4906" h="6305" extrusionOk="0">
                  <a:moveTo>
                    <a:pt x="1182" y="1"/>
                  </a:moveTo>
                  <a:lnTo>
                    <a:pt x="1084" y="20"/>
                  </a:lnTo>
                  <a:lnTo>
                    <a:pt x="985" y="40"/>
                  </a:lnTo>
                  <a:lnTo>
                    <a:pt x="887" y="79"/>
                  </a:lnTo>
                  <a:lnTo>
                    <a:pt x="808" y="119"/>
                  </a:lnTo>
                  <a:lnTo>
                    <a:pt x="709" y="158"/>
                  </a:lnTo>
                  <a:lnTo>
                    <a:pt x="631" y="217"/>
                  </a:lnTo>
                  <a:lnTo>
                    <a:pt x="552" y="257"/>
                  </a:lnTo>
                  <a:lnTo>
                    <a:pt x="473" y="336"/>
                  </a:lnTo>
                  <a:lnTo>
                    <a:pt x="414" y="395"/>
                  </a:lnTo>
                  <a:lnTo>
                    <a:pt x="335" y="493"/>
                  </a:lnTo>
                  <a:lnTo>
                    <a:pt x="296" y="572"/>
                  </a:lnTo>
                  <a:lnTo>
                    <a:pt x="237" y="670"/>
                  </a:lnTo>
                  <a:lnTo>
                    <a:pt x="178" y="749"/>
                  </a:lnTo>
                  <a:lnTo>
                    <a:pt x="138" y="867"/>
                  </a:lnTo>
                  <a:lnTo>
                    <a:pt x="99" y="966"/>
                  </a:lnTo>
                  <a:lnTo>
                    <a:pt x="59" y="1104"/>
                  </a:lnTo>
                  <a:lnTo>
                    <a:pt x="40" y="1202"/>
                  </a:lnTo>
                  <a:lnTo>
                    <a:pt x="20" y="1380"/>
                  </a:lnTo>
                  <a:lnTo>
                    <a:pt x="0" y="1458"/>
                  </a:lnTo>
                  <a:lnTo>
                    <a:pt x="0" y="1734"/>
                  </a:lnTo>
                  <a:lnTo>
                    <a:pt x="0" y="1951"/>
                  </a:lnTo>
                  <a:lnTo>
                    <a:pt x="20" y="2187"/>
                  </a:lnTo>
                  <a:lnTo>
                    <a:pt x="59" y="2404"/>
                  </a:lnTo>
                  <a:lnTo>
                    <a:pt x="99" y="2640"/>
                  </a:lnTo>
                  <a:lnTo>
                    <a:pt x="178" y="2936"/>
                  </a:lnTo>
                  <a:lnTo>
                    <a:pt x="276" y="3251"/>
                  </a:lnTo>
                  <a:lnTo>
                    <a:pt x="414" y="3546"/>
                  </a:lnTo>
                  <a:lnTo>
                    <a:pt x="552" y="3862"/>
                  </a:lnTo>
                  <a:lnTo>
                    <a:pt x="709" y="4137"/>
                  </a:lnTo>
                  <a:lnTo>
                    <a:pt x="966" y="4571"/>
                  </a:lnTo>
                  <a:lnTo>
                    <a:pt x="1261" y="4965"/>
                  </a:lnTo>
                  <a:lnTo>
                    <a:pt x="1596" y="5319"/>
                  </a:lnTo>
                  <a:lnTo>
                    <a:pt x="1773" y="5477"/>
                  </a:lnTo>
                  <a:lnTo>
                    <a:pt x="1950" y="5634"/>
                  </a:lnTo>
                  <a:lnTo>
                    <a:pt x="2187" y="5812"/>
                  </a:lnTo>
                  <a:lnTo>
                    <a:pt x="2443" y="5969"/>
                  </a:lnTo>
                  <a:lnTo>
                    <a:pt x="2699" y="6107"/>
                  </a:lnTo>
                  <a:lnTo>
                    <a:pt x="2935" y="6206"/>
                  </a:lnTo>
                  <a:lnTo>
                    <a:pt x="3172" y="6265"/>
                  </a:lnTo>
                  <a:lnTo>
                    <a:pt x="3388" y="6304"/>
                  </a:lnTo>
                  <a:lnTo>
                    <a:pt x="3605" y="6304"/>
                  </a:lnTo>
                  <a:lnTo>
                    <a:pt x="3822" y="6284"/>
                  </a:lnTo>
                  <a:lnTo>
                    <a:pt x="3999" y="6225"/>
                  </a:lnTo>
                  <a:lnTo>
                    <a:pt x="4176" y="6147"/>
                  </a:lnTo>
                  <a:lnTo>
                    <a:pt x="4334" y="6048"/>
                  </a:lnTo>
                  <a:lnTo>
                    <a:pt x="4472" y="5910"/>
                  </a:lnTo>
                  <a:lnTo>
                    <a:pt x="4610" y="5733"/>
                  </a:lnTo>
                  <a:lnTo>
                    <a:pt x="4708" y="5556"/>
                  </a:lnTo>
                  <a:lnTo>
                    <a:pt x="4787" y="5339"/>
                  </a:lnTo>
                  <a:lnTo>
                    <a:pt x="4846" y="5103"/>
                  </a:lnTo>
                  <a:lnTo>
                    <a:pt x="4885" y="4846"/>
                  </a:lnTo>
                  <a:lnTo>
                    <a:pt x="4905" y="4571"/>
                  </a:lnTo>
                  <a:lnTo>
                    <a:pt x="4885" y="4275"/>
                  </a:lnTo>
                  <a:lnTo>
                    <a:pt x="4846" y="3980"/>
                  </a:lnTo>
                  <a:lnTo>
                    <a:pt x="4787" y="3665"/>
                  </a:lnTo>
                  <a:lnTo>
                    <a:pt x="4708" y="3369"/>
                  </a:lnTo>
                  <a:lnTo>
                    <a:pt x="4610" y="3054"/>
                  </a:lnTo>
                  <a:lnTo>
                    <a:pt x="4491" y="2758"/>
                  </a:lnTo>
                  <a:lnTo>
                    <a:pt x="4354" y="2443"/>
                  </a:lnTo>
                  <a:lnTo>
                    <a:pt x="4196" y="2168"/>
                  </a:lnTo>
                  <a:lnTo>
                    <a:pt x="4019" y="1872"/>
                  </a:lnTo>
                  <a:lnTo>
                    <a:pt x="3822" y="1596"/>
                  </a:lnTo>
                  <a:lnTo>
                    <a:pt x="3625" y="1340"/>
                  </a:lnTo>
                  <a:lnTo>
                    <a:pt x="3408" y="1104"/>
                  </a:lnTo>
                  <a:lnTo>
                    <a:pt x="3191" y="867"/>
                  </a:lnTo>
                  <a:lnTo>
                    <a:pt x="2955" y="670"/>
                  </a:lnTo>
                  <a:lnTo>
                    <a:pt x="2699" y="493"/>
                  </a:lnTo>
                  <a:lnTo>
                    <a:pt x="2463" y="336"/>
                  </a:lnTo>
                  <a:lnTo>
                    <a:pt x="2266" y="217"/>
                  </a:lnTo>
                  <a:lnTo>
                    <a:pt x="2069" y="139"/>
                  </a:lnTo>
                  <a:lnTo>
                    <a:pt x="1872" y="79"/>
                  </a:lnTo>
                  <a:lnTo>
                    <a:pt x="1694" y="20"/>
                  </a:lnTo>
                  <a:lnTo>
                    <a:pt x="1635" y="20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4894075" y="4322780"/>
            <a:ext cx="491063" cy="553299"/>
            <a:chOff x="2625625" y="2522625"/>
            <a:chExt cx="431400" cy="486075"/>
          </a:xfrm>
        </p:grpSpPr>
        <p:sp>
          <p:nvSpPr>
            <p:cNvPr id="108" name="Google Shape;108;p2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96045" y="1547190"/>
            <a:ext cx="749859" cy="844847"/>
            <a:chOff x="2625625" y="2522625"/>
            <a:chExt cx="431400" cy="486075"/>
          </a:xfrm>
        </p:grpSpPr>
        <p:sp>
          <p:nvSpPr>
            <p:cNvPr id="113" name="Google Shape;113;p2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2253" y="2758754"/>
            <a:ext cx="749848" cy="1182972"/>
            <a:chOff x="1527950" y="2052325"/>
            <a:chExt cx="440750" cy="695375"/>
          </a:xfrm>
        </p:grpSpPr>
        <p:sp>
          <p:nvSpPr>
            <p:cNvPr id="118" name="Google Shape;118;p2"/>
            <p:cNvSpPr/>
            <p:nvPr/>
          </p:nvSpPr>
          <p:spPr>
            <a:xfrm>
              <a:off x="1542225" y="2609300"/>
              <a:ext cx="411700" cy="138400"/>
            </a:xfrm>
            <a:custGeom>
              <a:avLst/>
              <a:gdLst/>
              <a:ahLst/>
              <a:cxnLst/>
              <a:rect l="l" t="t" r="r" b="b"/>
              <a:pathLst>
                <a:path w="16468" h="5536" extrusionOk="0">
                  <a:moveTo>
                    <a:pt x="7407" y="0"/>
                  </a:moveTo>
                  <a:lnTo>
                    <a:pt x="6579" y="39"/>
                  </a:lnTo>
                  <a:lnTo>
                    <a:pt x="5792" y="118"/>
                  </a:lnTo>
                  <a:lnTo>
                    <a:pt x="5043" y="217"/>
                  </a:lnTo>
                  <a:lnTo>
                    <a:pt x="4314" y="315"/>
                  </a:lnTo>
                  <a:lnTo>
                    <a:pt x="3644" y="473"/>
                  </a:lnTo>
                  <a:lnTo>
                    <a:pt x="2994" y="630"/>
                  </a:lnTo>
                  <a:lnTo>
                    <a:pt x="2423" y="808"/>
                  </a:lnTo>
                  <a:lnTo>
                    <a:pt x="1891" y="1005"/>
                  </a:lnTo>
                  <a:lnTo>
                    <a:pt x="1419" y="1221"/>
                  </a:lnTo>
                  <a:lnTo>
                    <a:pt x="1005" y="1438"/>
                  </a:lnTo>
                  <a:lnTo>
                    <a:pt x="828" y="1556"/>
                  </a:lnTo>
                  <a:lnTo>
                    <a:pt x="650" y="1674"/>
                  </a:lnTo>
                  <a:lnTo>
                    <a:pt x="512" y="1812"/>
                  </a:lnTo>
                  <a:lnTo>
                    <a:pt x="375" y="1931"/>
                  </a:lnTo>
                  <a:lnTo>
                    <a:pt x="276" y="2068"/>
                  </a:lnTo>
                  <a:lnTo>
                    <a:pt x="178" y="2206"/>
                  </a:lnTo>
                  <a:lnTo>
                    <a:pt x="99" y="2344"/>
                  </a:lnTo>
                  <a:lnTo>
                    <a:pt x="59" y="2482"/>
                  </a:lnTo>
                  <a:lnTo>
                    <a:pt x="20" y="2620"/>
                  </a:lnTo>
                  <a:lnTo>
                    <a:pt x="0" y="2758"/>
                  </a:lnTo>
                  <a:lnTo>
                    <a:pt x="20" y="2896"/>
                  </a:lnTo>
                  <a:lnTo>
                    <a:pt x="59" y="3053"/>
                  </a:lnTo>
                  <a:lnTo>
                    <a:pt x="99" y="3191"/>
                  </a:lnTo>
                  <a:lnTo>
                    <a:pt x="178" y="3329"/>
                  </a:lnTo>
                  <a:lnTo>
                    <a:pt x="276" y="3447"/>
                  </a:lnTo>
                  <a:lnTo>
                    <a:pt x="375" y="3585"/>
                  </a:lnTo>
                  <a:lnTo>
                    <a:pt x="512" y="3723"/>
                  </a:lnTo>
                  <a:lnTo>
                    <a:pt x="650" y="3841"/>
                  </a:lnTo>
                  <a:lnTo>
                    <a:pt x="828" y="3959"/>
                  </a:lnTo>
                  <a:lnTo>
                    <a:pt x="1005" y="4078"/>
                  </a:lnTo>
                  <a:lnTo>
                    <a:pt x="1419" y="4314"/>
                  </a:lnTo>
                  <a:lnTo>
                    <a:pt x="1891" y="4531"/>
                  </a:lnTo>
                  <a:lnTo>
                    <a:pt x="2423" y="4728"/>
                  </a:lnTo>
                  <a:lnTo>
                    <a:pt x="2994" y="4905"/>
                  </a:lnTo>
                  <a:lnTo>
                    <a:pt x="3644" y="5063"/>
                  </a:lnTo>
                  <a:lnTo>
                    <a:pt x="4314" y="5200"/>
                  </a:lnTo>
                  <a:lnTo>
                    <a:pt x="5043" y="5319"/>
                  </a:lnTo>
                  <a:lnTo>
                    <a:pt x="5792" y="5417"/>
                  </a:lnTo>
                  <a:lnTo>
                    <a:pt x="6579" y="5476"/>
                  </a:lnTo>
                  <a:lnTo>
                    <a:pt x="7407" y="5516"/>
                  </a:lnTo>
                  <a:lnTo>
                    <a:pt x="8234" y="5535"/>
                  </a:lnTo>
                  <a:lnTo>
                    <a:pt x="9081" y="5516"/>
                  </a:lnTo>
                  <a:lnTo>
                    <a:pt x="9908" y="5476"/>
                  </a:lnTo>
                  <a:lnTo>
                    <a:pt x="10696" y="5417"/>
                  </a:lnTo>
                  <a:lnTo>
                    <a:pt x="11445" y="5319"/>
                  </a:lnTo>
                  <a:lnTo>
                    <a:pt x="12174" y="5200"/>
                  </a:lnTo>
                  <a:lnTo>
                    <a:pt x="12843" y="5063"/>
                  </a:lnTo>
                  <a:lnTo>
                    <a:pt x="13474" y="4905"/>
                  </a:lnTo>
                  <a:lnTo>
                    <a:pt x="14065" y="4728"/>
                  </a:lnTo>
                  <a:lnTo>
                    <a:pt x="14597" y="4531"/>
                  </a:lnTo>
                  <a:lnTo>
                    <a:pt x="15069" y="4314"/>
                  </a:lnTo>
                  <a:lnTo>
                    <a:pt x="15483" y="4078"/>
                  </a:lnTo>
                  <a:lnTo>
                    <a:pt x="15660" y="3959"/>
                  </a:lnTo>
                  <a:lnTo>
                    <a:pt x="15818" y="3841"/>
                  </a:lnTo>
                  <a:lnTo>
                    <a:pt x="15975" y="3723"/>
                  </a:lnTo>
                  <a:lnTo>
                    <a:pt x="16094" y="3585"/>
                  </a:lnTo>
                  <a:lnTo>
                    <a:pt x="16212" y="3447"/>
                  </a:lnTo>
                  <a:lnTo>
                    <a:pt x="16310" y="3329"/>
                  </a:lnTo>
                  <a:lnTo>
                    <a:pt x="16369" y="3191"/>
                  </a:lnTo>
                  <a:lnTo>
                    <a:pt x="16429" y="3053"/>
                  </a:lnTo>
                  <a:lnTo>
                    <a:pt x="16468" y="2896"/>
                  </a:lnTo>
                  <a:lnTo>
                    <a:pt x="16468" y="2758"/>
                  </a:lnTo>
                  <a:lnTo>
                    <a:pt x="16468" y="2620"/>
                  </a:lnTo>
                  <a:lnTo>
                    <a:pt x="16429" y="2482"/>
                  </a:lnTo>
                  <a:lnTo>
                    <a:pt x="16369" y="2344"/>
                  </a:lnTo>
                  <a:lnTo>
                    <a:pt x="16310" y="2206"/>
                  </a:lnTo>
                  <a:lnTo>
                    <a:pt x="16212" y="2068"/>
                  </a:lnTo>
                  <a:lnTo>
                    <a:pt x="16094" y="1931"/>
                  </a:lnTo>
                  <a:lnTo>
                    <a:pt x="15975" y="1812"/>
                  </a:lnTo>
                  <a:lnTo>
                    <a:pt x="15818" y="1674"/>
                  </a:lnTo>
                  <a:lnTo>
                    <a:pt x="15660" y="1556"/>
                  </a:lnTo>
                  <a:lnTo>
                    <a:pt x="15483" y="1438"/>
                  </a:lnTo>
                  <a:lnTo>
                    <a:pt x="15069" y="1221"/>
                  </a:lnTo>
                  <a:lnTo>
                    <a:pt x="14597" y="1005"/>
                  </a:lnTo>
                  <a:lnTo>
                    <a:pt x="14065" y="808"/>
                  </a:lnTo>
                  <a:lnTo>
                    <a:pt x="13474" y="630"/>
                  </a:lnTo>
                  <a:lnTo>
                    <a:pt x="12843" y="473"/>
                  </a:lnTo>
                  <a:lnTo>
                    <a:pt x="12174" y="315"/>
                  </a:lnTo>
                  <a:lnTo>
                    <a:pt x="11445" y="217"/>
                  </a:lnTo>
                  <a:lnTo>
                    <a:pt x="10696" y="118"/>
                  </a:lnTo>
                  <a:lnTo>
                    <a:pt x="9908" y="39"/>
                  </a:lnTo>
                  <a:lnTo>
                    <a:pt x="9081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025" y="0"/>
                  </a:move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A3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fill="none" extrusionOk="0">
                  <a:moveTo>
                    <a:pt x="848" y="2719"/>
                  </a:move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lnTo>
                    <a:pt x="1025" y="0"/>
                  </a:ln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extrusionOk="0">
                  <a:moveTo>
                    <a:pt x="92" y="10053"/>
                  </a:moveTo>
                  <a:lnTo>
                    <a:pt x="98" y="10125"/>
                  </a:lnTo>
                  <a:lnTo>
                    <a:pt x="98" y="10106"/>
                  </a:lnTo>
                  <a:lnTo>
                    <a:pt x="92" y="10053"/>
                  </a:lnTo>
                  <a:close/>
                  <a:moveTo>
                    <a:pt x="1536" y="13809"/>
                  </a:moveTo>
                  <a:lnTo>
                    <a:pt x="1674" y="14006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536" y="13809"/>
                  </a:lnTo>
                  <a:close/>
                  <a:moveTo>
                    <a:pt x="1674" y="14006"/>
                  </a:moveTo>
                  <a:lnTo>
                    <a:pt x="1891" y="14282"/>
                  </a:lnTo>
                  <a:lnTo>
                    <a:pt x="1891" y="14282"/>
                  </a:lnTo>
                  <a:lnTo>
                    <a:pt x="1832" y="14203"/>
                  </a:lnTo>
                  <a:lnTo>
                    <a:pt x="1812" y="14163"/>
                  </a:lnTo>
                  <a:lnTo>
                    <a:pt x="1773" y="14124"/>
                  </a:lnTo>
                  <a:lnTo>
                    <a:pt x="1674" y="14006"/>
                  </a:lnTo>
                  <a:close/>
                  <a:moveTo>
                    <a:pt x="8510" y="0"/>
                  </a:moveTo>
                  <a:lnTo>
                    <a:pt x="811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6" y="9137"/>
                  </a:lnTo>
                  <a:lnTo>
                    <a:pt x="6" y="9137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92" y="10053"/>
                  </a:lnTo>
                  <a:lnTo>
                    <a:pt x="92" y="10053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591" y="8096"/>
                  </a:lnTo>
                  <a:lnTo>
                    <a:pt x="1753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8904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fill="none" extrusionOk="0">
                  <a:moveTo>
                    <a:pt x="17591" y="8096"/>
                  </a:moveTo>
                  <a:lnTo>
                    <a:pt x="17531" y="7584"/>
                  </a:lnTo>
                  <a:lnTo>
                    <a:pt x="1755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783" y="5023"/>
                  </a:lnTo>
                  <a:lnTo>
                    <a:pt x="16783" y="5023"/>
                  </a:lnTo>
                  <a:lnTo>
                    <a:pt x="16783" y="504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9278" y="20"/>
                  </a:lnTo>
                  <a:lnTo>
                    <a:pt x="8904" y="0"/>
                  </a:lnTo>
                  <a:lnTo>
                    <a:pt x="8746" y="0"/>
                  </a:lnTo>
                  <a:lnTo>
                    <a:pt x="8746" y="0"/>
                  </a:lnTo>
                  <a:lnTo>
                    <a:pt x="8726" y="0"/>
                  </a:lnTo>
                  <a:lnTo>
                    <a:pt x="8726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549" y="0"/>
                  </a:lnTo>
                  <a:lnTo>
                    <a:pt x="8549" y="0"/>
                  </a:lnTo>
                  <a:lnTo>
                    <a:pt x="8510" y="0"/>
                  </a:lnTo>
                  <a:lnTo>
                    <a:pt x="8510" y="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79" y="754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096"/>
                  </a:lnTo>
                  <a:lnTo>
                    <a:pt x="20" y="8096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0" y="9101"/>
                  </a:lnTo>
                  <a:lnTo>
                    <a:pt x="20" y="9219"/>
                  </a:lnTo>
                  <a:lnTo>
                    <a:pt x="20" y="9219"/>
                  </a:lnTo>
                  <a:lnTo>
                    <a:pt x="0" y="9062"/>
                  </a:lnTo>
                  <a:lnTo>
                    <a:pt x="0" y="9062"/>
                  </a:lnTo>
                  <a:lnTo>
                    <a:pt x="39" y="9554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59" y="9790"/>
                  </a:lnTo>
                  <a:lnTo>
                    <a:pt x="98" y="10106"/>
                  </a:lnTo>
                  <a:lnTo>
                    <a:pt x="98" y="10106"/>
                  </a:lnTo>
                  <a:lnTo>
                    <a:pt x="98" y="10125"/>
                  </a:lnTo>
                  <a:lnTo>
                    <a:pt x="98" y="10125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596" y="13868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773" y="14124"/>
                  </a:lnTo>
                  <a:lnTo>
                    <a:pt x="1773" y="14124"/>
                  </a:lnTo>
                  <a:lnTo>
                    <a:pt x="1812" y="14163"/>
                  </a:lnTo>
                  <a:lnTo>
                    <a:pt x="1832" y="14203"/>
                  </a:lnTo>
                  <a:lnTo>
                    <a:pt x="1832" y="14203"/>
                  </a:lnTo>
                  <a:lnTo>
                    <a:pt x="1891" y="14282"/>
                  </a:lnTo>
                  <a:lnTo>
                    <a:pt x="1891" y="14282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536" y="13809"/>
                  </a:lnTo>
                  <a:lnTo>
                    <a:pt x="1536" y="13809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466" y="17532"/>
                  </a:lnTo>
                  <a:lnTo>
                    <a:pt x="7485" y="17532"/>
                  </a:lnTo>
                  <a:lnTo>
                    <a:pt x="7485" y="17532"/>
                  </a:lnTo>
                  <a:lnTo>
                    <a:pt x="7525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8726" y="17630"/>
                  </a:lnTo>
                  <a:lnTo>
                    <a:pt x="8726" y="17630"/>
                  </a:lnTo>
                  <a:lnTo>
                    <a:pt x="9041" y="17630"/>
                  </a:lnTo>
                  <a:lnTo>
                    <a:pt x="9041" y="17630"/>
                  </a:lnTo>
                  <a:lnTo>
                    <a:pt x="9199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298" y="17611"/>
                  </a:lnTo>
                  <a:lnTo>
                    <a:pt x="9298" y="17611"/>
                  </a:lnTo>
                  <a:lnTo>
                    <a:pt x="9337" y="17611"/>
                  </a:lnTo>
                  <a:lnTo>
                    <a:pt x="9337" y="17611"/>
                  </a:lnTo>
                  <a:lnTo>
                    <a:pt x="9376" y="17611"/>
                  </a:lnTo>
                  <a:lnTo>
                    <a:pt x="9376" y="17611"/>
                  </a:lnTo>
                  <a:lnTo>
                    <a:pt x="9258" y="17611"/>
                  </a:lnTo>
                  <a:lnTo>
                    <a:pt x="9514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692" y="17591"/>
                  </a:lnTo>
                  <a:lnTo>
                    <a:pt x="9711" y="1759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630" y="8845"/>
                  </a:lnTo>
                  <a:lnTo>
                    <a:pt x="17591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547625" y="2427075"/>
              <a:ext cx="400400" cy="243800"/>
            </a:xfrm>
            <a:custGeom>
              <a:avLst/>
              <a:gdLst/>
              <a:ahLst/>
              <a:cxnLst/>
              <a:rect l="l" t="t" r="r" b="b"/>
              <a:pathLst>
                <a:path w="16016" h="9752" extrusionOk="0">
                  <a:moveTo>
                    <a:pt x="72" y="2837"/>
                  </a:moveTo>
                  <a:lnTo>
                    <a:pt x="80" y="2916"/>
                  </a:lnTo>
                  <a:lnTo>
                    <a:pt x="80" y="2896"/>
                  </a:lnTo>
                  <a:lnTo>
                    <a:pt x="72" y="2837"/>
                  </a:lnTo>
                  <a:close/>
                  <a:moveTo>
                    <a:pt x="1439" y="6324"/>
                  </a:moveTo>
                  <a:lnTo>
                    <a:pt x="1518" y="6442"/>
                  </a:lnTo>
                  <a:lnTo>
                    <a:pt x="1554" y="6489"/>
                  </a:lnTo>
                  <a:lnTo>
                    <a:pt x="1554" y="6489"/>
                  </a:lnTo>
                  <a:lnTo>
                    <a:pt x="1537" y="6462"/>
                  </a:lnTo>
                  <a:lnTo>
                    <a:pt x="1439" y="6324"/>
                  </a:lnTo>
                  <a:lnTo>
                    <a:pt x="1439" y="6324"/>
                  </a:lnTo>
                  <a:close/>
                  <a:moveTo>
                    <a:pt x="1554" y="6489"/>
                  </a:moveTo>
                  <a:lnTo>
                    <a:pt x="1596" y="6560"/>
                  </a:lnTo>
                  <a:lnTo>
                    <a:pt x="1636" y="6600"/>
                  </a:lnTo>
                  <a:lnTo>
                    <a:pt x="1649" y="6613"/>
                  </a:lnTo>
                  <a:lnTo>
                    <a:pt x="1649" y="6613"/>
                  </a:lnTo>
                  <a:lnTo>
                    <a:pt x="1554" y="6489"/>
                  </a:lnTo>
                  <a:close/>
                  <a:moveTo>
                    <a:pt x="1649" y="6613"/>
                  </a:moveTo>
                  <a:lnTo>
                    <a:pt x="1715" y="6698"/>
                  </a:lnTo>
                  <a:lnTo>
                    <a:pt x="1675" y="6639"/>
                  </a:lnTo>
                  <a:lnTo>
                    <a:pt x="1649" y="6613"/>
                  </a:lnTo>
                  <a:close/>
                  <a:moveTo>
                    <a:pt x="5182" y="9239"/>
                  </a:moveTo>
                  <a:lnTo>
                    <a:pt x="5241" y="9259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182" y="9239"/>
                  </a:lnTo>
                  <a:close/>
                  <a:moveTo>
                    <a:pt x="8767" y="1"/>
                  </a:moveTo>
                  <a:lnTo>
                    <a:pt x="8097" y="20"/>
                  </a:lnTo>
                  <a:lnTo>
                    <a:pt x="7407" y="60"/>
                  </a:lnTo>
                  <a:lnTo>
                    <a:pt x="6738" y="119"/>
                  </a:lnTo>
                  <a:lnTo>
                    <a:pt x="6068" y="178"/>
                  </a:lnTo>
                  <a:lnTo>
                    <a:pt x="5418" y="257"/>
                  </a:lnTo>
                  <a:lnTo>
                    <a:pt x="4177" y="454"/>
                  </a:lnTo>
                  <a:lnTo>
                    <a:pt x="3054" y="651"/>
                  </a:lnTo>
                  <a:lnTo>
                    <a:pt x="2050" y="867"/>
                  </a:lnTo>
                  <a:lnTo>
                    <a:pt x="1203" y="1045"/>
                  </a:lnTo>
                  <a:lnTo>
                    <a:pt x="572" y="1202"/>
                  </a:lnTo>
                  <a:lnTo>
                    <a:pt x="1" y="1360"/>
                  </a:lnTo>
                  <a:lnTo>
                    <a:pt x="1" y="1439"/>
                  </a:lnTo>
                  <a:lnTo>
                    <a:pt x="1" y="1557"/>
                  </a:lnTo>
                  <a:lnTo>
                    <a:pt x="1" y="1636"/>
                  </a:lnTo>
                  <a:lnTo>
                    <a:pt x="1" y="1695"/>
                  </a:lnTo>
                  <a:lnTo>
                    <a:pt x="1" y="1852"/>
                  </a:lnTo>
                  <a:lnTo>
                    <a:pt x="1" y="1931"/>
                  </a:lnTo>
                  <a:lnTo>
                    <a:pt x="1" y="1951"/>
                  </a:lnTo>
                  <a:lnTo>
                    <a:pt x="21" y="2384"/>
                  </a:lnTo>
                  <a:lnTo>
                    <a:pt x="21" y="2443"/>
                  </a:lnTo>
                  <a:lnTo>
                    <a:pt x="21" y="2463"/>
                  </a:lnTo>
                  <a:lnTo>
                    <a:pt x="40" y="2542"/>
                  </a:lnTo>
                  <a:lnTo>
                    <a:pt x="40" y="2601"/>
                  </a:lnTo>
                  <a:lnTo>
                    <a:pt x="72" y="2837"/>
                  </a:lnTo>
                  <a:lnTo>
                    <a:pt x="60" y="2719"/>
                  </a:lnTo>
                  <a:lnTo>
                    <a:pt x="119" y="3133"/>
                  </a:lnTo>
                  <a:lnTo>
                    <a:pt x="119" y="3093"/>
                  </a:lnTo>
                  <a:lnTo>
                    <a:pt x="139" y="3212"/>
                  </a:lnTo>
                  <a:lnTo>
                    <a:pt x="139" y="3251"/>
                  </a:lnTo>
                  <a:lnTo>
                    <a:pt x="257" y="3704"/>
                  </a:lnTo>
                  <a:lnTo>
                    <a:pt x="375" y="4157"/>
                  </a:lnTo>
                  <a:lnTo>
                    <a:pt x="552" y="4689"/>
                  </a:lnTo>
                  <a:lnTo>
                    <a:pt x="572" y="4709"/>
                  </a:lnTo>
                  <a:lnTo>
                    <a:pt x="572" y="4728"/>
                  </a:lnTo>
                  <a:lnTo>
                    <a:pt x="592" y="4787"/>
                  </a:lnTo>
                  <a:lnTo>
                    <a:pt x="789" y="5221"/>
                  </a:lnTo>
                  <a:lnTo>
                    <a:pt x="1006" y="5634"/>
                  </a:lnTo>
                  <a:lnTo>
                    <a:pt x="1006" y="5654"/>
                  </a:lnTo>
                  <a:lnTo>
                    <a:pt x="1025" y="5654"/>
                  </a:lnTo>
                  <a:lnTo>
                    <a:pt x="1084" y="5753"/>
                  </a:lnTo>
                  <a:lnTo>
                    <a:pt x="1104" y="5792"/>
                  </a:lnTo>
                  <a:lnTo>
                    <a:pt x="1143" y="5871"/>
                  </a:lnTo>
                  <a:lnTo>
                    <a:pt x="1183" y="5930"/>
                  </a:lnTo>
                  <a:lnTo>
                    <a:pt x="1301" y="6127"/>
                  </a:lnTo>
                  <a:lnTo>
                    <a:pt x="1321" y="6166"/>
                  </a:lnTo>
                  <a:lnTo>
                    <a:pt x="1439" y="6324"/>
                  </a:lnTo>
                  <a:lnTo>
                    <a:pt x="1439" y="6324"/>
                  </a:lnTo>
                  <a:lnTo>
                    <a:pt x="1400" y="6265"/>
                  </a:lnTo>
                  <a:lnTo>
                    <a:pt x="1695" y="6659"/>
                  </a:lnTo>
                  <a:lnTo>
                    <a:pt x="1990" y="7033"/>
                  </a:lnTo>
                  <a:lnTo>
                    <a:pt x="2010" y="7053"/>
                  </a:lnTo>
                  <a:lnTo>
                    <a:pt x="2365" y="7427"/>
                  </a:lnTo>
                  <a:lnTo>
                    <a:pt x="2384" y="7447"/>
                  </a:lnTo>
                  <a:lnTo>
                    <a:pt x="2404" y="7466"/>
                  </a:lnTo>
                  <a:lnTo>
                    <a:pt x="2424" y="7486"/>
                  </a:lnTo>
                  <a:lnTo>
                    <a:pt x="2444" y="7506"/>
                  </a:lnTo>
                  <a:lnTo>
                    <a:pt x="2601" y="7644"/>
                  </a:lnTo>
                  <a:lnTo>
                    <a:pt x="2522" y="7585"/>
                  </a:lnTo>
                  <a:lnTo>
                    <a:pt x="2522" y="7585"/>
                  </a:lnTo>
                  <a:lnTo>
                    <a:pt x="2581" y="7644"/>
                  </a:lnTo>
                  <a:lnTo>
                    <a:pt x="2621" y="7683"/>
                  </a:lnTo>
                  <a:lnTo>
                    <a:pt x="2700" y="7742"/>
                  </a:lnTo>
                  <a:lnTo>
                    <a:pt x="2719" y="7762"/>
                  </a:lnTo>
                  <a:lnTo>
                    <a:pt x="2759" y="7801"/>
                  </a:lnTo>
                  <a:lnTo>
                    <a:pt x="2798" y="7821"/>
                  </a:lnTo>
                  <a:lnTo>
                    <a:pt x="2877" y="7880"/>
                  </a:lnTo>
                  <a:lnTo>
                    <a:pt x="2936" y="7939"/>
                  </a:lnTo>
                  <a:lnTo>
                    <a:pt x="3448" y="8333"/>
                  </a:lnTo>
                  <a:lnTo>
                    <a:pt x="3488" y="8353"/>
                  </a:lnTo>
                  <a:lnTo>
                    <a:pt x="3901" y="8629"/>
                  </a:lnTo>
                  <a:lnTo>
                    <a:pt x="4433" y="8904"/>
                  </a:lnTo>
                  <a:lnTo>
                    <a:pt x="4847" y="9101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260" y="9259"/>
                  </a:lnTo>
                  <a:lnTo>
                    <a:pt x="5280" y="9279"/>
                  </a:lnTo>
                  <a:lnTo>
                    <a:pt x="5319" y="9279"/>
                  </a:lnTo>
                  <a:lnTo>
                    <a:pt x="5339" y="9298"/>
                  </a:lnTo>
                  <a:lnTo>
                    <a:pt x="5713" y="9416"/>
                  </a:lnTo>
                  <a:lnTo>
                    <a:pt x="6107" y="9535"/>
                  </a:lnTo>
                  <a:lnTo>
                    <a:pt x="6462" y="9613"/>
                  </a:lnTo>
                  <a:lnTo>
                    <a:pt x="6560" y="9613"/>
                  </a:lnTo>
                  <a:lnTo>
                    <a:pt x="6797" y="9673"/>
                  </a:lnTo>
                  <a:lnTo>
                    <a:pt x="6895" y="9673"/>
                  </a:lnTo>
                  <a:lnTo>
                    <a:pt x="7230" y="9712"/>
                  </a:lnTo>
                  <a:lnTo>
                    <a:pt x="7644" y="9751"/>
                  </a:lnTo>
                  <a:lnTo>
                    <a:pt x="8511" y="9751"/>
                  </a:lnTo>
                  <a:lnTo>
                    <a:pt x="8550" y="9732"/>
                  </a:lnTo>
                  <a:lnTo>
                    <a:pt x="8668" y="9732"/>
                  </a:lnTo>
                  <a:lnTo>
                    <a:pt x="8845" y="9712"/>
                  </a:lnTo>
                  <a:lnTo>
                    <a:pt x="9023" y="9692"/>
                  </a:lnTo>
                  <a:lnTo>
                    <a:pt x="9102" y="9692"/>
                  </a:lnTo>
                  <a:lnTo>
                    <a:pt x="9220" y="9673"/>
                  </a:lnTo>
                  <a:lnTo>
                    <a:pt x="9338" y="9653"/>
                  </a:lnTo>
                  <a:lnTo>
                    <a:pt x="9377" y="9653"/>
                  </a:lnTo>
                  <a:lnTo>
                    <a:pt x="9417" y="9633"/>
                  </a:lnTo>
                  <a:lnTo>
                    <a:pt x="9535" y="9613"/>
                  </a:lnTo>
                  <a:lnTo>
                    <a:pt x="9771" y="9574"/>
                  </a:lnTo>
                  <a:lnTo>
                    <a:pt x="9791" y="9554"/>
                  </a:lnTo>
                  <a:lnTo>
                    <a:pt x="10047" y="9495"/>
                  </a:lnTo>
                  <a:lnTo>
                    <a:pt x="10323" y="9416"/>
                  </a:lnTo>
                  <a:lnTo>
                    <a:pt x="10658" y="9318"/>
                  </a:lnTo>
                  <a:lnTo>
                    <a:pt x="11012" y="9180"/>
                  </a:lnTo>
                  <a:lnTo>
                    <a:pt x="11091" y="9160"/>
                  </a:lnTo>
                  <a:lnTo>
                    <a:pt x="11386" y="9023"/>
                  </a:lnTo>
                  <a:lnTo>
                    <a:pt x="11485" y="8983"/>
                  </a:lnTo>
                  <a:lnTo>
                    <a:pt x="11564" y="8924"/>
                  </a:lnTo>
                  <a:lnTo>
                    <a:pt x="11958" y="8727"/>
                  </a:lnTo>
                  <a:lnTo>
                    <a:pt x="12293" y="8530"/>
                  </a:lnTo>
                  <a:lnTo>
                    <a:pt x="12450" y="8432"/>
                  </a:lnTo>
                  <a:lnTo>
                    <a:pt x="12529" y="8372"/>
                  </a:lnTo>
                  <a:lnTo>
                    <a:pt x="12608" y="8313"/>
                  </a:lnTo>
                  <a:lnTo>
                    <a:pt x="12726" y="8235"/>
                  </a:lnTo>
                  <a:lnTo>
                    <a:pt x="12962" y="8057"/>
                  </a:lnTo>
                  <a:lnTo>
                    <a:pt x="12982" y="8038"/>
                  </a:lnTo>
                  <a:lnTo>
                    <a:pt x="13002" y="8038"/>
                  </a:lnTo>
                  <a:lnTo>
                    <a:pt x="13140" y="7900"/>
                  </a:lnTo>
                  <a:lnTo>
                    <a:pt x="13396" y="7703"/>
                  </a:lnTo>
                  <a:lnTo>
                    <a:pt x="13494" y="7604"/>
                  </a:lnTo>
                  <a:lnTo>
                    <a:pt x="13534" y="7565"/>
                  </a:lnTo>
                  <a:lnTo>
                    <a:pt x="13711" y="7407"/>
                  </a:lnTo>
                  <a:lnTo>
                    <a:pt x="13888" y="7210"/>
                  </a:lnTo>
                  <a:lnTo>
                    <a:pt x="13947" y="7151"/>
                  </a:lnTo>
                  <a:lnTo>
                    <a:pt x="14164" y="6915"/>
                  </a:lnTo>
                  <a:lnTo>
                    <a:pt x="14381" y="6639"/>
                  </a:lnTo>
                  <a:lnTo>
                    <a:pt x="14440" y="6560"/>
                  </a:lnTo>
                  <a:lnTo>
                    <a:pt x="14735" y="6127"/>
                  </a:lnTo>
                  <a:lnTo>
                    <a:pt x="14991" y="5733"/>
                  </a:lnTo>
                  <a:lnTo>
                    <a:pt x="15050" y="5634"/>
                  </a:lnTo>
                  <a:lnTo>
                    <a:pt x="15188" y="5339"/>
                  </a:lnTo>
                  <a:lnTo>
                    <a:pt x="15208" y="5319"/>
                  </a:lnTo>
                  <a:lnTo>
                    <a:pt x="15247" y="5260"/>
                  </a:lnTo>
                  <a:lnTo>
                    <a:pt x="15306" y="5103"/>
                  </a:lnTo>
                  <a:lnTo>
                    <a:pt x="15503" y="4669"/>
                  </a:lnTo>
                  <a:lnTo>
                    <a:pt x="15543" y="4590"/>
                  </a:lnTo>
                  <a:lnTo>
                    <a:pt x="15543" y="4551"/>
                  </a:lnTo>
                  <a:lnTo>
                    <a:pt x="15543" y="4531"/>
                  </a:lnTo>
                  <a:lnTo>
                    <a:pt x="15641" y="4256"/>
                  </a:lnTo>
                  <a:lnTo>
                    <a:pt x="15740" y="3980"/>
                  </a:lnTo>
                  <a:lnTo>
                    <a:pt x="15858" y="3527"/>
                  </a:lnTo>
                  <a:lnTo>
                    <a:pt x="15858" y="3487"/>
                  </a:lnTo>
                  <a:lnTo>
                    <a:pt x="15878" y="3389"/>
                  </a:lnTo>
                  <a:lnTo>
                    <a:pt x="15878" y="3369"/>
                  </a:lnTo>
                  <a:lnTo>
                    <a:pt x="15937" y="3034"/>
                  </a:lnTo>
                  <a:lnTo>
                    <a:pt x="15996" y="2719"/>
                  </a:lnTo>
                  <a:lnTo>
                    <a:pt x="16016" y="2404"/>
                  </a:lnTo>
                  <a:lnTo>
                    <a:pt x="15858" y="2187"/>
                  </a:lnTo>
                  <a:lnTo>
                    <a:pt x="15681" y="1990"/>
                  </a:lnTo>
                  <a:lnTo>
                    <a:pt x="15484" y="1793"/>
                  </a:lnTo>
                  <a:lnTo>
                    <a:pt x="15287" y="1616"/>
                  </a:lnTo>
                  <a:lnTo>
                    <a:pt x="15070" y="1458"/>
                  </a:lnTo>
                  <a:lnTo>
                    <a:pt x="14834" y="1301"/>
                  </a:lnTo>
                  <a:lnTo>
                    <a:pt x="14597" y="1143"/>
                  </a:lnTo>
                  <a:lnTo>
                    <a:pt x="14341" y="1005"/>
                  </a:lnTo>
                  <a:lnTo>
                    <a:pt x="14085" y="887"/>
                  </a:lnTo>
                  <a:lnTo>
                    <a:pt x="13829" y="769"/>
                  </a:lnTo>
                  <a:lnTo>
                    <a:pt x="13278" y="572"/>
                  </a:lnTo>
                  <a:lnTo>
                    <a:pt x="12687" y="395"/>
                  </a:lnTo>
                  <a:lnTo>
                    <a:pt x="12076" y="257"/>
                  </a:lnTo>
                  <a:lnTo>
                    <a:pt x="11446" y="158"/>
                  </a:lnTo>
                  <a:lnTo>
                    <a:pt x="10796" y="80"/>
                  </a:lnTo>
                  <a:lnTo>
                    <a:pt x="10126" y="40"/>
                  </a:lnTo>
                  <a:lnTo>
                    <a:pt x="945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548625" y="2398525"/>
              <a:ext cx="399400" cy="136425"/>
            </a:xfrm>
            <a:custGeom>
              <a:avLst/>
              <a:gdLst/>
              <a:ahLst/>
              <a:cxnLst/>
              <a:rect l="l" t="t" r="r" b="b"/>
              <a:pathLst>
                <a:path w="15976" h="5457" extrusionOk="0">
                  <a:moveTo>
                    <a:pt x="6461" y="0"/>
                  </a:moveTo>
                  <a:lnTo>
                    <a:pt x="5870" y="40"/>
                  </a:lnTo>
                  <a:lnTo>
                    <a:pt x="5279" y="99"/>
                  </a:lnTo>
                  <a:lnTo>
                    <a:pt x="4708" y="178"/>
                  </a:lnTo>
                  <a:lnTo>
                    <a:pt x="4157" y="276"/>
                  </a:lnTo>
                  <a:lnTo>
                    <a:pt x="3625" y="394"/>
                  </a:lnTo>
                  <a:lnTo>
                    <a:pt x="3093" y="552"/>
                  </a:lnTo>
                  <a:lnTo>
                    <a:pt x="2600" y="709"/>
                  </a:lnTo>
                  <a:lnTo>
                    <a:pt x="2147" y="887"/>
                  </a:lnTo>
                  <a:lnTo>
                    <a:pt x="1694" y="1084"/>
                  </a:lnTo>
                  <a:lnTo>
                    <a:pt x="1300" y="1320"/>
                  </a:lnTo>
                  <a:lnTo>
                    <a:pt x="926" y="1556"/>
                  </a:lnTo>
                  <a:lnTo>
                    <a:pt x="572" y="1812"/>
                  </a:lnTo>
                  <a:lnTo>
                    <a:pt x="276" y="2088"/>
                  </a:lnTo>
                  <a:lnTo>
                    <a:pt x="20" y="2384"/>
                  </a:lnTo>
                  <a:lnTo>
                    <a:pt x="0" y="2403"/>
                  </a:lnTo>
                  <a:lnTo>
                    <a:pt x="20" y="2443"/>
                  </a:lnTo>
                  <a:lnTo>
                    <a:pt x="20" y="2482"/>
                  </a:lnTo>
                  <a:lnTo>
                    <a:pt x="0" y="2482"/>
                  </a:lnTo>
                  <a:lnTo>
                    <a:pt x="394" y="2758"/>
                  </a:lnTo>
                  <a:lnTo>
                    <a:pt x="769" y="3014"/>
                  </a:lnTo>
                  <a:lnTo>
                    <a:pt x="1163" y="3250"/>
                  </a:lnTo>
                  <a:lnTo>
                    <a:pt x="1537" y="3487"/>
                  </a:lnTo>
                  <a:lnTo>
                    <a:pt x="2305" y="3881"/>
                  </a:lnTo>
                  <a:lnTo>
                    <a:pt x="3073" y="4235"/>
                  </a:lnTo>
                  <a:lnTo>
                    <a:pt x="3822" y="4551"/>
                  </a:lnTo>
                  <a:lnTo>
                    <a:pt x="4551" y="4807"/>
                  </a:lnTo>
                  <a:lnTo>
                    <a:pt x="5279" y="5004"/>
                  </a:lnTo>
                  <a:lnTo>
                    <a:pt x="5989" y="5181"/>
                  </a:lnTo>
                  <a:lnTo>
                    <a:pt x="6698" y="5299"/>
                  </a:lnTo>
                  <a:lnTo>
                    <a:pt x="7387" y="5378"/>
                  </a:lnTo>
                  <a:lnTo>
                    <a:pt x="8057" y="5437"/>
                  </a:lnTo>
                  <a:lnTo>
                    <a:pt x="8707" y="5457"/>
                  </a:lnTo>
                  <a:lnTo>
                    <a:pt x="9337" y="5437"/>
                  </a:lnTo>
                  <a:lnTo>
                    <a:pt x="9948" y="5417"/>
                  </a:lnTo>
                  <a:lnTo>
                    <a:pt x="10539" y="5358"/>
                  </a:lnTo>
                  <a:lnTo>
                    <a:pt x="11090" y="5279"/>
                  </a:lnTo>
                  <a:lnTo>
                    <a:pt x="11642" y="5181"/>
                  </a:lnTo>
                  <a:lnTo>
                    <a:pt x="12154" y="5063"/>
                  </a:lnTo>
                  <a:lnTo>
                    <a:pt x="12647" y="4944"/>
                  </a:lnTo>
                  <a:lnTo>
                    <a:pt x="13119" y="4807"/>
                  </a:lnTo>
                  <a:lnTo>
                    <a:pt x="13533" y="4669"/>
                  </a:lnTo>
                  <a:lnTo>
                    <a:pt x="13947" y="4531"/>
                  </a:lnTo>
                  <a:lnTo>
                    <a:pt x="14656" y="4255"/>
                  </a:lnTo>
                  <a:lnTo>
                    <a:pt x="15227" y="3999"/>
                  </a:lnTo>
                  <a:lnTo>
                    <a:pt x="15641" y="3763"/>
                  </a:lnTo>
                  <a:lnTo>
                    <a:pt x="15897" y="3625"/>
                  </a:lnTo>
                  <a:lnTo>
                    <a:pt x="15976" y="3546"/>
                  </a:lnTo>
                  <a:lnTo>
                    <a:pt x="15818" y="3329"/>
                  </a:lnTo>
                  <a:lnTo>
                    <a:pt x="15641" y="3132"/>
                  </a:lnTo>
                  <a:lnTo>
                    <a:pt x="15266" y="2719"/>
                  </a:lnTo>
                  <a:lnTo>
                    <a:pt x="14853" y="2364"/>
                  </a:lnTo>
                  <a:lnTo>
                    <a:pt x="14419" y="2009"/>
                  </a:lnTo>
                  <a:lnTo>
                    <a:pt x="13947" y="1714"/>
                  </a:lnTo>
                  <a:lnTo>
                    <a:pt x="13454" y="1419"/>
                  </a:lnTo>
                  <a:lnTo>
                    <a:pt x="12942" y="1162"/>
                  </a:lnTo>
                  <a:lnTo>
                    <a:pt x="12391" y="926"/>
                  </a:lnTo>
                  <a:lnTo>
                    <a:pt x="11839" y="729"/>
                  </a:lnTo>
                  <a:lnTo>
                    <a:pt x="11268" y="552"/>
                  </a:lnTo>
                  <a:lnTo>
                    <a:pt x="10677" y="394"/>
                  </a:lnTo>
                  <a:lnTo>
                    <a:pt x="10086" y="276"/>
                  </a:lnTo>
                  <a:lnTo>
                    <a:pt x="9495" y="158"/>
                  </a:lnTo>
                  <a:lnTo>
                    <a:pt x="8884" y="79"/>
                  </a:lnTo>
                  <a:lnTo>
                    <a:pt x="8274" y="40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extrusionOk="0">
                  <a:moveTo>
                    <a:pt x="4925" y="0"/>
                  </a:move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fill="none" extrusionOk="0">
                  <a:moveTo>
                    <a:pt x="8333" y="867"/>
                  </a:move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43"/>
                  </a:lnTo>
                  <a:lnTo>
                    <a:pt x="1" y="5023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655475" y="2074475"/>
              <a:ext cx="187650" cy="108875"/>
            </a:xfrm>
            <a:custGeom>
              <a:avLst/>
              <a:gdLst/>
              <a:ahLst/>
              <a:cxnLst/>
              <a:rect l="l" t="t" r="r" b="b"/>
              <a:pathLst>
                <a:path w="7506" h="4355" extrusionOk="0">
                  <a:moveTo>
                    <a:pt x="3803" y="1"/>
                  </a:moveTo>
                  <a:lnTo>
                    <a:pt x="3448" y="20"/>
                  </a:lnTo>
                  <a:lnTo>
                    <a:pt x="3074" y="40"/>
                  </a:lnTo>
                  <a:lnTo>
                    <a:pt x="2739" y="80"/>
                  </a:lnTo>
                  <a:lnTo>
                    <a:pt x="2384" y="158"/>
                  </a:lnTo>
                  <a:lnTo>
                    <a:pt x="2049" y="237"/>
                  </a:lnTo>
                  <a:lnTo>
                    <a:pt x="1734" y="336"/>
                  </a:lnTo>
                  <a:lnTo>
                    <a:pt x="1419" y="474"/>
                  </a:lnTo>
                  <a:lnTo>
                    <a:pt x="1124" y="611"/>
                  </a:lnTo>
                  <a:lnTo>
                    <a:pt x="946" y="730"/>
                  </a:lnTo>
                  <a:lnTo>
                    <a:pt x="789" y="848"/>
                  </a:lnTo>
                  <a:lnTo>
                    <a:pt x="631" y="966"/>
                  </a:lnTo>
                  <a:lnTo>
                    <a:pt x="493" y="1084"/>
                  </a:lnTo>
                  <a:lnTo>
                    <a:pt x="375" y="1202"/>
                  </a:lnTo>
                  <a:lnTo>
                    <a:pt x="277" y="1340"/>
                  </a:lnTo>
                  <a:lnTo>
                    <a:pt x="198" y="1478"/>
                  </a:lnTo>
                  <a:lnTo>
                    <a:pt x="119" y="1616"/>
                  </a:lnTo>
                  <a:lnTo>
                    <a:pt x="60" y="1754"/>
                  </a:lnTo>
                  <a:lnTo>
                    <a:pt x="21" y="1892"/>
                  </a:lnTo>
                  <a:lnTo>
                    <a:pt x="1" y="2030"/>
                  </a:lnTo>
                  <a:lnTo>
                    <a:pt x="1" y="2168"/>
                  </a:lnTo>
                  <a:lnTo>
                    <a:pt x="1" y="2305"/>
                  </a:lnTo>
                  <a:lnTo>
                    <a:pt x="21" y="2443"/>
                  </a:lnTo>
                  <a:lnTo>
                    <a:pt x="60" y="2581"/>
                  </a:lnTo>
                  <a:lnTo>
                    <a:pt x="119" y="2719"/>
                  </a:lnTo>
                  <a:lnTo>
                    <a:pt x="218" y="2916"/>
                  </a:lnTo>
                  <a:lnTo>
                    <a:pt x="336" y="3093"/>
                  </a:lnTo>
                  <a:lnTo>
                    <a:pt x="493" y="3271"/>
                  </a:lnTo>
                  <a:lnTo>
                    <a:pt x="690" y="3428"/>
                  </a:lnTo>
                  <a:lnTo>
                    <a:pt x="868" y="3566"/>
                  </a:lnTo>
                  <a:lnTo>
                    <a:pt x="1065" y="3684"/>
                  </a:lnTo>
                  <a:lnTo>
                    <a:pt x="1340" y="3842"/>
                  </a:lnTo>
                  <a:lnTo>
                    <a:pt x="1636" y="3980"/>
                  </a:lnTo>
                  <a:lnTo>
                    <a:pt x="1951" y="4098"/>
                  </a:lnTo>
                  <a:lnTo>
                    <a:pt x="2286" y="4177"/>
                  </a:lnTo>
                  <a:lnTo>
                    <a:pt x="2621" y="4256"/>
                  </a:lnTo>
                  <a:lnTo>
                    <a:pt x="2975" y="4315"/>
                  </a:lnTo>
                  <a:lnTo>
                    <a:pt x="3330" y="4334"/>
                  </a:lnTo>
                  <a:lnTo>
                    <a:pt x="3684" y="4354"/>
                  </a:lnTo>
                  <a:lnTo>
                    <a:pt x="4059" y="4354"/>
                  </a:lnTo>
                  <a:lnTo>
                    <a:pt x="4413" y="4315"/>
                  </a:lnTo>
                  <a:lnTo>
                    <a:pt x="4768" y="4275"/>
                  </a:lnTo>
                  <a:lnTo>
                    <a:pt x="5103" y="4216"/>
                  </a:lnTo>
                  <a:lnTo>
                    <a:pt x="5438" y="4118"/>
                  </a:lnTo>
                  <a:lnTo>
                    <a:pt x="5772" y="4019"/>
                  </a:lnTo>
                  <a:lnTo>
                    <a:pt x="6068" y="3901"/>
                  </a:lnTo>
                  <a:lnTo>
                    <a:pt x="6363" y="3743"/>
                  </a:lnTo>
                  <a:lnTo>
                    <a:pt x="6600" y="3606"/>
                  </a:lnTo>
                  <a:lnTo>
                    <a:pt x="6797" y="3448"/>
                  </a:lnTo>
                  <a:lnTo>
                    <a:pt x="6994" y="3290"/>
                  </a:lnTo>
                  <a:lnTo>
                    <a:pt x="7151" y="3113"/>
                  </a:lnTo>
                  <a:lnTo>
                    <a:pt x="7269" y="2936"/>
                  </a:lnTo>
                  <a:lnTo>
                    <a:pt x="7368" y="2739"/>
                  </a:lnTo>
                  <a:lnTo>
                    <a:pt x="7427" y="2601"/>
                  </a:lnTo>
                  <a:lnTo>
                    <a:pt x="7466" y="2483"/>
                  </a:lnTo>
                  <a:lnTo>
                    <a:pt x="7486" y="2345"/>
                  </a:lnTo>
                  <a:lnTo>
                    <a:pt x="7506" y="2207"/>
                  </a:lnTo>
                  <a:lnTo>
                    <a:pt x="7486" y="2069"/>
                  </a:lnTo>
                  <a:lnTo>
                    <a:pt x="7466" y="1931"/>
                  </a:lnTo>
                  <a:lnTo>
                    <a:pt x="7427" y="1793"/>
                  </a:lnTo>
                  <a:lnTo>
                    <a:pt x="7388" y="1655"/>
                  </a:lnTo>
                  <a:lnTo>
                    <a:pt x="7329" y="1518"/>
                  </a:lnTo>
                  <a:lnTo>
                    <a:pt x="7230" y="1380"/>
                  </a:lnTo>
                  <a:lnTo>
                    <a:pt x="7151" y="1261"/>
                  </a:lnTo>
                  <a:lnTo>
                    <a:pt x="7033" y="1143"/>
                  </a:lnTo>
                  <a:lnTo>
                    <a:pt x="6915" y="1005"/>
                  </a:lnTo>
                  <a:lnTo>
                    <a:pt x="6757" y="887"/>
                  </a:lnTo>
                  <a:lnTo>
                    <a:pt x="6619" y="789"/>
                  </a:lnTo>
                  <a:lnTo>
                    <a:pt x="6442" y="671"/>
                  </a:lnTo>
                  <a:lnTo>
                    <a:pt x="6166" y="513"/>
                  </a:lnTo>
                  <a:lnTo>
                    <a:pt x="5851" y="395"/>
                  </a:lnTo>
                  <a:lnTo>
                    <a:pt x="5536" y="277"/>
                  </a:lnTo>
                  <a:lnTo>
                    <a:pt x="5201" y="178"/>
                  </a:lnTo>
                  <a:lnTo>
                    <a:pt x="4866" y="99"/>
                  </a:lnTo>
                  <a:lnTo>
                    <a:pt x="4512" y="60"/>
                  </a:lnTo>
                  <a:lnTo>
                    <a:pt x="4157" y="20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2"/>
          <p:cNvGrpSpPr/>
          <p:nvPr/>
        </p:nvGrpSpPr>
        <p:grpSpPr>
          <a:xfrm>
            <a:off x="839229" y="3980841"/>
            <a:ext cx="491076" cy="475810"/>
            <a:chOff x="10401025" y="944500"/>
            <a:chExt cx="1235100" cy="1196704"/>
          </a:xfrm>
        </p:grpSpPr>
        <p:sp>
          <p:nvSpPr>
            <p:cNvPr id="129" name="Google Shape;129;p2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" name="Google Shape;130;p2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131" name="Google Shape;131;p2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9" name="Google Shape;1349;p23"/>
          <p:cNvGrpSpPr/>
          <p:nvPr/>
        </p:nvGrpSpPr>
        <p:grpSpPr>
          <a:xfrm>
            <a:off x="0" y="0"/>
            <a:ext cx="9143998" cy="5135415"/>
            <a:chOff x="0" y="0"/>
            <a:chExt cx="9143998" cy="5135415"/>
          </a:xfrm>
        </p:grpSpPr>
        <p:sp>
          <p:nvSpPr>
            <p:cNvPr id="1350" name="Google Shape;1350;p23"/>
            <p:cNvSpPr/>
            <p:nvPr/>
          </p:nvSpPr>
          <p:spPr>
            <a:xfrm>
              <a:off x="0" y="0"/>
              <a:ext cx="9143968" cy="5135397"/>
            </a:xfrm>
            <a:custGeom>
              <a:avLst/>
              <a:gdLst/>
              <a:ahLst/>
              <a:cxnLst/>
              <a:rect l="l" t="t" r="r" b="b"/>
              <a:pathLst>
                <a:path w="144987" h="81427" extrusionOk="0">
                  <a:moveTo>
                    <a:pt x="24540" y="5483"/>
                  </a:moveTo>
                  <a:lnTo>
                    <a:pt x="36602" y="12459"/>
                  </a:lnTo>
                  <a:lnTo>
                    <a:pt x="30608" y="15938"/>
                  </a:lnTo>
                  <a:lnTo>
                    <a:pt x="24615" y="19417"/>
                  </a:lnTo>
                  <a:lnTo>
                    <a:pt x="12554" y="12459"/>
                  </a:lnTo>
                  <a:lnTo>
                    <a:pt x="24540" y="5483"/>
                  </a:lnTo>
                  <a:close/>
                  <a:moveTo>
                    <a:pt x="36753" y="12554"/>
                  </a:moveTo>
                  <a:lnTo>
                    <a:pt x="48833" y="19511"/>
                  </a:lnTo>
                  <a:lnTo>
                    <a:pt x="42840" y="22990"/>
                  </a:lnTo>
                  <a:lnTo>
                    <a:pt x="36847" y="26487"/>
                  </a:lnTo>
                  <a:lnTo>
                    <a:pt x="24767" y="19511"/>
                  </a:lnTo>
                  <a:lnTo>
                    <a:pt x="36753" y="12554"/>
                  </a:lnTo>
                  <a:close/>
                  <a:moveTo>
                    <a:pt x="48985" y="19606"/>
                  </a:moveTo>
                  <a:lnTo>
                    <a:pt x="61046" y="26563"/>
                  </a:lnTo>
                  <a:lnTo>
                    <a:pt x="60990" y="26601"/>
                  </a:lnTo>
                  <a:lnTo>
                    <a:pt x="49060" y="33539"/>
                  </a:lnTo>
                  <a:lnTo>
                    <a:pt x="36999" y="26563"/>
                  </a:lnTo>
                  <a:lnTo>
                    <a:pt x="48985" y="19606"/>
                  </a:lnTo>
                  <a:close/>
                  <a:moveTo>
                    <a:pt x="61198" y="26657"/>
                  </a:moveTo>
                  <a:lnTo>
                    <a:pt x="73259" y="33615"/>
                  </a:lnTo>
                  <a:lnTo>
                    <a:pt x="61273" y="40591"/>
                  </a:lnTo>
                  <a:lnTo>
                    <a:pt x="49212" y="33615"/>
                  </a:lnTo>
                  <a:lnTo>
                    <a:pt x="61198" y="26657"/>
                  </a:lnTo>
                  <a:close/>
                  <a:moveTo>
                    <a:pt x="73524" y="33766"/>
                  </a:moveTo>
                  <a:lnTo>
                    <a:pt x="85586" y="40742"/>
                  </a:lnTo>
                  <a:lnTo>
                    <a:pt x="79593" y="44221"/>
                  </a:lnTo>
                  <a:lnTo>
                    <a:pt x="73600" y="47699"/>
                  </a:lnTo>
                  <a:lnTo>
                    <a:pt x="61538" y="40742"/>
                  </a:lnTo>
                  <a:lnTo>
                    <a:pt x="73524" y="33766"/>
                  </a:lnTo>
                  <a:close/>
                  <a:moveTo>
                    <a:pt x="85737" y="40837"/>
                  </a:moveTo>
                  <a:lnTo>
                    <a:pt x="97818" y="47794"/>
                  </a:lnTo>
                  <a:lnTo>
                    <a:pt x="97761" y="47832"/>
                  </a:lnTo>
                  <a:lnTo>
                    <a:pt x="85832" y="54770"/>
                  </a:lnTo>
                  <a:lnTo>
                    <a:pt x="73751" y="47794"/>
                  </a:lnTo>
                  <a:lnTo>
                    <a:pt x="85737" y="40837"/>
                  </a:lnTo>
                  <a:close/>
                  <a:moveTo>
                    <a:pt x="97969" y="47888"/>
                  </a:moveTo>
                  <a:lnTo>
                    <a:pt x="110031" y="54846"/>
                  </a:lnTo>
                  <a:lnTo>
                    <a:pt x="98101" y="61784"/>
                  </a:lnTo>
                  <a:lnTo>
                    <a:pt x="98045" y="61822"/>
                  </a:lnTo>
                  <a:lnTo>
                    <a:pt x="85983" y="54846"/>
                  </a:lnTo>
                  <a:lnTo>
                    <a:pt x="97969" y="47888"/>
                  </a:lnTo>
                  <a:close/>
                  <a:moveTo>
                    <a:pt x="110182" y="54940"/>
                  </a:moveTo>
                  <a:lnTo>
                    <a:pt x="122244" y="61897"/>
                  </a:lnTo>
                  <a:lnTo>
                    <a:pt x="122187" y="61935"/>
                  </a:lnTo>
                  <a:lnTo>
                    <a:pt x="110258" y="68874"/>
                  </a:lnTo>
                  <a:lnTo>
                    <a:pt x="98196" y="61897"/>
                  </a:lnTo>
                  <a:lnTo>
                    <a:pt x="110182" y="54940"/>
                  </a:lnTo>
                  <a:close/>
                  <a:moveTo>
                    <a:pt x="122395" y="61992"/>
                  </a:moveTo>
                  <a:lnTo>
                    <a:pt x="134476" y="68949"/>
                  </a:lnTo>
                  <a:lnTo>
                    <a:pt x="128482" y="72447"/>
                  </a:lnTo>
                  <a:lnTo>
                    <a:pt x="122489" y="75925"/>
                  </a:lnTo>
                  <a:lnTo>
                    <a:pt x="110409" y="68949"/>
                  </a:lnTo>
                  <a:lnTo>
                    <a:pt x="122395" y="61992"/>
                  </a:lnTo>
                  <a:close/>
                  <a:moveTo>
                    <a:pt x="9321" y="0"/>
                  </a:moveTo>
                  <a:lnTo>
                    <a:pt x="6183" y="1834"/>
                  </a:lnTo>
                  <a:lnTo>
                    <a:pt x="189" y="5313"/>
                  </a:lnTo>
                  <a:lnTo>
                    <a:pt x="0" y="5218"/>
                  </a:lnTo>
                  <a:lnTo>
                    <a:pt x="0" y="5237"/>
                  </a:lnTo>
                  <a:lnTo>
                    <a:pt x="35732" y="25863"/>
                  </a:lnTo>
                  <a:lnTo>
                    <a:pt x="36809" y="26487"/>
                  </a:lnTo>
                  <a:lnTo>
                    <a:pt x="49022" y="33539"/>
                  </a:lnTo>
                  <a:lnTo>
                    <a:pt x="53068" y="35883"/>
                  </a:lnTo>
                  <a:lnTo>
                    <a:pt x="131942" y="81427"/>
                  </a:lnTo>
                  <a:lnTo>
                    <a:pt x="131999" y="81427"/>
                  </a:lnTo>
                  <a:lnTo>
                    <a:pt x="122641" y="76020"/>
                  </a:lnTo>
                  <a:lnTo>
                    <a:pt x="134627" y="69044"/>
                  </a:lnTo>
                  <a:lnTo>
                    <a:pt x="144987" y="75037"/>
                  </a:lnTo>
                  <a:lnTo>
                    <a:pt x="144987" y="74848"/>
                  </a:lnTo>
                  <a:lnTo>
                    <a:pt x="134778" y="68949"/>
                  </a:lnTo>
                  <a:lnTo>
                    <a:pt x="134627" y="68874"/>
                  </a:lnTo>
                  <a:lnTo>
                    <a:pt x="122546" y="61897"/>
                  </a:lnTo>
                  <a:lnTo>
                    <a:pt x="122395" y="61822"/>
                  </a:lnTo>
                  <a:lnTo>
                    <a:pt x="110333" y="54846"/>
                  </a:lnTo>
                  <a:lnTo>
                    <a:pt x="110182" y="54770"/>
                  </a:lnTo>
                  <a:lnTo>
                    <a:pt x="98120" y="47794"/>
                  </a:lnTo>
                  <a:lnTo>
                    <a:pt x="97969" y="47699"/>
                  </a:lnTo>
                  <a:lnTo>
                    <a:pt x="85907" y="40742"/>
                  </a:lnTo>
                  <a:lnTo>
                    <a:pt x="85737" y="40648"/>
                  </a:lnTo>
                  <a:lnTo>
                    <a:pt x="73675" y="33690"/>
                  </a:lnTo>
                  <a:lnTo>
                    <a:pt x="73524" y="33596"/>
                  </a:lnTo>
                  <a:lnTo>
                    <a:pt x="73411" y="33539"/>
                  </a:lnTo>
                  <a:lnTo>
                    <a:pt x="61349" y="26563"/>
                  </a:lnTo>
                  <a:lnTo>
                    <a:pt x="61198" y="26487"/>
                  </a:lnTo>
                  <a:lnTo>
                    <a:pt x="49136" y="19511"/>
                  </a:lnTo>
                  <a:lnTo>
                    <a:pt x="48985" y="19417"/>
                  </a:lnTo>
                  <a:lnTo>
                    <a:pt x="36904" y="12459"/>
                  </a:lnTo>
                  <a:lnTo>
                    <a:pt x="36753" y="12365"/>
                  </a:lnTo>
                  <a:lnTo>
                    <a:pt x="24691" y="5407"/>
                  </a:lnTo>
                  <a:lnTo>
                    <a:pt x="24540" y="5313"/>
                  </a:lnTo>
                  <a:lnTo>
                    <a:pt x="15352" y="0"/>
                  </a:lnTo>
                  <a:lnTo>
                    <a:pt x="15049" y="0"/>
                  </a:lnTo>
                  <a:lnTo>
                    <a:pt x="24389" y="5407"/>
                  </a:lnTo>
                  <a:lnTo>
                    <a:pt x="12402" y="12365"/>
                  </a:lnTo>
                  <a:lnTo>
                    <a:pt x="341" y="5407"/>
                  </a:lnTo>
                  <a:lnTo>
                    <a:pt x="962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3"/>
            <p:cNvSpPr/>
            <p:nvPr/>
          </p:nvSpPr>
          <p:spPr>
            <a:xfrm>
              <a:off x="1547619" y="0"/>
              <a:ext cx="595042" cy="341069"/>
            </a:xfrm>
            <a:custGeom>
              <a:avLst/>
              <a:gdLst/>
              <a:ahLst/>
              <a:cxnLst/>
              <a:rect l="l" t="t" r="r" b="b"/>
              <a:pathLst>
                <a:path w="9435" h="5408" extrusionOk="0">
                  <a:moveTo>
                    <a:pt x="9132" y="0"/>
                  </a:moveTo>
                  <a:lnTo>
                    <a:pt x="1" y="5313"/>
                  </a:lnTo>
                  <a:lnTo>
                    <a:pt x="152" y="5407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3"/>
            <p:cNvSpPr/>
            <p:nvPr/>
          </p:nvSpPr>
          <p:spPr>
            <a:xfrm>
              <a:off x="2317865" y="0"/>
              <a:ext cx="6826111" cy="3903752"/>
            </a:xfrm>
            <a:custGeom>
              <a:avLst/>
              <a:gdLst/>
              <a:ahLst/>
              <a:cxnLst/>
              <a:rect l="l" t="t" r="r" b="b"/>
              <a:pathLst>
                <a:path w="108235" h="61898" extrusionOk="0">
                  <a:moveTo>
                    <a:pt x="36507" y="5483"/>
                  </a:moveTo>
                  <a:lnTo>
                    <a:pt x="48569" y="12459"/>
                  </a:lnTo>
                  <a:lnTo>
                    <a:pt x="36583" y="19417"/>
                  </a:lnTo>
                  <a:lnTo>
                    <a:pt x="24521" y="12459"/>
                  </a:lnTo>
                  <a:lnTo>
                    <a:pt x="36507" y="5483"/>
                  </a:lnTo>
                  <a:close/>
                  <a:moveTo>
                    <a:pt x="60858" y="5483"/>
                  </a:moveTo>
                  <a:lnTo>
                    <a:pt x="72938" y="12459"/>
                  </a:lnTo>
                  <a:lnTo>
                    <a:pt x="60952" y="19417"/>
                  </a:lnTo>
                  <a:lnTo>
                    <a:pt x="48872" y="12459"/>
                  </a:lnTo>
                  <a:lnTo>
                    <a:pt x="60858" y="5483"/>
                  </a:lnTo>
                  <a:close/>
                  <a:moveTo>
                    <a:pt x="85340" y="5559"/>
                  </a:moveTo>
                  <a:lnTo>
                    <a:pt x="97402" y="12516"/>
                  </a:lnTo>
                  <a:lnTo>
                    <a:pt x="85416" y="19492"/>
                  </a:lnTo>
                  <a:lnTo>
                    <a:pt x="73335" y="12516"/>
                  </a:lnTo>
                  <a:lnTo>
                    <a:pt x="85340" y="5559"/>
                  </a:lnTo>
                  <a:close/>
                  <a:moveTo>
                    <a:pt x="48720" y="12554"/>
                  </a:moveTo>
                  <a:lnTo>
                    <a:pt x="60801" y="19511"/>
                  </a:lnTo>
                  <a:lnTo>
                    <a:pt x="48796" y="26487"/>
                  </a:lnTo>
                  <a:lnTo>
                    <a:pt x="36734" y="19511"/>
                  </a:lnTo>
                  <a:lnTo>
                    <a:pt x="48720" y="12554"/>
                  </a:lnTo>
                  <a:close/>
                  <a:moveTo>
                    <a:pt x="73184" y="12611"/>
                  </a:moveTo>
                  <a:lnTo>
                    <a:pt x="85265" y="19568"/>
                  </a:lnTo>
                  <a:lnTo>
                    <a:pt x="73279" y="26544"/>
                  </a:lnTo>
                  <a:lnTo>
                    <a:pt x="61198" y="19568"/>
                  </a:lnTo>
                  <a:lnTo>
                    <a:pt x="73184" y="12611"/>
                  </a:lnTo>
                  <a:close/>
                  <a:moveTo>
                    <a:pt x="61047" y="19662"/>
                  </a:moveTo>
                  <a:lnTo>
                    <a:pt x="73127" y="26638"/>
                  </a:lnTo>
                  <a:lnTo>
                    <a:pt x="61141" y="33596"/>
                  </a:lnTo>
                  <a:lnTo>
                    <a:pt x="49061" y="26638"/>
                  </a:lnTo>
                  <a:lnTo>
                    <a:pt x="61047" y="19662"/>
                  </a:lnTo>
                  <a:close/>
                  <a:moveTo>
                    <a:pt x="85416" y="19662"/>
                  </a:moveTo>
                  <a:lnTo>
                    <a:pt x="97478" y="26638"/>
                  </a:lnTo>
                  <a:lnTo>
                    <a:pt x="85492" y="33596"/>
                  </a:lnTo>
                  <a:lnTo>
                    <a:pt x="73430" y="26638"/>
                  </a:lnTo>
                  <a:lnTo>
                    <a:pt x="85416" y="19662"/>
                  </a:lnTo>
                  <a:close/>
                  <a:moveTo>
                    <a:pt x="73279" y="26714"/>
                  </a:moveTo>
                  <a:lnTo>
                    <a:pt x="85340" y="33690"/>
                  </a:lnTo>
                  <a:lnTo>
                    <a:pt x="73354" y="40648"/>
                  </a:lnTo>
                  <a:lnTo>
                    <a:pt x="61293" y="33690"/>
                  </a:lnTo>
                  <a:lnTo>
                    <a:pt x="73279" y="26714"/>
                  </a:lnTo>
                  <a:close/>
                  <a:moveTo>
                    <a:pt x="85492" y="33766"/>
                  </a:moveTo>
                  <a:lnTo>
                    <a:pt x="97553" y="40742"/>
                  </a:lnTo>
                  <a:lnTo>
                    <a:pt x="85567" y="47699"/>
                  </a:lnTo>
                  <a:lnTo>
                    <a:pt x="73506" y="40742"/>
                  </a:lnTo>
                  <a:lnTo>
                    <a:pt x="85492" y="33766"/>
                  </a:lnTo>
                  <a:close/>
                  <a:moveTo>
                    <a:pt x="2648" y="0"/>
                  </a:moveTo>
                  <a:lnTo>
                    <a:pt x="12006" y="5407"/>
                  </a:lnTo>
                  <a:lnTo>
                    <a:pt x="1" y="12365"/>
                  </a:lnTo>
                  <a:lnTo>
                    <a:pt x="152" y="12459"/>
                  </a:lnTo>
                  <a:lnTo>
                    <a:pt x="12157" y="5483"/>
                  </a:lnTo>
                  <a:lnTo>
                    <a:pt x="24219" y="12459"/>
                  </a:lnTo>
                  <a:lnTo>
                    <a:pt x="12233" y="19417"/>
                  </a:lnTo>
                  <a:lnTo>
                    <a:pt x="12384" y="19511"/>
                  </a:lnTo>
                  <a:lnTo>
                    <a:pt x="24370" y="12554"/>
                  </a:lnTo>
                  <a:lnTo>
                    <a:pt x="36432" y="19511"/>
                  </a:lnTo>
                  <a:lnTo>
                    <a:pt x="24446" y="26487"/>
                  </a:lnTo>
                  <a:lnTo>
                    <a:pt x="24597" y="26563"/>
                  </a:lnTo>
                  <a:lnTo>
                    <a:pt x="36583" y="19606"/>
                  </a:lnTo>
                  <a:lnTo>
                    <a:pt x="48645" y="26563"/>
                  </a:lnTo>
                  <a:lnTo>
                    <a:pt x="36659" y="33539"/>
                  </a:lnTo>
                  <a:lnTo>
                    <a:pt x="36772" y="33596"/>
                  </a:lnTo>
                  <a:lnTo>
                    <a:pt x="36923" y="33690"/>
                  </a:lnTo>
                  <a:lnTo>
                    <a:pt x="48909" y="26714"/>
                  </a:lnTo>
                  <a:lnTo>
                    <a:pt x="60990" y="33690"/>
                  </a:lnTo>
                  <a:lnTo>
                    <a:pt x="48985" y="40648"/>
                  </a:lnTo>
                  <a:lnTo>
                    <a:pt x="49155" y="40742"/>
                  </a:lnTo>
                  <a:lnTo>
                    <a:pt x="61141" y="33766"/>
                  </a:lnTo>
                  <a:lnTo>
                    <a:pt x="73203" y="40742"/>
                  </a:lnTo>
                  <a:lnTo>
                    <a:pt x="61217" y="47699"/>
                  </a:lnTo>
                  <a:lnTo>
                    <a:pt x="61368" y="47794"/>
                  </a:lnTo>
                  <a:lnTo>
                    <a:pt x="73354" y="40837"/>
                  </a:lnTo>
                  <a:lnTo>
                    <a:pt x="85416" y="47794"/>
                  </a:lnTo>
                  <a:lnTo>
                    <a:pt x="73430" y="54770"/>
                  </a:lnTo>
                  <a:lnTo>
                    <a:pt x="73581" y="54846"/>
                  </a:lnTo>
                  <a:lnTo>
                    <a:pt x="85567" y="47888"/>
                  </a:lnTo>
                  <a:lnTo>
                    <a:pt x="97648" y="54846"/>
                  </a:lnTo>
                  <a:lnTo>
                    <a:pt x="85643" y="61822"/>
                  </a:lnTo>
                  <a:lnTo>
                    <a:pt x="85794" y="61897"/>
                  </a:lnTo>
                  <a:lnTo>
                    <a:pt x="97799" y="54940"/>
                  </a:lnTo>
                  <a:lnTo>
                    <a:pt x="108235" y="60971"/>
                  </a:lnTo>
                  <a:lnTo>
                    <a:pt x="108235" y="60801"/>
                  </a:lnTo>
                  <a:lnTo>
                    <a:pt x="97950" y="54846"/>
                  </a:lnTo>
                  <a:lnTo>
                    <a:pt x="108235" y="48872"/>
                  </a:lnTo>
                  <a:lnTo>
                    <a:pt x="108235" y="48682"/>
                  </a:lnTo>
                  <a:lnTo>
                    <a:pt x="97799" y="54770"/>
                  </a:lnTo>
                  <a:lnTo>
                    <a:pt x="85719" y="47794"/>
                  </a:lnTo>
                  <a:lnTo>
                    <a:pt x="97705" y="40837"/>
                  </a:lnTo>
                  <a:lnTo>
                    <a:pt x="108235" y="46905"/>
                  </a:lnTo>
                  <a:lnTo>
                    <a:pt x="108235" y="46735"/>
                  </a:lnTo>
                  <a:lnTo>
                    <a:pt x="97856" y="40742"/>
                  </a:lnTo>
                  <a:lnTo>
                    <a:pt x="108235" y="34711"/>
                  </a:lnTo>
                  <a:lnTo>
                    <a:pt x="108235" y="34541"/>
                  </a:lnTo>
                  <a:lnTo>
                    <a:pt x="97705" y="40648"/>
                  </a:lnTo>
                  <a:lnTo>
                    <a:pt x="85643" y="33690"/>
                  </a:lnTo>
                  <a:lnTo>
                    <a:pt x="97629" y="26714"/>
                  </a:lnTo>
                  <a:lnTo>
                    <a:pt x="108235" y="32840"/>
                  </a:lnTo>
                  <a:lnTo>
                    <a:pt x="108235" y="32669"/>
                  </a:lnTo>
                  <a:lnTo>
                    <a:pt x="97780" y="26638"/>
                  </a:lnTo>
                  <a:lnTo>
                    <a:pt x="108235" y="20551"/>
                  </a:lnTo>
                  <a:lnTo>
                    <a:pt x="108235" y="20381"/>
                  </a:lnTo>
                  <a:lnTo>
                    <a:pt x="97629" y="26544"/>
                  </a:lnTo>
                  <a:lnTo>
                    <a:pt x="85567" y="19568"/>
                  </a:lnTo>
                  <a:lnTo>
                    <a:pt x="97553" y="12611"/>
                  </a:lnTo>
                  <a:lnTo>
                    <a:pt x="108235" y="18774"/>
                  </a:lnTo>
                  <a:lnTo>
                    <a:pt x="108235" y="18604"/>
                  </a:lnTo>
                  <a:lnTo>
                    <a:pt x="97705" y="12516"/>
                  </a:lnTo>
                  <a:lnTo>
                    <a:pt x="108235" y="6391"/>
                  </a:lnTo>
                  <a:lnTo>
                    <a:pt x="108235" y="6220"/>
                  </a:lnTo>
                  <a:lnTo>
                    <a:pt x="97553" y="12440"/>
                  </a:lnTo>
                  <a:lnTo>
                    <a:pt x="85492" y="5464"/>
                  </a:lnTo>
                  <a:lnTo>
                    <a:pt x="94869" y="0"/>
                  </a:lnTo>
                  <a:lnTo>
                    <a:pt x="94358" y="0"/>
                  </a:lnTo>
                  <a:lnTo>
                    <a:pt x="85227" y="5313"/>
                  </a:lnTo>
                  <a:lnTo>
                    <a:pt x="76020" y="0"/>
                  </a:lnTo>
                  <a:lnTo>
                    <a:pt x="75717" y="0"/>
                  </a:lnTo>
                  <a:lnTo>
                    <a:pt x="85076" y="5407"/>
                  </a:lnTo>
                  <a:lnTo>
                    <a:pt x="73090" y="12365"/>
                  </a:lnTo>
                  <a:lnTo>
                    <a:pt x="61009" y="5407"/>
                  </a:lnTo>
                  <a:lnTo>
                    <a:pt x="70310" y="0"/>
                  </a:lnTo>
                  <a:lnTo>
                    <a:pt x="70008" y="0"/>
                  </a:lnTo>
                  <a:lnTo>
                    <a:pt x="60858" y="5313"/>
                  </a:lnTo>
                  <a:lnTo>
                    <a:pt x="51670" y="0"/>
                  </a:lnTo>
                  <a:lnTo>
                    <a:pt x="51367" y="0"/>
                  </a:lnTo>
                  <a:lnTo>
                    <a:pt x="60706" y="5407"/>
                  </a:lnTo>
                  <a:lnTo>
                    <a:pt x="48720" y="12365"/>
                  </a:lnTo>
                  <a:lnTo>
                    <a:pt x="36659" y="5407"/>
                  </a:lnTo>
                  <a:lnTo>
                    <a:pt x="45941" y="0"/>
                  </a:lnTo>
                  <a:lnTo>
                    <a:pt x="45639" y="0"/>
                  </a:lnTo>
                  <a:lnTo>
                    <a:pt x="36507" y="5313"/>
                  </a:lnTo>
                  <a:lnTo>
                    <a:pt x="27319" y="0"/>
                  </a:lnTo>
                  <a:lnTo>
                    <a:pt x="26998" y="0"/>
                  </a:lnTo>
                  <a:lnTo>
                    <a:pt x="36356" y="5407"/>
                  </a:lnTo>
                  <a:lnTo>
                    <a:pt x="24370" y="12365"/>
                  </a:lnTo>
                  <a:lnTo>
                    <a:pt x="12308" y="5407"/>
                  </a:lnTo>
                  <a:lnTo>
                    <a:pt x="21591" y="0"/>
                  </a:lnTo>
                  <a:lnTo>
                    <a:pt x="21288" y="0"/>
                  </a:lnTo>
                  <a:lnTo>
                    <a:pt x="12157" y="5313"/>
                  </a:lnTo>
                  <a:lnTo>
                    <a:pt x="295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3"/>
            <p:cNvSpPr/>
            <p:nvPr/>
          </p:nvSpPr>
          <p:spPr>
            <a:xfrm>
              <a:off x="8630061" y="0"/>
              <a:ext cx="513937" cy="296922"/>
            </a:xfrm>
            <a:custGeom>
              <a:avLst/>
              <a:gdLst/>
              <a:ahLst/>
              <a:cxnLst/>
              <a:rect l="l" t="t" r="r" b="b"/>
              <a:pathLst>
                <a:path w="8149" h="4708" extrusionOk="0">
                  <a:moveTo>
                    <a:pt x="1" y="0"/>
                  </a:moveTo>
                  <a:lnTo>
                    <a:pt x="8149" y="4708"/>
                  </a:lnTo>
                  <a:lnTo>
                    <a:pt x="8149" y="453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3"/>
            <p:cNvSpPr/>
            <p:nvPr/>
          </p:nvSpPr>
          <p:spPr>
            <a:xfrm>
              <a:off x="0" y="330286"/>
              <a:ext cx="8321315" cy="4805113"/>
            </a:xfrm>
            <a:custGeom>
              <a:avLst/>
              <a:gdLst/>
              <a:ahLst/>
              <a:cxnLst/>
              <a:rect l="l" t="t" r="r" b="b"/>
              <a:pathLst>
                <a:path w="131943" h="76190" extrusionOk="0">
                  <a:moveTo>
                    <a:pt x="12365" y="7317"/>
                  </a:moveTo>
                  <a:lnTo>
                    <a:pt x="24445" y="14293"/>
                  </a:lnTo>
                  <a:lnTo>
                    <a:pt x="12440" y="21250"/>
                  </a:lnTo>
                  <a:lnTo>
                    <a:pt x="379" y="14293"/>
                  </a:lnTo>
                  <a:lnTo>
                    <a:pt x="12365" y="7317"/>
                  </a:lnTo>
                  <a:close/>
                  <a:moveTo>
                    <a:pt x="24597" y="14369"/>
                  </a:moveTo>
                  <a:lnTo>
                    <a:pt x="36658" y="21345"/>
                  </a:lnTo>
                  <a:lnTo>
                    <a:pt x="24672" y="28302"/>
                  </a:lnTo>
                  <a:lnTo>
                    <a:pt x="12591" y="21345"/>
                  </a:lnTo>
                  <a:lnTo>
                    <a:pt x="24597" y="14369"/>
                  </a:lnTo>
                  <a:close/>
                  <a:moveTo>
                    <a:pt x="12440" y="21420"/>
                  </a:moveTo>
                  <a:lnTo>
                    <a:pt x="24521" y="28397"/>
                  </a:lnTo>
                  <a:lnTo>
                    <a:pt x="12535" y="35354"/>
                  </a:lnTo>
                  <a:lnTo>
                    <a:pt x="454" y="28397"/>
                  </a:lnTo>
                  <a:lnTo>
                    <a:pt x="12440" y="21420"/>
                  </a:lnTo>
                  <a:close/>
                  <a:moveTo>
                    <a:pt x="36809" y="21420"/>
                  </a:moveTo>
                  <a:lnTo>
                    <a:pt x="48871" y="28397"/>
                  </a:lnTo>
                  <a:lnTo>
                    <a:pt x="36885" y="35354"/>
                  </a:lnTo>
                  <a:lnTo>
                    <a:pt x="24823" y="28397"/>
                  </a:lnTo>
                  <a:lnTo>
                    <a:pt x="36809" y="21420"/>
                  </a:lnTo>
                  <a:close/>
                  <a:moveTo>
                    <a:pt x="24672" y="28491"/>
                  </a:moveTo>
                  <a:lnTo>
                    <a:pt x="36734" y="35448"/>
                  </a:lnTo>
                  <a:lnTo>
                    <a:pt x="24748" y="42425"/>
                  </a:lnTo>
                  <a:lnTo>
                    <a:pt x="12686" y="35448"/>
                  </a:lnTo>
                  <a:lnTo>
                    <a:pt x="24672" y="28491"/>
                  </a:lnTo>
                  <a:close/>
                  <a:moveTo>
                    <a:pt x="49022" y="28491"/>
                  </a:moveTo>
                  <a:lnTo>
                    <a:pt x="61084" y="35448"/>
                  </a:lnTo>
                  <a:lnTo>
                    <a:pt x="49098" y="42425"/>
                  </a:lnTo>
                  <a:lnTo>
                    <a:pt x="37036" y="35448"/>
                  </a:lnTo>
                  <a:lnTo>
                    <a:pt x="49022" y="28491"/>
                  </a:lnTo>
                  <a:close/>
                  <a:moveTo>
                    <a:pt x="12535" y="35543"/>
                  </a:moveTo>
                  <a:lnTo>
                    <a:pt x="24597" y="42500"/>
                  </a:lnTo>
                  <a:lnTo>
                    <a:pt x="12610" y="49476"/>
                  </a:lnTo>
                  <a:lnTo>
                    <a:pt x="549" y="42500"/>
                  </a:lnTo>
                  <a:lnTo>
                    <a:pt x="12535" y="35543"/>
                  </a:lnTo>
                  <a:close/>
                  <a:moveTo>
                    <a:pt x="36885" y="35543"/>
                  </a:moveTo>
                  <a:lnTo>
                    <a:pt x="48947" y="42500"/>
                  </a:lnTo>
                  <a:lnTo>
                    <a:pt x="36961" y="49476"/>
                  </a:lnTo>
                  <a:lnTo>
                    <a:pt x="24899" y="42500"/>
                  </a:lnTo>
                  <a:lnTo>
                    <a:pt x="36885" y="35543"/>
                  </a:lnTo>
                  <a:close/>
                  <a:moveTo>
                    <a:pt x="61349" y="35600"/>
                  </a:moveTo>
                  <a:lnTo>
                    <a:pt x="73430" y="42576"/>
                  </a:lnTo>
                  <a:lnTo>
                    <a:pt x="61425" y="49533"/>
                  </a:lnTo>
                  <a:lnTo>
                    <a:pt x="49363" y="42576"/>
                  </a:lnTo>
                  <a:lnTo>
                    <a:pt x="61349" y="35600"/>
                  </a:lnTo>
                  <a:close/>
                  <a:moveTo>
                    <a:pt x="24748" y="42595"/>
                  </a:moveTo>
                  <a:lnTo>
                    <a:pt x="36809" y="49552"/>
                  </a:lnTo>
                  <a:lnTo>
                    <a:pt x="24823" y="56528"/>
                  </a:lnTo>
                  <a:lnTo>
                    <a:pt x="12762" y="49552"/>
                  </a:lnTo>
                  <a:lnTo>
                    <a:pt x="24748" y="42595"/>
                  </a:lnTo>
                  <a:close/>
                  <a:moveTo>
                    <a:pt x="49212" y="42651"/>
                  </a:moveTo>
                  <a:lnTo>
                    <a:pt x="61273" y="49628"/>
                  </a:lnTo>
                  <a:lnTo>
                    <a:pt x="49287" y="56585"/>
                  </a:lnTo>
                  <a:lnTo>
                    <a:pt x="37225" y="49628"/>
                  </a:lnTo>
                  <a:lnTo>
                    <a:pt x="49212" y="42651"/>
                  </a:lnTo>
                  <a:close/>
                  <a:moveTo>
                    <a:pt x="73581" y="42651"/>
                  </a:moveTo>
                  <a:lnTo>
                    <a:pt x="85643" y="49628"/>
                  </a:lnTo>
                  <a:lnTo>
                    <a:pt x="73656" y="56585"/>
                  </a:lnTo>
                  <a:lnTo>
                    <a:pt x="61595" y="49628"/>
                  </a:lnTo>
                  <a:lnTo>
                    <a:pt x="73581" y="42651"/>
                  </a:lnTo>
                  <a:close/>
                  <a:moveTo>
                    <a:pt x="12610" y="49647"/>
                  </a:moveTo>
                  <a:lnTo>
                    <a:pt x="24672" y="56623"/>
                  </a:lnTo>
                  <a:lnTo>
                    <a:pt x="12686" y="63580"/>
                  </a:lnTo>
                  <a:lnTo>
                    <a:pt x="624" y="56623"/>
                  </a:lnTo>
                  <a:lnTo>
                    <a:pt x="12610" y="49647"/>
                  </a:lnTo>
                  <a:close/>
                  <a:moveTo>
                    <a:pt x="37074" y="49703"/>
                  </a:moveTo>
                  <a:lnTo>
                    <a:pt x="49136" y="56679"/>
                  </a:lnTo>
                  <a:lnTo>
                    <a:pt x="37150" y="63637"/>
                  </a:lnTo>
                  <a:lnTo>
                    <a:pt x="25088" y="56679"/>
                  </a:lnTo>
                  <a:lnTo>
                    <a:pt x="37074" y="49703"/>
                  </a:lnTo>
                  <a:close/>
                  <a:moveTo>
                    <a:pt x="61443" y="49703"/>
                  </a:moveTo>
                  <a:lnTo>
                    <a:pt x="73505" y="56679"/>
                  </a:lnTo>
                  <a:lnTo>
                    <a:pt x="61519" y="63637"/>
                  </a:lnTo>
                  <a:lnTo>
                    <a:pt x="49438" y="56679"/>
                  </a:lnTo>
                  <a:lnTo>
                    <a:pt x="61443" y="49703"/>
                  </a:lnTo>
                  <a:close/>
                  <a:moveTo>
                    <a:pt x="85794" y="49703"/>
                  </a:moveTo>
                  <a:lnTo>
                    <a:pt x="97855" y="56679"/>
                  </a:lnTo>
                  <a:lnTo>
                    <a:pt x="85869" y="63637"/>
                  </a:lnTo>
                  <a:lnTo>
                    <a:pt x="73808" y="56679"/>
                  </a:lnTo>
                  <a:lnTo>
                    <a:pt x="85794" y="49703"/>
                  </a:lnTo>
                  <a:close/>
                  <a:moveTo>
                    <a:pt x="24937" y="56774"/>
                  </a:moveTo>
                  <a:lnTo>
                    <a:pt x="36999" y="63731"/>
                  </a:lnTo>
                  <a:lnTo>
                    <a:pt x="25012" y="70707"/>
                  </a:lnTo>
                  <a:lnTo>
                    <a:pt x="12951" y="63731"/>
                  </a:lnTo>
                  <a:lnTo>
                    <a:pt x="24937" y="56774"/>
                  </a:lnTo>
                  <a:close/>
                  <a:moveTo>
                    <a:pt x="49287" y="56774"/>
                  </a:moveTo>
                  <a:lnTo>
                    <a:pt x="61368" y="63731"/>
                  </a:lnTo>
                  <a:lnTo>
                    <a:pt x="49382" y="70707"/>
                  </a:lnTo>
                  <a:lnTo>
                    <a:pt x="37301" y="63731"/>
                  </a:lnTo>
                  <a:lnTo>
                    <a:pt x="49287" y="56774"/>
                  </a:lnTo>
                  <a:close/>
                  <a:moveTo>
                    <a:pt x="73656" y="56774"/>
                  </a:moveTo>
                  <a:lnTo>
                    <a:pt x="85718" y="63731"/>
                  </a:lnTo>
                  <a:lnTo>
                    <a:pt x="73732" y="70707"/>
                  </a:lnTo>
                  <a:lnTo>
                    <a:pt x="61670" y="63731"/>
                  </a:lnTo>
                  <a:lnTo>
                    <a:pt x="73656" y="56774"/>
                  </a:lnTo>
                  <a:close/>
                  <a:moveTo>
                    <a:pt x="98007" y="56774"/>
                  </a:moveTo>
                  <a:lnTo>
                    <a:pt x="110087" y="63731"/>
                  </a:lnTo>
                  <a:lnTo>
                    <a:pt x="98082" y="70707"/>
                  </a:lnTo>
                  <a:lnTo>
                    <a:pt x="86021" y="63731"/>
                  </a:lnTo>
                  <a:lnTo>
                    <a:pt x="98007" y="56774"/>
                  </a:lnTo>
                  <a:close/>
                  <a:moveTo>
                    <a:pt x="0" y="0"/>
                  </a:moveTo>
                  <a:lnTo>
                    <a:pt x="0" y="170"/>
                  </a:lnTo>
                  <a:lnTo>
                    <a:pt x="0" y="360"/>
                  </a:lnTo>
                  <a:lnTo>
                    <a:pt x="152" y="265"/>
                  </a:lnTo>
                  <a:lnTo>
                    <a:pt x="12213" y="7222"/>
                  </a:lnTo>
                  <a:lnTo>
                    <a:pt x="227" y="14198"/>
                  </a:lnTo>
                  <a:lnTo>
                    <a:pt x="0" y="14066"/>
                  </a:lnTo>
                  <a:lnTo>
                    <a:pt x="0" y="14236"/>
                  </a:lnTo>
                  <a:lnTo>
                    <a:pt x="76" y="14293"/>
                  </a:lnTo>
                  <a:lnTo>
                    <a:pt x="0" y="14331"/>
                  </a:lnTo>
                  <a:lnTo>
                    <a:pt x="0" y="14501"/>
                  </a:lnTo>
                  <a:lnTo>
                    <a:pt x="227" y="14369"/>
                  </a:lnTo>
                  <a:lnTo>
                    <a:pt x="12289" y="21345"/>
                  </a:lnTo>
                  <a:lnTo>
                    <a:pt x="303" y="28302"/>
                  </a:lnTo>
                  <a:lnTo>
                    <a:pt x="0" y="28132"/>
                  </a:lnTo>
                  <a:lnTo>
                    <a:pt x="0" y="28302"/>
                  </a:lnTo>
                  <a:lnTo>
                    <a:pt x="152" y="28397"/>
                  </a:lnTo>
                  <a:lnTo>
                    <a:pt x="0" y="28491"/>
                  </a:lnTo>
                  <a:lnTo>
                    <a:pt x="0" y="28661"/>
                  </a:lnTo>
                  <a:lnTo>
                    <a:pt x="303" y="28491"/>
                  </a:lnTo>
                  <a:lnTo>
                    <a:pt x="12384" y="35448"/>
                  </a:lnTo>
                  <a:lnTo>
                    <a:pt x="397" y="42425"/>
                  </a:lnTo>
                  <a:lnTo>
                    <a:pt x="0" y="42198"/>
                  </a:lnTo>
                  <a:lnTo>
                    <a:pt x="0" y="42368"/>
                  </a:lnTo>
                  <a:lnTo>
                    <a:pt x="227" y="42500"/>
                  </a:lnTo>
                  <a:lnTo>
                    <a:pt x="0" y="42651"/>
                  </a:lnTo>
                  <a:lnTo>
                    <a:pt x="0" y="42822"/>
                  </a:lnTo>
                  <a:lnTo>
                    <a:pt x="397" y="42595"/>
                  </a:lnTo>
                  <a:lnTo>
                    <a:pt x="12459" y="49552"/>
                  </a:lnTo>
                  <a:lnTo>
                    <a:pt x="473" y="56528"/>
                  </a:lnTo>
                  <a:lnTo>
                    <a:pt x="0" y="56263"/>
                  </a:lnTo>
                  <a:lnTo>
                    <a:pt x="0" y="56434"/>
                  </a:lnTo>
                  <a:lnTo>
                    <a:pt x="322" y="56623"/>
                  </a:lnTo>
                  <a:lnTo>
                    <a:pt x="0" y="56793"/>
                  </a:lnTo>
                  <a:lnTo>
                    <a:pt x="0" y="56982"/>
                  </a:lnTo>
                  <a:lnTo>
                    <a:pt x="473" y="56698"/>
                  </a:lnTo>
                  <a:lnTo>
                    <a:pt x="12535" y="63674"/>
                  </a:lnTo>
                  <a:lnTo>
                    <a:pt x="549" y="70632"/>
                  </a:lnTo>
                  <a:lnTo>
                    <a:pt x="0" y="70329"/>
                  </a:lnTo>
                  <a:lnTo>
                    <a:pt x="0" y="70499"/>
                  </a:lnTo>
                  <a:lnTo>
                    <a:pt x="397" y="70726"/>
                  </a:lnTo>
                  <a:lnTo>
                    <a:pt x="0" y="70953"/>
                  </a:lnTo>
                  <a:lnTo>
                    <a:pt x="0" y="71256"/>
                  </a:lnTo>
                  <a:lnTo>
                    <a:pt x="662" y="70878"/>
                  </a:lnTo>
                  <a:lnTo>
                    <a:pt x="9850" y="76190"/>
                  </a:lnTo>
                  <a:lnTo>
                    <a:pt x="10153" y="76190"/>
                  </a:lnTo>
                  <a:lnTo>
                    <a:pt x="813" y="70783"/>
                  </a:lnTo>
                  <a:lnTo>
                    <a:pt x="12799" y="63826"/>
                  </a:lnTo>
                  <a:lnTo>
                    <a:pt x="24861" y="70783"/>
                  </a:lnTo>
                  <a:lnTo>
                    <a:pt x="15579" y="76190"/>
                  </a:lnTo>
                  <a:lnTo>
                    <a:pt x="15881" y="76190"/>
                  </a:lnTo>
                  <a:lnTo>
                    <a:pt x="25012" y="70878"/>
                  </a:lnTo>
                  <a:lnTo>
                    <a:pt x="34201" y="76190"/>
                  </a:lnTo>
                  <a:lnTo>
                    <a:pt x="34522" y="76190"/>
                  </a:lnTo>
                  <a:lnTo>
                    <a:pt x="25164" y="70783"/>
                  </a:lnTo>
                  <a:lnTo>
                    <a:pt x="37150" y="63826"/>
                  </a:lnTo>
                  <a:lnTo>
                    <a:pt x="49230" y="70783"/>
                  </a:lnTo>
                  <a:lnTo>
                    <a:pt x="39929" y="76190"/>
                  </a:lnTo>
                  <a:lnTo>
                    <a:pt x="40231" y="76190"/>
                  </a:lnTo>
                  <a:lnTo>
                    <a:pt x="49382" y="70878"/>
                  </a:lnTo>
                  <a:lnTo>
                    <a:pt x="58570" y="76190"/>
                  </a:lnTo>
                  <a:lnTo>
                    <a:pt x="58872" y="76190"/>
                  </a:lnTo>
                  <a:lnTo>
                    <a:pt x="49533" y="70783"/>
                  </a:lnTo>
                  <a:lnTo>
                    <a:pt x="61519" y="63826"/>
                  </a:lnTo>
                  <a:lnTo>
                    <a:pt x="73581" y="70783"/>
                  </a:lnTo>
                  <a:lnTo>
                    <a:pt x="64298" y="76190"/>
                  </a:lnTo>
                  <a:lnTo>
                    <a:pt x="64601" y="76190"/>
                  </a:lnTo>
                  <a:lnTo>
                    <a:pt x="73732" y="70878"/>
                  </a:lnTo>
                  <a:lnTo>
                    <a:pt x="82920" y="76190"/>
                  </a:lnTo>
                  <a:lnTo>
                    <a:pt x="83223" y="76190"/>
                  </a:lnTo>
                  <a:lnTo>
                    <a:pt x="73883" y="70783"/>
                  </a:lnTo>
                  <a:lnTo>
                    <a:pt x="85869" y="63826"/>
                  </a:lnTo>
                  <a:lnTo>
                    <a:pt x="97931" y="70783"/>
                  </a:lnTo>
                  <a:lnTo>
                    <a:pt x="88648" y="76190"/>
                  </a:lnTo>
                  <a:lnTo>
                    <a:pt x="88951" y="76190"/>
                  </a:lnTo>
                  <a:lnTo>
                    <a:pt x="98082" y="70878"/>
                  </a:lnTo>
                  <a:lnTo>
                    <a:pt x="107289" y="76190"/>
                  </a:lnTo>
                  <a:lnTo>
                    <a:pt x="107592" y="76190"/>
                  </a:lnTo>
                  <a:lnTo>
                    <a:pt x="98234" y="70783"/>
                  </a:lnTo>
                  <a:lnTo>
                    <a:pt x="110239" y="63826"/>
                  </a:lnTo>
                  <a:lnTo>
                    <a:pt x="122300" y="70783"/>
                  </a:lnTo>
                  <a:lnTo>
                    <a:pt x="113018" y="76190"/>
                  </a:lnTo>
                  <a:lnTo>
                    <a:pt x="113320" y="76190"/>
                  </a:lnTo>
                  <a:lnTo>
                    <a:pt x="122452" y="70878"/>
                  </a:lnTo>
                  <a:lnTo>
                    <a:pt x="131640" y="76190"/>
                  </a:lnTo>
                  <a:lnTo>
                    <a:pt x="131942" y="76190"/>
                  </a:lnTo>
                  <a:lnTo>
                    <a:pt x="53068" y="30646"/>
                  </a:lnTo>
                  <a:lnTo>
                    <a:pt x="49022" y="28302"/>
                  </a:lnTo>
                  <a:lnTo>
                    <a:pt x="36809" y="21250"/>
                  </a:lnTo>
                  <a:lnTo>
                    <a:pt x="35732" y="20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3"/>
            <p:cNvSpPr/>
            <p:nvPr/>
          </p:nvSpPr>
          <p:spPr>
            <a:xfrm>
              <a:off x="8490555" y="3963302"/>
              <a:ext cx="653442" cy="385216"/>
            </a:xfrm>
            <a:custGeom>
              <a:avLst/>
              <a:gdLst/>
              <a:ahLst/>
              <a:cxnLst/>
              <a:rect l="l" t="t" r="r" b="b"/>
              <a:pathLst>
                <a:path w="10361" h="6108" extrusionOk="0">
                  <a:moveTo>
                    <a:pt x="10361" y="1"/>
                  </a:moveTo>
                  <a:lnTo>
                    <a:pt x="1" y="6032"/>
                  </a:lnTo>
                  <a:lnTo>
                    <a:pt x="152" y="6107"/>
                  </a:lnTo>
                  <a:lnTo>
                    <a:pt x="10361" y="171"/>
                  </a:lnTo>
                  <a:lnTo>
                    <a:pt x="10361" y="1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3"/>
            <p:cNvSpPr/>
            <p:nvPr/>
          </p:nvSpPr>
          <p:spPr>
            <a:xfrm>
              <a:off x="8664622" y="4856404"/>
              <a:ext cx="479376" cy="279011"/>
            </a:xfrm>
            <a:custGeom>
              <a:avLst/>
              <a:gdLst/>
              <a:ahLst/>
              <a:cxnLst/>
              <a:rect l="l" t="t" r="r" b="b"/>
              <a:pathLst>
                <a:path w="7601" h="4424" extrusionOk="0">
                  <a:moveTo>
                    <a:pt x="7601" y="0"/>
                  </a:moveTo>
                  <a:lnTo>
                    <a:pt x="3309" y="2496"/>
                  </a:lnTo>
                  <a:lnTo>
                    <a:pt x="1" y="4424"/>
                  </a:lnTo>
                  <a:lnTo>
                    <a:pt x="303" y="4424"/>
                  </a:lnTo>
                  <a:lnTo>
                    <a:pt x="7601" y="170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7" name="Google Shape;1357;p23"/>
          <p:cNvSpPr txBox="1">
            <a:spLocks noGrp="1"/>
          </p:cNvSpPr>
          <p:nvPr>
            <p:ph type="title"/>
          </p:nvPr>
        </p:nvSpPr>
        <p:spPr>
          <a:xfrm>
            <a:off x="937700" y="2706691"/>
            <a:ext cx="2175300" cy="3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58" name="Google Shape;1358;p23"/>
          <p:cNvSpPr txBox="1">
            <a:spLocks noGrp="1"/>
          </p:cNvSpPr>
          <p:nvPr>
            <p:ph type="subTitle" idx="1"/>
          </p:nvPr>
        </p:nvSpPr>
        <p:spPr>
          <a:xfrm>
            <a:off x="937700" y="3072451"/>
            <a:ext cx="21753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23"/>
          <p:cNvSpPr txBox="1">
            <a:spLocks noGrp="1"/>
          </p:cNvSpPr>
          <p:nvPr>
            <p:ph type="title" idx="2"/>
          </p:nvPr>
        </p:nvSpPr>
        <p:spPr>
          <a:xfrm>
            <a:off x="3484424" y="2706691"/>
            <a:ext cx="2175300" cy="3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0" name="Google Shape;1360;p23"/>
          <p:cNvSpPr txBox="1">
            <a:spLocks noGrp="1"/>
          </p:cNvSpPr>
          <p:nvPr>
            <p:ph type="subTitle" idx="3"/>
          </p:nvPr>
        </p:nvSpPr>
        <p:spPr>
          <a:xfrm>
            <a:off x="3484424" y="3072451"/>
            <a:ext cx="21753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1" name="Google Shape;1361;p23"/>
          <p:cNvSpPr txBox="1">
            <a:spLocks noGrp="1"/>
          </p:cNvSpPr>
          <p:nvPr>
            <p:ph type="title" idx="4"/>
          </p:nvPr>
        </p:nvSpPr>
        <p:spPr>
          <a:xfrm>
            <a:off x="6031147" y="2706691"/>
            <a:ext cx="2175300" cy="3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2" name="Google Shape;1362;p23"/>
          <p:cNvSpPr txBox="1">
            <a:spLocks noGrp="1"/>
          </p:cNvSpPr>
          <p:nvPr>
            <p:ph type="subTitle" idx="5"/>
          </p:nvPr>
        </p:nvSpPr>
        <p:spPr>
          <a:xfrm>
            <a:off x="6031147" y="3072451"/>
            <a:ext cx="21753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3" name="Google Shape;1363;p23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64" name="Google Shape;1364;p23"/>
          <p:cNvGrpSpPr/>
          <p:nvPr/>
        </p:nvGrpSpPr>
        <p:grpSpPr>
          <a:xfrm>
            <a:off x="8430773" y="1294126"/>
            <a:ext cx="483988" cy="545328"/>
            <a:chOff x="2625625" y="2522625"/>
            <a:chExt cx="431400" cy="486075"/>
          </a:xfrm>
        </p:grpSpPr>
        <p:sp>
          <p:nvSpPr>
            <p:cNvPr id="1365" name="Google Shape;1365;p23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3"/>
          <p:cNvGrpSpPr/>
          <p:nvPr/>
        </p:nvGrpSpPr>
        <p:grpSpPr>
          <a:xfrm>
            <a:off x="7951058" y="208076"/>
            <a:ext cx="959426" cy="929600"/>
            <a:chOff x="10401025" y="944500"/>
            <a:chExt cx="1235100" cy="1196704"/>
          </a:xfrm>
        </p:grpSpPr>
        <p:sp>
          <p:nvSpPr>
            <p:cNvPr id="1370" name="Google Shape;1370;p23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1" name="Google Shape;1371;p23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1372" name="Google Shape;1372;p23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3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3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3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3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3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23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3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0" name="Google Shape;1380;p23"/>
          <p:cNvGrpSpPr/>
          <p:nvPr/>
        </p:nvGrpSpPr>
        <p:grpSpPr>
          <a:xfrm>
            <a:off x="8249798" y="1694176"/>
            <a:ext cx="483988" cy="545328"/>
            <a:chOff x="2625625" y="2522625"/>
            <a:chExt cx="431400" cy="486075"/>
          </a:xfrm>
        </p:grpSpPr>
        <p:sp>
          <p:nvSpPr>
            <p:cNvPr id="1381" name="Google Shape;1381;p23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" name="Google Shape;1385;p23"/>
          <p:cNvGrpSpPr/>
          <p:nvPr/>
        </p:nvGrpSpPr>
        <p:grpSpPr>
          <a:xfrm>
            <a:off x="248453" y="3654104"/>
            <a:ext cx="749848" cy="1182972"/>
            <a:chOff x="1527950" y="2052325"/>
            <a:chExt cx="440750" cy="695375"/>
          </a:xfrm>
        </p:grpSpPr>
        <p:sp>
          <p:nvSpPr>
            <p:cNvPr id="1386" name="Google Shape;1386;p23"/>
            <p:cNvSpPr/>
            <p:nvPr/>
          </p:nvSpPr>
          <p:spPr>
            <a:xfrm>
              <a:off x="1542225" y="2609300"/>
              <a:ext cx="411700" cy="138400"/>
            </a:xfrm>
            <a:custGeom>
              <a:avLst/>
              <a:gdLst/>
              <a:ahLst/>
              <a:cxnLst/>
              <a:rect l="l" t="t" r="r" b="b"/>
              <a:pathLst>
                <a:path w="16468" h="5536" extrusionOk="0">
                  <a:moveTo>
                    <a:pt x="7407" y="0"/>
                  </a:moveTo>
                  <a:lnTo>
                    <a:pt x="6579" y="39"/>
                  </a:lnTo>
                  <a:lnTo>
                    <a:pt x="5792" y="118"/>
                  </a:lnTo>
                  <a:lnTo>
                    <a:pt x="5043" y="217"/>
                  </a:lnTo>
                  <a:lnTo>
                    <a:pt x="4314" y="315"/>
                  </a:lnTo>
                  <a:lnTo>
                    <a:pt x="3644" y="473"/>
                  </a:lnTo>
                  <a:lnTo>
                    <a:pt x="2994" y="630"/>
                  </a:lnTo>
                  <a:lnTo>
                    <a:pt x="2423" y="808"/>
                  </a:lnTo>
                  <a:lnTo>
                    <a:pt x="1891" y="1005"/>
                  </a:lnTo>
                  <a:lnTo>
                    <a:pt x="1419" y="1221"/>
                  </a:lnTo>
                  <a:lnTo>
                    <a:pt x="1005" y="1438"/>
                  </a:lnTo>
                  <a:lnTo>
                    <a:pt x="828" y="1556"/>
                  </a:lnTo>
                  <a:lnTo>
                    <a:pt x="650" y="1674"/>
                  </a:lnTo>
                  <a:lnTo>
                    <a:pt x="512" y="1812"/>
                  </a:lnTo>
                  <a:lnTo>
                    <a:pt x="375" y="1931"/>
                  </a:lnTo>
                  <a:lnTo>
                    <a:pt x="276" y="2068"/>
                  </a:lnTo>
                  <a:lnTo>
                    <a:pt x="178" y="2206"/>
                  </a:lnTo>
                  <a:lnTo>
                    <a:pt x="99" y="2344"/>
                  </a:lnTo>
                  <a:lnTo>
                    <a:pt x="59" y="2482"/>
                  </a:lnTo>
                  <a:lnTo>
                    <a:pt x="20" y="2620"/>
                  </a:lnTo>
                  <a:lnTo>
                    <a:pt x="0" y="2758"/>
                  </a:lnTo>
                  <a:lnTo>
                    <a:pt x="20" y="2896"/>
                  </a:lnTo>
                  <a:lnTo>
                    <a:pt x="59" y="3053"/>
                  </a:lnTo>
                  <a:lnTo>
                    <a:pt x="99" y="3191"/>
                  </a:lnTo>
                  <a:lnTo>
                    <a:pt x="178" y="3329"/>
                  </a:lnTo>
                  <a:lnTo>
                    <a:pt x="276" y="3447"/>
                  </a:lnTo>
                  <a:lnTo>
                    <a:pt x="375" y="3585"/>
                  </a:lnTo>
                  <a:lnTo>
                    <a:pt x="512" y="3723"/>
                  </a:lnTo>
                  <a:lnTo>
                    <a:pt x="650" y="3841"/>
                  </a:lnTo>
                  <a:lnTo>
                    <a:pt x="828" y="3959"/>
                  </a:lnTo>
                  <a:lnTo>
                    <a:pt x="1005" y="4078"/>
                  </a:lnTo>
                  <a:lnTo>
                    <a:pt x="1419" y="4314"/>
                  </a:lnTo>
                  <a:lnTo>
                    <a:pt x="1891" y="4531"/>
                  </a:lnTo>
                  <a:lnTo>
                    <a:pt x="2423" y="4728"/>
                  </a:lnTo>
                  <a:lnTo>
                    <a:pt x="2994" y="4905"/>
                  </a:lnTo>
                  <a:lnTo>
                    <a:pt x="3644" y="5063"/>
                  </a:lnTo>
                  <a:lnTo>
                    <a:pt x="4314" y="5200"/>
                  </a:lnTo>
                  <a:lnTo>
                    <a:pt x="5043" y="5319"/>
                  </a:lnTo>
                  <a:lnTo>
                    <a:pt x="5792" y="5417"/>
                  </a:lnTo>
                  <a:lnTo>
                    <a:pt x="6579" y="5476"/>
                  </a:lnTo>
                  <a:lnTo>
                    <a:pt x="7407" y="5516"/>
                  </a:lnTo>
                  <a:lnTo>
                    <a:pt x="8234" y="5535"/>
                  </a:lnTo>
                  <a:lnTo>
                    <a:pt x="9081" y="5516"/>
                  </a:lnTo>
                  <a:lnTo>
                    <a:pt x="9908" y="5476"/>
                  </a:lnTo>
                  <a:lnTo>
                    <a:pt x="10696" y="5417"/>
                  </a:lnTo>
                  <a:lnTo>
                    <a:pt x="11445" y="5319"/>
                  </a:lnTo>
                  <a:lnTo>
                    <a:pt x="12174" y="5200"/>
                  </a:lnTo>
                  <a:lnTo>
                    <a:pt x="12843" y="5063"/>
                  </a:lnTo>
                  <a:lnTo>
                    <a:pt x="13474" y="4905"/>
                  </a:lnTo>
                  <a:lnTo>
                    <a:pt x="14065" y="4728"/>
                  </a:lnTo>
                  <a:lnTo>
                    <a:pt x="14597" y="4531"/>
                  </a:lnTo>
                  <a:lnTo>
                    <a:pt x="15069" y="4314"/>
                  </a:lnTo>
                  <a:lnTo>
                    <a:pt x="15483" y="4078"/>
                  </a:lnTo>
                  <a:lnTo>
                    <a:pt x="15660" y="3959"/>
                  </a:lnTo>
                  <a:lnTo>
                    <a:pt x="15818" y="3841"/>
                  </a:lnTo>
                  <a:lnTo>
                    <a:pt x="15975" y="3723"/>
                  </a:lnTo>
                  <a:lnTo>
                    <a:pt x="16094" y="3585"/>
                  </a:lnTo>
                  <a:lnTo>
                    <a:pt x="16212" y="3447"/>
                  </a:lnTo>
                  <a:lnTo>
                    <a:pt x="16310" y="3329"/>
                  </a:lnTo>
                  <a:lnTo>
                    <a:pt x="16369" y="3191"/>
                  </a:lnTo>
                  <a:lnTo>
                    <a:pt x="16429" y="3053"/>
                  </a:lnTo>
                  <a:lnTo>
                    <a:pt x="16468" y="2896"/>
                  </a:lnTo>
                  <a:lnTo>
                    <a:pt x="16468" y="2758"/>
                  </a:lnTo>
                  <a:lnTo>
                    <a:pt x="16468" y="2620"/>
                  </a:lnTo>
                  <a:lnTo>
                    <a:pt x="16429" y="2482"/>
                  </a:lnTo>
                  <a:lnTo>
                    <a:pt x="16369" y="2344"/>
                  </a:lnTo>
                  <a:lnTo>
                    <a:pt x="16310" y="2206"/>
                  </a:lnTo>
                  <a:lnTo>
                    <a:pt x="16212" y="2068"/>
                  </a:lnTo>
                  <a:lnTo>
                    <a:pt x="16094" y="1931"/>
                  </a:lnTo>
                  <a:lnTo>
                    <a:pt x="15975" y="1812"/>
                  </a:lnTo>
                  <a:lnTo>
                    <a:pt x="15818" y="1674"/>
                  </a:lnTo>
                  <a:lnTo>
                    <a:pt x="15660" y="1556"/>
                  </a:lnTo>
                  <a:lnTo>
                    <a:pt x="15483" y="1438"/>
                  </a:lnTo>
                  <a:lnTo>
                    <a:pt x="15069" y="1221"/>
                  </a:lnTo>
                  <a:lnTo>
                    <a:pt x="14597" y="1005"/>
                  </a:lnTo>
                  <a:lnTo>
                    <a:pt x="14065" y="808"/>
                  </a:lnTo>
                  <a:lnTo>
                    <a:pt x="13474" y="630"/>
                  </a:lnTo>
                  <a:lnTo>
                    <a:pt x="12843" y="473"/>
                  </a:lnTo>
                  <a:lnTo>
                    <a:pt x="12174" y="315"/>
                  </a:lnTo>
                  <a:lnTo>
                    <a:pt x="11445" y="217"/>
                  </a:lnTo>
                  <a:lnTo>
                    <a:pt x="10696" y="118"/>
                  </a:lnTo>
                  <a:lnTo>
                    <a:pt x="9908" y="39"/>
                  </a:lnTo>
                  <a:lnTo>
                    <a:pt x="9081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025" y="0"/>
                  </a:move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A3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fill="none" extrusionOk="0">
                  <a:moveTo>
                    <a:pt x="848" y="2719"/>
                  </a:move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lnTo>
                    <a:pt x="1025" y="0"/>
                  </a:ln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extrusionOk="0">
                  <a:moveTo>
                    <a:pt x="92" y="10053"/>
                  </a:moveTo>
                  <a:lnTo>
                    <a:pt x="98" y="10125"/>
                  </a:lnTo>
                  <a:lnTo>
                    <a:pt x="98" y="10106"/>
                  </a:lnTo>
                  <a:lnTo>
                    <a:pt x="92" y="10053"/>
                  </a:lnTo>
                  <a:close/>
                  <a:moveTo>
                    <a:pt x="1536" y="13809"/>
                  </a:moveTo>
                  <a:lnTo>
                    <a:pt x="1674" y="14006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536" y="13809"/>
                  </a:lnTo>
                  <a:close/>
                  <a:moveTo>
                    <a:pt x="1674" y="14006"/>
                  </a:moveTo>
                  <a:lnTo>
                    <a:pt x="1891" y="14282"/>
                  </a:lnTo>
                  <a:lnTo>
                    <a:pt x="1891" y="14282"/>
                  </a:lnTo>
                  <a:lnTo>
                    <a:pt x="1832" y="14203"/>
                  </a:lnTo>
                  <a:lnTo>
                    <a:pt x="1812" y="14163"/>
                  </a:lnTo>
                  <a:lnTo>
                    <a:pt x="1773" y="14124"/>
                  </a:lnTo>
                  <a:lnTo>
                    <a:pt x="1674" y="14006"/>
                  </a:lnTo>
                  <a:close/>
                  <a:moveTo>
                    <a:pt x="8510" y="0"/>
                  </a:moveTo>
                  <a:lnTo>
                    <a:pt x="811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6" y="9137"/>
                  </a:lnTo>
                  <a:lnTo>
                    <a:pt x="6" y="9137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92" y="10053"/>
                  </a:lnTo>
                  <a:lnTo>
                    <a:pt x="92" y="10053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591" y="8096"/>
                  </a:lnTo>
                  <a:lnTo>
                    <a:pt x="1753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8904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fill="none" extrusionOk="0">
                  <a:moveTo>
                    <a:pt x="17591" y="8096"/>
                  </a:moveTo>
                  <a:lnTo>
                    <a:pt x="17531" y="7584"/>
                  </a:lnTo>
                  <a:lnTo>
                    <a:pt x="1755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783" y="5023"/>
                  </a:lnTo>
                  <a:lnTo>
                    <a:pt x="16783" y="5023"/>
                  </a:lnTo>
                  <a:lnTo>
                    <a:pt x="16783" y="504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9278" y="20"/>
                  </a:lnTo>
                  <a:lnTo>
                    <a:pt x="8904" y="0"/>
                  </a:lnTo>
                  <a:lnTo>
                    <a:pt x="8746" y="0"/>
                  </a:lnTo>
                  <a:lnTo>
                    <a:pt x="8746" y="0"/>
                  </a:lnTo>
                  <a:lnTo>
                    <a:pt x="8726" y="0"/>
                  </a:lnTo>
                  <a:lnTo>
                    <a:pt x="8726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549" y="0"/>
                  </a:lnTo>
                  <a:lnTo>
                    <a:pt x="8549" y="0"/>
                  </a:lnTo>
                  <a:lnTo>
                    <a:pt x="8510" y="0"/>
                  </a:lnTo>
                  <a:lnTo>
                    <a:pt x="8510" y="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79" y="754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096"/>
                  </a:lnTo>
                  <a:lnTo>
                    <a:pt x="20" y="8096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0" y="9101"/>
                  </a:lnTo>
                  <a:lnTo>
                    <a:pt x="20" y="9219"/>
                  </a:lnTo>
                  <a:lnTo>
                    <a:pt x="20" y="9219"/>
                  </a:lnTo>
                  <a:lnTo>
                    <a:pt x="0" y="9062"/>
                  </a:lnTo>
                  <a:lnTo>
                    <a:pt x="0" y="9062"/>
                  </a:lnTo>
                  <a:lnTo>
                    <a:pt x="39" y="9554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59" y="9790"/>
                  </a:lnTo>
                  <a:lnTo>
                    <a:pt x="98" y="10106"/>
                  </a:lnTo>
                  <a:lnTo>
                    <a:pt x="98" y="10106"/>
                  </a:lnTo>
                  <a:lnTo>
                    <a:pt x="98" y="10125"/>
                  </a:lnTo>
                  <a:lnTo>
                    <a:pt x="98" y="10125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596" y="13868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773" y="14124"/>
                  </a:lnTo>
                  <a:lnTo>
                    <a:pt x="1773" y="14124"/>
                  </a:lnTo>
                  <a:lnTo>
                    <a:pt x="1812" y="14163"/>
                  </a:lnTo>
                  <a:lnTo>
                    <a:pt x="1832" y="14203"/>
                  </a:lnTo>
                  <a:lnTo>
                    <a:pt x="1832" y="14203"/>
                  </a:lnTo>
                  <a:lnTo>
                    <a:pt x="1891" y="14282"/>
                  </a:lnTo>
                  <a:lnTo>
                    <a:pt x="1891" y="14282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536" y="13809"/>
                  </a:lnTo>
                  <a:lnTo>
                    <a:pt x="1536" y="13809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466" y="17532"/>
                  </a:lnTo>
                  <a:lnTo>
                    <a:pt x="7485" y="17532"/>
                  </a:lnTo>
                  <a:lnTo>
                    <a:pt x="7485" y="17532"/>
                  </a:lnTo>
                  <a:lnTo>
                    <a:pt x="7525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8726" y="17630"/>
                  </a:lnTo>
                  <a:lnTo>
                    <a:pt x="8726" y="17630"/>
                  </a:lnTo>
                  <a:lnTo>
                    <a:pt x="9041" y="17630"/>
                  </a:lnTo>
                  <a:lnTo>
                    <a:pt x="9041" y="17630"/>
                  </a:lnTo>
                  <a:lnTo>
                    <a:pt x="9199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298" y="17611"/>
                  </a:lnTo>
                  <a:lnTo>
                    <a:pt x="9298" y="17611"/>
                  </a:lnTo>
                  <a:lnTo>
                    <a:pt x="9337" y="17611"/>
                  </a:lnTo>
                  <a:lnTo>
                    <a:pt x="9337" y="17611"/>
                  </a:lnTo>
                  <a:lnTo>
                    <a:pt x="9376" y="17611"/>
                  </a:lnTo>
                  <a:lnTo>
                    <a:pt x="9376" y="17611"/>
                  </a:lnTo>
                  <a:lnTo>
                    <a:pt x="9258" y="17611"/>
                  </a:lnTo>
                  <a:lnTo>
                    <a:pt x="9514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692" y="17591"/>
                  </a:lnTo>
                  <a:lnTo>
                    <a:pt x="9711" y="1759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630" y="8845"/>
                  </a:lnTo>
                  <a:lnTo>
                    <a:pt x="17591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1547625" y="2427075"/>
              <a:ext cx="400400" cy="243800"/>
            </a:xfrm>
            <a:custGeom>
              <a:avLst/>
              <a:gdLst/>
              <a:ahLst/>
              <a:cxnLst/>
              <a:rect l="l" t="t" r="r" b="b"/>
              <a:pathLst>
                <a:path w="16016" h="9752" extrusionOk="0">
                  <a:moveTo>
                    <a:pt x="72" y="2837"/>
                  </a:moveTo>
                  <a:lnTo>
                    <a:pt x="80" y="2916"/>
                  </a:lnTo>
                  <a:lnTo>
                    <a:pt x="80" y="2896"/>
                  </a:lnTo>
                  <a:lnTo>
                    <a:pt x="72" y="2837"/>
                  </a:lnTo>
                  <a:close/>
                  <a:moveTo>
                    <a:pt x="1439" y="6324"/>
                  </a:moveTo>
                  <a:lnTo>
                    <a:pt x="1518" y="6442"/>
                  </a:lnTo>
                  <a:lnTo>
                    <a:pt x="1554" y="6489"/>
                  </a:lnTo>
                  <a:lnTo>
                    <a:pt x="1554" y="6489"/>
                  </a:lnTo>
                  <a:lnTo>
                    <a:pt x="1537" y="6462"/>
                  </a:lnTo>
                  <a:lnTo>
                    <a:pt x="1439" y="6324"/>
                  </a:lnTo>
                  <a:lnTo>
                    <a:pt x="1439" y="6324"/>
                  </a:lnTo>
                  <a:close/>
                  <a:moveTo>
                    <a:pt x="1554" y="6489"/>
                  </a:moveTo>
                  <a:lnTo>
                    <a:pt x="1596" y="6560"/>
                  </a:lnTo>
                  <a:lnTo>
                    <a:pt x="1636" y="6600"/>
                  </a:lnTo>
                  <a:lnTo>
                    <a:pt x="1649" y="6613"/>
                  </a:lnTo>
                  <a:lnTo>
                    <a:pt x="1649" y="6613"/>
                  </a:lnTo>
                  <a:lnTo>
                    <a:pt x="1554" y="6489"/>
                  </a:lnTo>
                  <a:close/>
                  <a:moveTo>
                    <a:pt x="1649" y="6613"/>
                  </a:moveTo>
                  <a:lnTo>
                    <a:pt x="1715" y="6698"/>
                  </a:lnTo>
                  <a:lnTo>
                    <a:pt x="1675" y="6639"/>
                  </a:lnTo>
                  <a:lnTo>
                    <a:pt x="1649" y="6613"/>
                  </a:lnTo>
                  <a:close/>
                  <a:moveTo>
                    <a:pt x="5182" y="9239"/>
                  </a:moveTo>
                  <a:lnTo>
                    <a:pt x="5241" y="9259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182" y="9239"/>
                  </a:lnTo>
                  <a:close/>
                  <a:moveTo>
                    <a:pt x="8767" y="1"/>
                  </a:moveTo>
                  <a:lnTo>
                    <a:pt x="8097" y="20"/>
                  </a:lnTo>
                  <a:lnTo>
                    <a:pt x="7407" y="60"/>
                  </a:lnTo>
                  <a:lnTo>
                    <a:pt x="6738" y="119"/>
                  </a:lnTo>
                  <a:lnTo>
                    <a:pt x="6068" y="178"/>
                  </a:lnTo>
                  <a:lnTo>
                    <a:pt x="5418" y="257"/>
                  </a:lnTo>
                  <a:lnTo>
                    <a:pt x="4177" y="454"/>
                  </a:lnTo>
                  <a:lnTo>
                    <a:pt x="3054" y="651"/>
                  </a:lnTo>
                  <a:lnTo>
                    <a:pt x="2050" y="867"/>
                  </a:lnTo>
                  <a:lnTo>
                    <a:pt x="1203" y="1045"/>
                  </a:lnTo>
                  <a:lnTo>
                    <a:pt x="572" y="1202"/>
                  </a:lnTo>
                  <a:lnTo>
                    <a:pt x="1" y="1360"/>
                  </a:lnTo>
                  <a:lnTo>
                    <a:pt x="1" y="1439"/>
                  </a:lnTo>
                  <a:lnTo>
                    <a:pt x="1" y="1557"/>
                  </a:lnTo>
                  <a:lnTo>
                    <a:pt x="1" y="1636"/>
                  </a:lnTo>
                  <a:lnTo>
                    <a:pt x="1" y="1695"/>
                  </a:lnTo>
                  <a:lnTo>
                    <a:pt x="1" y="1852"/>
                  </a:lnTo>
                  <a:lnTo>
                    <a:pt x="1" y="1931"/>
                  </a:lnTo>
                  <a:lnTo>
                    <a:pt x="1" y="1951"/>
                  </a:lnTo>
                  <a:lnTo>
                    <a:pt x="21" y="2384"/>
                  </a:lnTo>
                  <a:lnTo>
                    <a:pt x="21" y="2443"/>
                  </a:lnTo>
                  <a:lnTo>
                    <a:pt x="21" y="2463"/>
                  </a:lnTo>
                  <a:lnTo>
                    <a:pt x="40" y="2542"/>
                  </a:lnTo>
                  <a:lnTo>
                    <a:pt x="40" y="2601"/>
                  </a:lnTo>
                  <a:lnTo>
                    <a:pt x="72" y="2837"/>
                  </a:lnTo>
                  <a:lnTo>
                    <a:pt x="60" y="2719"/>
                  </a:lnTo>
                  <a:lnTo>
                    <a:pt x="119" y="3133"/>
                  </a:lnTo>
                  <a:lnTo>
                    <a:pt x="119" y="3093"/>
                  </a:lnTo>
                  <a:lnTo>
                    <a:pt x="139" y="3212"/>
                  </a:lnTo>
                  <a:lnTo>
                    <a:pt x="139" y="3251"/>
                  </a:lnTo>
                  <a:lnTo>
                    <a:pt x="257" y="3704"/>
                  </a:lnTo>
                  <a:lnTo>
                    <a:pt x="375" y="4157"/>
                  </a:lnTo>
                  <a:lnTo>
                    <a:pt x="552" y="4689"/>
                  </a:lnTo>
                  <a:lnTo>
                    <a:pt x="572" y="4709"/>
                  </a:lnTo>
                  <a:lnTo>
                    <a:pt x="572" y="4728"/>
                  </a:lnTo>
                  <a:lnTo>
                    <a:pt x="592" y="4787"/>
                  </a:lnTo>
                  <a:lnTo>
                    <a:pt x="789" y="5221"/>
                  </a:lnTo>
                  <a:lnTo>
                    <a:pt x="1006" y="5634"/>
                  </a:lnTo>
                  <a:lnTo>
                    <a:pt x="1006" y="5654"/>
                  </a:lnTo>
                  <a:lnTo>
                    <a:pt x="1025" y="5654"/>
                  </a:lnTo>
                  <a:lnTo>
                    <a:pt x="1084" y="5753"/>
                  </a:lnTo>
                  <a:lnTo>
                    <a:pt x="1104" y="5792"/>
                  </a:lnTo>
                  <a:lnTo>
                    <a:pt x="1143" y="5871"/>
                  </a:lnTo>
                  <a:lnTo>
                    <a:pt x="1183" y="5930"/>
                  </a:lnTo>
                  <a:lnTo>
                    <a:pt x="1301" y="6127"/>
                  </a:lnTo>
                  <a:lnTo>
                    <a:pt x="1321" y="6166"/>
                  </a:lnTo>
                  <a:lnTo>
                    <a:pt x="1439" y="6324"/>
                  </a:lnTo>
                  <a:lnTo>
                    <a:pt x="1439" y="6324"/>
                  </a:lnTo>
                  <a:lnTo>
                    <a:pt x="1400" y="6265"/>
                  </a:lnTo>
                  <a:lnTo>
                    <a:pt x="1695" y="6659"/>
                  </a:lnTo>
                  <a:lnTo>
                    <a:pt x="1990" y="7033"/>
                  </a:lnTo>
                  <a:lnTo>
                    <a:pt x="2010" y="7053"/>
                  </a:lnTo>
                  <a:lnTo>
                    <a:pt x="2365" y="7427"/>
                  </a:lnTo>
                  <a:lnTo>
                    <a:pt x="2384" y="7447"/>
                  </a:lnTo>
                  <a:lnTo>
                    <a:pt x="2404" y="7466"/>
                  </a:lnTo>
                  <a:lnTo>
                    <a:pt x="2424" y="7486"/>
                  </a:lnTo>
                  <a:lnTo>
                    <a:pt x="2444" y="7506"/>
                  </a:lnTo>
                  <a:lnTo>
                    <a:pt x="2601" y="7644"/>
                  </a:lnTo>
                  <a:lnTo>
                    <a:pt x="2522" y="7585"/>
                  </a:lnTo>
                  <a:lnTo>
                    <a:pt x="2522" y="7585"/>
                  </a:lnTo>
                  <a:lnTo>
                    <a:pt x="2581" y="7644"/>
                  </a:lnTo>
                  <a:lnTo>
                    <a:pt x="2621" y="7683"/>
                  </a:lnTo>
                  <a:lnTo>
                    <a:pt x="2700" y="7742"/>
                  </a:lnTo>
                  <a:lnTo>
                    <a:pt x="2719" y="7762"/>
                  </a:lnTo>
                  <a:lnTo>
                    <a:pt x="2759" y="7801"/>
                  </a:lnTo>
                  <a:lnTo>
                    <a:pt x="2798" y="7821"/>
                  </a:lnTo>
                  <a:lnTo>
                    <a:pt x="2877" y="7880"/>
                  </a:lnTo>
                  <a:lnTo>
                    <a:pt x="2936" y="7939"/>
                  </a:lnTo>
                  <a:lnTo>
                    <a:pt x="3448" y="8333"/>
                  </a:lnTo>
                  <a:lnTo>
                    <a:pt x="3488" y="8353"/>
                  </a:lnTo>
                  <a:lnTo>
                    <a:pt x="3901" y="8629"/>
                  </a:lnTo>
                  <a:lnTo>
                    <a:pt x="4433" y="8904"/>
                  </a:lnTo>
                  <a:lnTo>
                    <a:pt x="4847" y="9101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260" y="9259"/>
                  </a:lnTo>
                  <a:lnTo>
                    <a:pt x="5280" y="9279"/>
                  </a:lnTo>
                  <a:lnTo>
                    <a:pt x="5319" y="9279"/>
                  </a:lnTo>
                  <a:lnTo>
                    <a:pt x="5339" y="9298"/>
                  </a:lnTo>
                  <a:lnTo>
                    <a:pt x="5713" y="9416"/>
                  </a:lnTo>
                  <a:lnTo>
                    <a:pt x="6107" y="9535"/>
                  </a:lnTo>
                  <a:lnTo>
                    <a:pt x="6462" y="9613"/>
                  </a:lnTo>
                  <a:lnTo>
                    <a:pt x="6560" y="9613"/>
                  </a:lnTo>
                  <a:lnTo>
                    <a:pt x="6797" y="9673"/>
                  </a:lnTo>
                  <a:lnTo>
                    <a:pt x="6895" y="9673"/>
                  </a:lnTo>
                  <a:lnTo>
                    <a:pt x="7230" y="9712"/>
                  </a:lnTo>
                  <a:lnTo>
                    <a:pt x="7644" y="9751"/>
                  </a:lnTo>
                  <a:lnTo>
                    <a:pt x="8511" y="9751"/>
                  </a:lnTo>
                  <a:lnTo>
                    <a:pt x="8550" y="9732"/>
                  </a:lnTo>
                  <a:lnTo>
                    <a:pt x="8668" y="9732"/>
                  </a:lnTo>
                  <a:lnTo>
                    <a:pt x="8845" y="9712"/>
                  </a:lnTo>
                  <a:lnTo>
                    <a:pt x="9023" y="9692"/>
                  </a:lnTo>
                  <a:lnTo>
                    <a:pt x="9102" y="9692"/>
                  </a:lnTo>
                  <a:lnTo>
                    <a:pt x="9220" y="9673"/>
                  </a:lnTo>
                  <a:lnTo>
                    <a:pt x="9338" y="9653"/>
                  </a:lnTo>
                  <a:lnTo>
                    <a:pt x="9377" y="9653"/>
                  </a:lnTo>
                  <a:lnTo>
                    <a:pt x="9417" y="9633"/>
                  </a:lnTo>
                  <a:lnTo>
                    <a:pt x="9535" y="9613"/>
                  </a:lnTo>
                  <a:lnTo>
                    <a:pt x="9771" y="9574"/>
                  </a:lnTo>
                  <a:lnTo>
                    <a:pt x="9791" y="9554"/>
                  </a:lnTo>
                  <a:lnTo>
                    <a:pt x="10047" y="9495"/>
                  </a:lnTo>
                  <a:lnTo>
                    <a:pt x="10323" y="9416"/>
                  </a:lnTo>
                  <a:lnTo>
                    <a:pt x="10658" y="9318"/>
                  </a:lnTo>
                  <a:lnTo>
                    <a:pt x="11012" y="9180"/>
                  </a:lnTo>
                  <a:lnTo>
                    <a:pt x="11091" y="9160"/>
                  </a:lnTo>
                  <a:lnTo>
                    <a:pt x="11386" y="9023"/>
                  </a:lnTo>
                  <a:lnTo>
                    <a:pt x="11485" y="8983"/>
                  </a:lnTo>
                  <a:lnTo>
                    <a:pt x="11564" y="8924"/>
                  </a:lnTo>
                  <a:lnTo>
                    <a:pt x="11958" y="8727"/>
                  </a:lnTo>
                  <a:lnTo>
                    <a:pt x="12293" y="8530"/>
                  </a:lnTo>
                  <a:lnTo>
                    <a:pt x="12450" y="8432"/>
                  </a:lnTo>
                  <a:lnTo>
                    <a:pt x="12529" y="8372"/>
                  </a:lnTo>
                  <a:lnTo>
                    <a:pt x="12608" y="8313"/>
                  </a:lnTo>
                  <a:lnTo>
                    <a:pt x="12726" y="8235"/>
                  </a:lnTo>
                  <a:lnTo>
                    <a:pt x="12962" y="8057"/>
                  </a:lnTo>
                  <a:lnTo>
                    <a:pt x="12982" y="8038"/>
                  </a:lnTo>
                  <a:lnTo>
                    <a:pt x="13002" y="8038"/>
                  </a:lnTo>
                  <a:lnTo>
                    <a:pt x="13140" y="7900"/>
                  </a:lnTo>
                  <a:lnTo>
                    <a:pt x="13396" y="7703"/>
                  </a:lnTo>
                  <a:lnTo>
                    <a:pt x="13494" y="7604"/>
                  </a:lnTo>
                  <a:lnTo>
                    <a:pt x="13534" y="7565"/>
                  </a:lnTo>
                  <a:lnTo>
                    <a:pt x="13711" y="7407"/>
                  </a:lnTo>
                  <a:lnTo>
                    <a:pt x="13888" y="7210"/>
                  </a:lnTo>
                  <a:lnTo>
                    <a:pt x="13947" y="7151"/>
                  </a:lnTo>
                  <a:lnTo>
                    <a:pt x="14164" y="6915"/>
                  </a:lnTo>
                  <a:lnTo>
                    <a:pt x="14381" y="6639"/>
                  </a:lnTo>
                  <a:lnTo>
                    <a:pt x="14440" y="6560"/>
                  </a:lnTo>
                  <a:lnTo>
                    <a:pt x="14735" y="6127"/>
                  </a:lnTo>
                  <a:lnTo>
                    <a:pt x="14991" y="5733"/>
                  </a:lnTo>
                  <a:lnTo>
                    <a:pt x="15050" y="5634"/>
                  </a:lnTo>
                  <a:lnTo>
                    <a:pt x="15188" y="5339"/>
                  </a:lnTo>
                  <a:lnTo>
                    <a:pt x="15208" y="5319"/>
                  </a:lnTo>
                  <a:lnTo>
                    <a:pt x="15247" y="5260"/>
                  </a:lnTo>
                  <a:lnTo>
                    <a:pt x="15306" y="5103"/>
                  </a:lnTo>
                  <a:lnTo>
                    <a:pt x="15503" y="4669"/>
                  </a:lnTo>
                  <a:lnTo>
                    <a:pt x="15543" y="4590"/>
                  </a:lnTo>
                  <a:lnTo>
                    <a:pt x="15543" y="4551"/>
                  </a:lnTo>
                  <a:lnTo>
                    <a:pt x="15543" y="4531"/>
                  </a:lnTo>
                  <a:lnTo>
                    <a:pt x="15641" y="4256"/>
                  </a:lnTo>
                  <a:lnTo>
                    <a:pt x="15740" y="3980"/>
                  </a:lnTo>
                  <a:lnTo>
                    <a:pt x="15858" y="3527"/>
                  </a:lnTo>
                  <a:lnTo>
                    <a:pt x="15858" y="3487"/>
                  </a:lnTo>
                  <a:lnTo>
                    <a:pt x="15878" y="3389"/>
                  </a:lnTo>
                  <a:lnTo>
                    <a:pt x="15878" y="3369"/>
                  </a:lnTo>
                  <a:lnTo>
                    <a:pt x="15937" y="3034"/>
                  </a:lnTo>
                  <a:lnTo>
                    <a:pt x="15996" y="2719"/>
                  </a:lnTo>
                  <a:lnTo>
                    <a:pt x="16016" y="2404"/>
                  </a:lnTo>
                  <a:lnTo>
                    <a:pt x="15858" y="2187"/>
                  </a:lnTo>
                  <a:lnTo>
                    <a:pt x="15681" y="1990"/>
                  </a:lnTo>
                  <a:lnTo>
                    <a:pt x="15484" y="1793"/>
                  </a:lnTo>
                  <a:lnTo>
                    <a:pt x="15287" y="1616"/>
                  </a:lnTo>
                  <a:lnTo>
                    <a:pt x="15070" y="1458"/>
                  </a:lnTo>
                  <a:lnTo>
                    <a:pt x="14834" y="1301"/>
                  </a:lnTo>
                  <a:lnTo>
                    <a:pt x="14597" y="1143"/>
                  </a:lnTo>
                  <a:lnTo>
                    <a:pt x="14341" y="1005"/>
                  </a:lnTo>
                  <a:lnTo>
                    <a:pt x="14085" y="887"/>
                  </a:lnTo>
                  <a:lnTo>
                    <a:pt x="13829" y="769"/>
                  </a:lnTo>
                  <a:lnTo>
                    <a:pt x="13278" y="572"/>
                  </a:lnTo>
                  <a:lnTo>
                    <a:pt x="12687" y="395"/>
                  </a:lnTo>
                  <a:lnTo>
                    <a:pt x="12076" y="257"/>
                  </a:lnTo>
                  <a:lnTo>
                    <a:pt x="11446" y="158"/>
                  </a:lnTo>
                  <a:lnTo>
                    <a:pt x="10796" y="80"/>
                  </a:lnTo>
                  <a:lnTo>
                    <a:pt x="10126" y="40"/>
                  </a:lnTo>
                  <a:lnTo>
                    <a:pt x="945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1548625" y="2398525"/>
              <a:ext cx="399400" cy="136425"/>
            </a:xfrm>
            <a:custGeom>
              <a:avLst/>
              <a:gdLst/>
              <a:ahLst/>
              <a:cxnLst/>
              <a:rect l="l" t="t" r="r" b="b"/>
              <a:pathLst>
                <a:path w="15976" h="5457" extrusionOk="0">
                  <a:moveTo>
                    <a:pt x="6461" y="0"/>
                  </a:moveTo>
                  <a:lnTo>
                    <a:pt x="5870" y="40"/>
                  </a:lnTo>
                  <a:lnTo>
                    <a:pt x="5279" y="99"/>
                  </a:lnTo>
                  <a:lnTo>
                    <a:pt x="4708" y="178"/>
                  </a:lnTo>
                  <a:lnTo>
                    <a:pt x="4157" y="276"/>
                  </a:lnTo>
                  <a:lnTo>
                    <a:pt x="3625" y="394"/>
                  </a:lnTo>
                  <a:lnTo>
                    <a:pt x="3093" y="552"/>
                  </a:lnTo>
                  <a:lnTo>
                    <a:pt x="2600" y="709"/>
                  </a:lnTo>
                  <a:lnTo>
                    <a:pt x="2147" y="887"/>
                  </a:lnTo>
                  <a:lnTo>
                    <a:pt x="1694" y="1084"/>
                  </a:lnTo>
                  <a:lnTo>
                    <a:pt x="1300" y="1320"/>
                  </a:lnTo>
                  <a:lnTo>
                    <a:pt x="926" y="1556"/>
                  </a:lnTo>
                  <a:lnTo>
                    <a:pt x="572" y="1812"/>
                  </a:lnTo>
                  <a:lnTo>
                    <a:pt x="276" y="2088"/>
                  </a:lnTo>
                  <a:lnTo>
                    <a:pt x="20" y="2384"/>
                  </a:lnTo>
                  <a:lnTo>
                    <a:pt x="0" y="2403"/>
                  </a:lnTo>
                  <a:lnTo>
                    <a:pt x="20" y="2443"/>
                  </a:lnTo>
                  <a:lnTo>
                    <a:pt x="20" y="2482"/>
                  </a:lnTo>
                  <a:lnTo>
                    <a:pt x="0" y="2482"/>
                  </a:lnTo>
                  <a:lnTo>
                    <a:pt x="394" y="2758"/>
                  </a:lnTo>
                  <a:lnTo>
                    <a:pt x="769" y="3014"/>
                  </a:lnTo>
                  <a:lnTo>
                    <a:pt x="1163" y="3250"/>
                  </a:lnTo>
                  <a:lnTo>
                    <a:pt x="1537" y="3487"/>
                  </a:lnTo>
                  <a:lnTo>
                    <a:pt x="2305" y="3881"/>
                  </a:lnTo>
                  <a:lnTo>
                    <a:pt x="3073" y="4235"/>
                  </a:lnTo>
                  <a:lnTo>
                    <a:pt x="3822" y="4551"/>
                  </a:lnTo>
                  <a:lnTo>
                    <a:pt x="4551" y="4807"/>
                  </a:lnTo>
                  <a:lnTo>
                    <a:pt x="5279" y="5004"/>
                  </a:lnTo>
                  <a:lnTo>
                    <a:pt x="5989" y="5181"/>
                  </a:lnTo>
                  <a:lnTo>
                    <a:pt x="6698" y="5299"/>
                  </a:lnTo>
                  <a:lnTo>
                    <a:pt x="7387" y="5378"/>
                  </a:lnTo>
                  <a:lnTo>
                    <a:pt x="8057" y="5437"/>
                  </a:lnTo>
                  <a:lnTo>
                    <a:pt x="8707" y="5457"/>
                  </a:lnTo>
                  <a:lnTo>
                    <a:pt x="9337" y="5437"/>
                  </a:lnTo>
                  <a:lnTo>
                    <a:pt x="9948" y="5417"/>
                  </a:lnTo>
                  <a:lnTo>
                    <a:pt x="10539" y="5358"/>
                  </a:lnTo>
                  <a:lnTo>
                    <a:pt x="11090" y="5279"/>
                  </a:lnTo>
                  <a:lnTo>
                    <a:pt x="11642" y="5181"/>
                  </a:lnTo>
                  <a:lnTo>
                    <a:pt x="12154" y="5063"/>
                  </a:lnTo>
                  <a:lnTo>
                    <a:pt x="12647" y="4944"/>
                  </a:lnTo>
                  <a:lnTo>
                    <a:pt x="13119" y="4807"/>
                  </a:lnTo>
                  <a:lnTo>
                    <a:pt x="13533" y="4669"/>
                  </a:lnTo>
                  <a:lnTo>
                    <a:pt x="13947" y="4531"/>
                  </a:lnTo>
                  <a:lnTo>
                    <a:pt x="14656" y="4255"/>
                  </a:lnTo>
                  <a:lnTo>
                    <a:pt x="15227" y="3999"/>
                  </a:lnTo>
                  <a:lnTo>
                    <a:pt x="15641" y="3763"/>
                  </a:lnTo>
                  <a:lnTo>
                    <a:pt x="15897" y="3625"/>
                  </a:lnTo>
                  <a:lnTo>
                    <a:pt x="15976" y="3546"/>
                  </a:lnTo>
                  <a:lnTo>
                    <a:pt x="15818" y="3329"/>
                  </a:lnTo>
                  <a:lnTo>
                    <a:pt x="15641" y="3132"/>
                  </a:lnTo>
                  <a:lnTo>
                    <a:pt x="15266" y="2719"/>
                  </a:lnTo>
                  <a:lnTo>
                    <a:pt x="14853" y="2364"/>
                  </a:lnTo>
                  <a:lnTo>
                    <a:pt x="14419" y="2009"/>
                  </a:lnTo>
                  <a:lnTo>
                    <a:pt x="13947" y="1714"/>
                  </a:lnTo>
                  <a:lnTo>
                    <a:pt x="13454" y="1419"/>
                  </a:lnTo>
                  <a:lnTo>
                    <a:pt x="12942" y="1162"/>
                  </a:lnTo>
                  <a:lnTo>
                    <a:pt x="12391" y="926"/>
                  </a:lnTo>
                  <a:lnTo>
                    <a:pt x="11839" y="729"/>
                  </a:lnTo>
                  <a:lnTo>
                    <a:pt x="11268" y="552"/>
                  </a:lnTo>
                  <a:lnTo>
                    <a:pt x="10677" y="394"/>
                  </a:lnTo>
                  <a:lnTo>
                    <a:pt x="10086" y="276"/>
                  </a:lnTo>
                  <a:lnTo>
                    <a:pt x="9495" y="158"/>
                  </a:lnTo>
                  <a:lnTo>
                    <a:pt x="8884" y="79"/>
                  </a:lnTo>
                  <a:lnTo>
                    <a:pt x="8274" y="40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extrusionOk="0">
                  <a:moveTo>
                    <a:pt x="4925" y="0"/>
                  </a:move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fill="none" extrusionOk="0">
                  <a:moveTo>
                    <a:pt x="8333" y="867"/>
                  </a:move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43"/>
                  </a:lnTo>
                  <a:lnTo>
                    <a:pt x="1" y="5023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1655475" y="2074475"/>
              <a:ext cx="187650" cy="108875"/>
            </a:xfrm>
            <a:custGeom>
              <a:avLst/>
              <a:gdLst/>
              <a:ahLst/>
              <a:cxnLst/>
              <a:rect l="l" t="t" r="r" b="b"/>
              <a:pathLst>
                <a:path w="7506" h="4355" extrusionOk="0">
                  <a:moveTo>
                    <a:pt x="3803" y="1"/>
                  </a:moveTo>
                  <a:lnTo>
                    <a:pt x="3448" y="20"/>
                  </a:lnTo>
                  <a:lnTo>
                    <a:pt x="3074" y="40"/>
                  </a:lnTo>
                  <a:lnTo>
                    <a:pt x="2739" y="80"/>
                  </a:lnTo>
                  <a:lnTo>
                    <a:pt x="2384" y="158"/>
                  </a:lnTo>
                  <a:lnTo>
                    <a:pt x="2049" y="237"/>
                  </a:lnTo>
                  <a:lnTo>
                    <a:pt x="1734" y="336"/>
                  </a:lnTo>
                  <a:lnTo>
                    <a:pt x="1419" y="474"/>
                  </a:lnTo>
                  <a:lnTo>
                    <a:pt x="1124" y="611"/>
                  </a:lnTo>
                  <a:lnTo>
                    <a:pt x="946" y="730"/>
                  </a:lnTo>
                  <a:lnTo>
                    <a:pt x="789" y="848"/>
                  </a:lnTo>
                  <a:lnTo>
                    <a:pt x="631" y="966"/>
                  </a:lnTo>
                  <a:lnTo>
                    <a:pt x="493" y="1084"/>
                  </a:lnTo>
                  <a:lnTo>
                    <a:pt x="375" y="1202"/>
                  </a:lnTo>
                  <a:lnTo>
                    <a:pt x="277" y="1340"/>
                  </a:lnTo>
                  <a:lnTo>
                    <a:pt x="198" y="1478"/>
                  </a:lnTo>
                  <a:lnTo>
                    <a:pt x="119" y="1616"/>
                  </a:lnTo>
                  <a:lnTo>
                    <a:pt x="60" y="1754"/>
                  </a:lnTo>
                  <a:lnTo>
                    <a:pt x="21" y="1892"/>
                  </a:lnTo>
                  <a:lnTo>
                    <a:pt x="1" y="2030"/>
                  </a:lnTo>
                  <a:lnTo>
                    <a:pt x="1" y="2168"/>
                  </a:lnTo>
                  <a:lnTo>
                    <a:pt x="1" y="2305"/>
                  </a:lnTo>
                  <a:lnTo>
                    <a:pt x="21" y="2443"/>
                  </a:lnTo>
                  <a:lnTo>
                    <a:pt x="60" y="2581"/>
                  </a:lnTo>
                  <a:lnTo>
                    <a:pt x="119" y="2719"/>
                  </a:lnTo>
                  <a:lnTo>
                    <a:pt x="218" y="2916"/>
                  </a:lnTo>
                  <a:lnTo>
                    <a:pt x="336" y="3093"/>
                  </a:lnTo>
                  <a:lnTo>
                    <a:pt x="493" y="3271"/>
                  </a:lnTo>
                  <a:lnTo>
                    <a:pt x="690" y="3428"/>
                  </a:lnTo>
                  <a:lnTo>
                    <a:pt x="868" y="3566"/>
                  </a:lnTo>
                  <a:lnTo>
                    <a:pt x="1065" y="3684"/>
                  </a:lnTo>
                  <a:lnTo>
                    <a:pt x="1340" y="3842"/>
                  </a:lnTo>
                  <a:lnTo>
                    <a:pt x="1636" y="3980"/>
                  </a:lnTo>
                  <a:lnTo>
                    <a:pt x="1951" y="4098"/>
                  </a:lnTo>
                  <a:lnTo>
                    <a:pt x="2286" y="4177"/>
                  </a:lnTo>
                  <a:lnTo>
                    <a:pt x="2621" y="4256"/>
                  </a:lnTo>
                  <a:lnTo>
                    <a:pt x="2975" y="4315"/>
                  </a:lnTo>
                  <a:lnTo>
                    <a:pt x="3330" y="4334"/>
                  </a:lnTo>
                  <a:lnTo>
                    <a:pt x="3684" y="4354"/>
                  </a:lnTo>
                  <a:lnTo>
                    <a:pt x="4059" y="4354"/>
                  </a:lnTo>
                  <a:lnTo>
                    <a:pt x="4413" y="4315"/>
                  </a:lnTo>
                  <a:lnTo>
                    <a:pt x="4768" y="4275"/>
                  </a:lnTo>
                  <a:lnTo>
                    <a:pt x="5103" y="4216"/>
                  </a:lnTo>
                  <a:lnTo>
                    <a:pt x="5438" y="4118"/>
                  </a:lnTo>
                  <a:lnTo>
                    <a:pt x="5772" y="4019"/>
                  </a:lnTo>
                  <a:lnTo>
                    <a:pt x="6068" y="3901"/>
                  </a:lnTo>
                  <a:lnTo>
                    <a:pt x="6363" y="3743"/>
                  </a:lnTo>
                  <a:lnTo>
                    <a:pt x="6600" y="3606"/>
                  </a:lnTo>
                  <a:lnTo>
                    <a:pt x="6797" y="3448"/>
                  </a:lnTo>
                  <a:lnTo>
                    <a:pt x="6994" y="3290"/>
                  </a:lnTo>
                  <a:lnTo>
                    <a:pt x="7151" y="3113"/>
                  </a:lnTo>
                  <a:lnTo>
                    <a:pt x="7269" y="2936"/>
                  </a:lnTo>
                  <a:lnTo>
                    <a:pt x="7368" y="2739"/>
                  </a:lnTo>
                  <a:lnTo>
                    <a:pt x="7427" y="2601"/>
                  </a:lnTo>
                  <a:lnTo>
                    <a:pt x="7466" y="2483"/>
                  </a:lnTo>
                  <a:lnTo>
                    <a:pt x="7486" y="2345"/>
                  </a:lnTo>
                  <a:lnTo>
                    <a:pt x="7506" y="2207"/>
                  </a:lnTo>
                  <a:lnTo>
                    <a:pt x="7486" y="2069"/>
                  </a:lnTo>
                  <a:lnTo>
                    <a:pt x="7466" y="1931"/>
                  </a:lnTo>
                  <a:lnTo>
                    <a:pt x="7427" y="1793"/>
                  </a:lnTo>
                  <a:lnTo>
                    <a:pt x="7388" y="1655"/>
                  </a:lnTo>
                  <a:lnTo>
                    <a:pt x="7329" y="1518"/>
                  </a:lnTo>
                  <a:lnTo>
                    <a:pt x="7230" y="1380"/>
                  </a:lnTo>
                  <a:lnTo>
                    <a:pt x="7151" y="1261"/>
                  </a:lnTo>
                  <a:lnTo>
                    <a:pt x="7033" y="1143"/>
                  </a:lnTo>
                  <a:lnTo>
                    <a:pt x="6915" y="1005"/>
                  </a:lnTo>
                  <a:lnTo>
                    <a:pt x="6757" y="887"/>
                  </a:lnTo>
                  <a:lnTo>
                    <a:pt x="6619" y="789"/>
                  </a:lnTo>
                  <a:lnTo>
                    <a:pt x="6442" y="671"/>
                  </a:lnTo>
                  <a:lnTo>
                    <a:pt x="6166" y="513"/>
                  </a:lnTo>
                  <a:lnTo>
                    <a:pt x="5851" y="395"/>
                  </a:lnTo>
                  <a:lnTo>
                    <a:pt x="5536" y="277"/>
                  </a:lnTo>
                  <a:lnTo>
                    <a:pt x="5201" y="178"/>
                  </a:lnTo>
                  <a:lnTo>
                    <a:pt x="4866" y="99"/>
                  </a:lnTo>
                  <a:lnTo>
                    <a:pt x="4512" y="60"/>
                  </a:lnTo>
                  <a:lnTo>
                    <a:pt x="4157" y="20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23"/>
          <p:cNvGrpSpPr/>
          <p:nvPr/>
        </p:nvGrpSpPr>
        <p:grpSpPr>
          <a:xfrm>
            <a:off x="1101004" y="4364935"/>
            <a:ext cx="484036" cy="468988"/>
            <a:chOff x="10401025" y="944500"/>
            <a:chExt cx="1235100" cy="1196704"/>
          </a:xfrm>
        </p:grpSpPr>
        <p:sp>
          <p:nvSpPr>
            <p:cNvPr id="1397" name="Google Shape;1397;p23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8" name="Google Shape;1398;p23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1399" name="Google Shape;1399;p23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3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3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3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3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3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3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3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6409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"/>
          <p:cNvSpPr txBox="1">
            <a:spLocks noGrp="1"/>
          </p:cNvSpPr>
          <p:nvPr>
            <p:ph type="title"/>
          </p:nvPr>
        </p:nvSpPr>
        <p:spPr>
          <a:xfrm>
            <a:off x="708550" y="3545500"/>
            <a:ext cx="3511200" cy="104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8588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0" y="0"/>
            <a:ext cx="9143998" cy="5135415"/>
            <a:chOff x="0" y="0"/>
            <a:chExt cx="9143998" cy="5135415"/>
          </a:xfrm>
        </p:grpSpPr>
        <p:sp>
          <p:nvSpPr>
            <p:cNvPr id="396" name="Google Shape;396;p6"/>
            <p:cNvSpPr/>
            <p:nvPr/>
          </p:nvSpPr>
          <p:spPr>
            <a:xfrm>
              <a:off x="0" y="0"/>
              <a:ext cx="9143968" cy="5135397"/>
            </a:xfrm>
            <a:custGeom>
              <a:avLst/>
              <a:gdLst/>
              <a:ahLst/>
              <a:cxnLst/>
              <a:rect l="l" t="t" r="r" b="b"/>
              <a:pathLst>
                <a:path w="144987" h="81427" extrusionOk="0">
                  <a:moveTo>
                    <a:pt x="24540" y="5483"/>
                  </a:moveTo>
                  <a:lnTo>
                    <a:pt x="36602" y="12459"/>
                  </a:lnTo>
                  <a:lnTo>
                    <a:pt x="30608" y="15938"/>
                  </a:lnTo>
                  <a:lnTo>
                    <a:pt x="24615" y="19417"/>
                  </a:lnTo>
                  <a:lnTo>
                    <a:pt x="12554" y="12459"/>
                  </a:lnTo>
                  <a:lnTo>
                    <a:pt x="24540" y="5483"/>
                  </a:lnTo>
                  <a:close/>
                  <a:moveTo>
                    <a:pt x="36753" y="12554"/>
                  </a:moveTo>
                  <a:lnTo>
                    <a:pt x="48833" y="19511"/>
                  </a:lnTo>
                  <a:lnTo>
                    <a:pt x="42840" y="22990"/>
                  </a:lnTo>
                  <a:lnTo>
                    <a:pt x="36847" y="26487"/>
                  </a:lnTo>
                  <a:lnTo>
                    <a:pt x="24767" y="19511"/>
                  </a:lnTo>
                  <a:lnTo>
                    <a:pt x="36753" y="12554"/>
                  </a:lnTo>
                  <a:close/>
                  <a:moveTo>
                    <a:pt x="48985" y="19606"/>
                  </a:moveTo>
                  <a:lnTo>
                    <a:pt x="61046" y="26563"/>
                  </a:lnTo>
                  <a:lnTo>
                    <a:pt x="60990" y="26601"/>
                  </a:lnTo>
                  <a:lnTo>
                    <a:pt x="49060" y="33539"/>
                  </a:lnTo>
                  <a:lnTo>
                    <a:pt x="36999" y="26563"/>
                  </a:lnTo>
                  <a:lnTo>
                    <a:pt x="48985" y="19606"/>
                  </a:lnTo>
                  <a:close/>
                  <a:moveTo>
                    <a:pt x="61198" y="26657"/>
                  </a:moveTo>
                  <a:lnTo>
                    <a:pt x="73259" y="33615"/>
                  </a:lnTo>
                  <a:lnTo>
                    <a:pt x="61273" y="40591"/>
                  </a:lnTo>
                  <a:lnTo>
                    <a:pt x="49212" y="33615"/>
                  </a:lnTo>
                  <a:lnTo>
                    <a:pt x="61198" y="26657"/>
                  </a:lnTo>
                  <a:close/>
                  <a:moveTo>
                    <a:pt x="73524" y="33766"/>
                  </a:moveTo>
                  <a:lnTo>
                    <a:pt x="85586" y="40742"/>
                  </a:lnTo>
                  <a:lnTo>
                    <a:pt x="79593" y="44221"/>
                  </a:lnTo>
                  <a:lnTo>
                    <a:pt x="73600" y="47699"/>
                  </a:lnTo>
                  <a:lnTo>
                    <a:pt x="61538" y="40742"/>
                  </a:lnTo>
                  <a:lnTo>
                    <a:pt x="73524" y="33766"/>
                  </a:lnTo>
                  <a:close/>
                  <a:moveTo>
                    <a:pt x="85737" y="40837"/>
                  </a:moveTo>
                  <a:lnTo>
                    <a:pt x="97818" y="47794"/>
                  </a:lnTo>
                  <a:lnTo>
                    <a:pt x="97761" y="47832"/>
                  </a:lnTo>
                  <a:lnTo>
                    <a:pt x="85832" y="54770"/>
                  </a:lnTo>
                  <a:lnTo>
                    <a:pt x="73751" y="47794"/>
                  </a:lnTo>
                  <a:lnTo>
                    <a:pt x="85737" y="40837"/>
                  </a:lnTo>
                  <a:close/>
                  <a:moveTo>
                    <a:pt x="97969" y="47888"/>
                  </a:moveTo>
                  <a:lnTo>
                    <a:pt x="110031" y="54846"/>
                  </a:lnTo>
                  <a:lnTo>
                    <a:pt x="98101" y="61784"/>
                  </a:lnTo>
                  <a:lnTo>
                    <a:pt x="98045" y="61822"/>
                  </a:lnTo>
                  <a:lnTo>
                    <a:pt x="85983" y="54846"/>
                  </a:lnTo>
                  <a:lnTo>
                    <a:pt x="97969" y="47888"/>
                  </a:lnTo>
                  <a:close/>
                  <a:moveTo>
                    <a:pt x="110182" y="54940"/>
                  </a:moveTo>
                  <a:lnTo>
                    <a:pt x="122244" y="61897"/>
                  </a:lnTo>
                  <a:lnTo>
                    <a:pt x="122187" y="61935"/>
                  </a:lnTo>
                  <a:lnTo>
                    <a:pt x="110258" y="68874"/>
                  </a:lnTo>
                  <a:lnTo>
                    <a:pt x="98196" y="61897"/>
                  </a:lnTo>
                  <a:lnTo>
                    <a:pt x="110182" y="54940"/>
                  </a:lnTo>
                  <a:close/>
                  <a:moveTo>
                    <a:pt x="122395" y="61992"/>
                  </a:moveTo>
                  <a:lnTo>
                    <a:pt x="134476" y="68949"/>
                  </a:lnTo>
                  <a:lnTo>
                    <a:pt x="128482" y="72447"/>
                  </a:lnTo>
                  <a:lnTo>
                    <a:pt x="122489" y="75925"/>
                  </a:lnTo>
                  <a:lnTo>
                    <a:pt x="110409" y="68949"/>
                  </a:lnTo>
                  <a:lnTo>
                    <a:pt x="122395" y="61992"/>
                  </a:lnTo>
                  <a:close/>
                  <a:moveTo>
                    <a:pt x="9321" y="0"/>
                  </a:moveTo>
                  <a:lnTo>
                    <a:pt x="6183" y="1834"/>
                  </a:lnTo>
                  <a:lnTo>
                    <a:pt x="189" y="5313"/>
                  </a:lnTo>
                  <a:lnTo>
                    <a:pt x="0" y="5218"/>
                  </a:lnTo>
                  <a:lnTo>
                    <a:pt x="0" y="5237"/>
                  </a:lnTo>
                  <a:lnTo>
                    <a:pt x="35732" y="25863"/>
                  </a:lnTo>
                  <a:lnTo>
                    <a:pt x="36809" y="26487"/>
                  </a:lnTo>
                  <a:lnTo>
                    <a:pt x="49022" y="33539"/>
                  </a:lnTo>
                  <a:lnTo>
                    <a:pt x="53068" y="35883"/>
                  </a:lnTo>
                  <a:lnTo>
                    <a:pt x="131942" y="81427"/>
                  </a:lnTo>
                  <a:lnTo>
                    <a:pt x="131999" y="81427"/>
                  </a:lnTo>
                  <a:lnTo>
                    <a:pt x="122641" y="76020"/>
                  </a:lnTo>
                  <a:lnTo>
                    <a:pt x="134627" y="69044"/>
                  </a:lnTo>
                  <a:lnTo>
                    <a:pt x="144987" y="75037"/>
                  </a:lnTo>
                  <a:lnTo>
                    <a:pt x="144987" y="74848"/>
                  </a:lnTo>
                  <a:lnTo>
                    <a:pt x="134778" y="68949"/>
                  </a:lnTo>
                  <a:lnTo>
                    <a:pt x="134627" y="68874"/>
                  </a:lnTo>
                  <a:lnTo>
                    <a:pt x="122546" y="61897"/>
                  </a:lnTo>
                  <a:lnTo>
                    <a:pt x="122395" y="61822"/>
                  </a:lnTo>
                  <a:lnTo>
                    <a:pt x="110333" y="54846"/>
                  </a:lnTo>
                  <a:lnTo>
                    <a:pt x="110182" y="54770"/>
                  </a:lnTo>
                  <a:lnTo>
                    <a:pt x="98120" y="47794"/>
                  </a:lnTo>
                  <a:lnTo>
                    <a:pt x="97969" y="47699"/>
                  </a:lnTo>
                  <a:lnTo>
                    <a:pt x="85907" y="40742"/>
                  </a:lnTo>
                  <a:lnTo>
                    <a:pt x="85737" y="40648"/>
                  </a:lnTo>
                  <a:lnTo>
                    <a:pt x="73675" y="33690"/>
                  </a:lnTo>
                  <a:lnTo>
                    <a:pt x="73524" y="33596"/>
                  </a:lnTo>
                  <a:lnTo>
                    <a:pt x="73411" y="33539"/>
                  </a:lnTo>
                  <a:lnTo>
                    <a:pt x="61349" y="26563"/>
                  </a:lnTo>
                  <a:lnTo>
                    <a:pt x="61198" y="26487"/>
                  </a:lnTo>
                  <a:lnTo>
                    <a:pt x="49136" y="19511"/>
                  </a:lnTo>
                  <a:lnTo>
                    <a:pt x="48985" y="19417"/>
                  </a:lnTo>
                  <a:lnTo>
                    <a:pt x="36904" y="12459"/>
                  </a:lnTo>
                  <a:lnTo>
                    <a:pt x="36753" y="12365"/>
                  </a:lnTo>
                  <a:lnTo>
                    <a:pt x="24691" y="5407"/>
                  </a:lnTo>
                  <a:lnTo>
                    <a:pt x="24540" y="5313"/>
                  </a:lnTo>
                  <a:lnTo>
                    <a:pt x="15352" y="0"/>
                  </a:lnTo>
                  <a:lnTo>
                    <a:pt x="15049" y="0"/>
                  </a:lnTo>
                  <a:lnTo>
                    <a:pt x="24389" y="5407"/>
                  </a:lnTo>
                  <a:lnTo>
                    <a:pt x="12402" y="12365"/>
                  </a:lnTo>
                  <a:lnTo>
                    <a:pt x="341" y="5407"/>
                  </a:lnTo>
                  <a:lnTo>
                    <a:pt x="962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1547619" y="0"/>
              <a:ext cx="595042" cy="341069"/>
            </a:xfrm>
            <a:custGeom>
              <a:avLst/>
              <a:gdLst/>
              <a:ahLst/>
              <a:cxnLst/>
              <a:rect l="l" t="t" r="r" b="b"/>
              <a:pathLst>
                <a:path w="9435" h="5408" extrusionOk="0">
                  <a:moveTo>
                    <a:pt x="9132" y="0"/>
                  </a:moveTo>
                  <a:lnTo>
                    <a:pt x="1" y="5313"/>
                  </a:lnTo>
                  <a:lnTo>
                    <a:pt x="152" y="5407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2317865" y="0"/>
              <a:ext cx="6826111" cy="3903752"/>
            </a:xfrm>
            <a:custGeom>
              <a:avLst/>
              <a:gdLst/>
              <a:ahLst/>
              <a:cxnLst/>
              <a:rect l="l" t="t" r="r" b="b"/>
              <a:pathLst>
                <a:path w="108235" h="61898" extrusionOk="0">
                  <a:moveTo>
                    <a:pt x="36507" y="5483"/>
                  </a:moveTo>
                  <a:lnTo>
                    <a:pt x="48569" y="12459"/>
                  </a:lnTo>
                  <a:lnTo>
                    <a:pt x="36583" y="19417"/>
                  </a:lnTo>
                  <a:lnTo>
                    <a:pt x="24521" y="12459"/>
                  </a:lnTo>
                  <a:lnTo>
                    <a:pt x="36507" y="5483"/>
                  </a:lnTo>
                  <a:close/>
                  <a:moveTo>
                    <a:pt x="60858" y="5483"/>
                  </a:moveTo>
                  <a:lnTo>
                    <a:pt x="72938" y="12459"/>
                  </a:lnTo>
                  <a:lnTo>
                    <a:pt x="60952" y="19417"/>
                  </a:lnTo>
                  <a:lnTo>
                    <a:pt x="48872" y="12459"/>
                  </a:lnTo>
                  <a:lnTo>
                    <a:pt x="60858" y="5483"/>
                  </a:lnTo>
                  <a:close/>
                  <a:moveTo>
                    <a:pt x="85340" y="5559"/>
                  </a:moveTo>
                  <a:lnTo>
                    <a:pt x="97402" y="12516"/>
                  </a:lnTo>
                  <a:lnTo>
                    <a:pt x="85416" y="19492"/>
                  </a:lnTo>
                  <a:lnTo>
                    <a:pt x="73335" y="12516"/>
                  </a:lnTo>
                  <a:lnTo>
                    <a:pt x="85340" y="5559"/>
                  </a:lnTo>
                  <a:close/>
                  <a:moveTo>
                    <a:pt x="48720" y="12554"/>
                  </a:moveTo>
                  <a:lnTo>
                    <a:pt x="60801" y="19511"/>
                  </a:lnTo>
                  <a:lnTo>
                    <a:pt x="48796" y="26487"/>
                  </a:lnTo>
                  <a:lnTo>
                    <a:pt x="36734" y="19511"/>
                  </a:lnTo>
                  <a:lnTo>
                    <a:pt x="48720" y="12554"/>
                  </a:lnTo>
                  <a:close/>
                  <a:moveTo>
                    <a:pt x="73184" y="12611"/>
                  </a:moveTo>
                  <a:lnTo>
                    <a:pt x="85265" y="19568"/>
                  </a:lnTo>
                  <a:lnTo>
                    <a:pt x="73279" y="26544"/>
                  </a:lnTo>
                  <a:lnTo>
                    <a:pt x="61198" y="19568"/>
                  </a:lnTo>
                  <a:lnTo>
                    <a:pt x="73184" y="12611"/>
                  </a:lnTo>
                  <a:close/>
                  <a:moveTo>
                    <a:pt x="61047" y="19662"/>
                  </a:moveTo>
                  <a:lnTo>
                    <a:pt x="73127" y="26638"/>
                  </a:lnTo>
                  <a:lnTo>
                    <a:pt x="61141" y="33596"/>
                  </a:lnTo>
                  <a:lnTo>
                    <a:pt x="49061" y="26638"/>
                  </a:lnTo>
                  <a:lnTo>
                    <a:pt x="61047" y="19662"/>
                  </a:lnTo>
                  <a:close/>
                  <a:moveTo>
                    <a:pt x="85416" y="19662"/>
                  </a:moveTo>
                  <a:lnTo>
                    <a:pt x="97478" y="26638"/>
                  </a:lnTo>
                  <a:lnTo>
                    <a:pt x="85492" y="33596"/>
                  </a:lnTo>
                  <a:lnTo>
                    <a:pt x="73430" y="26638"/>
                  </a:lnTo>
                  <a:lnTo>
                    <a:pt x="85416" y="19662"/>
                  </a:lnTo>
                  <a:close/>
                  <a:moveTo>
                    <a:pt x="73279" y="26714"/>
                  </a:moveTo>
                  <a:lnTo>
                    <a:pt x="85340" y="33690"/>
                  </a:lnTo>
                  <a:lnTo>
                    <a:pt x="73354" y="40648"/>
                  </a:lnTo>
                  <a:lnTo>
                    <a:pt x="61293" y="33690"/>
                  </a:lnTo>
                  <a:lnTo>
                    <a:pt x="73279" y="26714"/>
                  </a:lnTo>
                  <a:close/>
                  <a:moveTo>
                    <a:pt x="85492" y="33766"/>
                  </a:moveTo>
                  <a:lnTo>
                    <a:pt x="97553" y="40742"/>
                  </a:lnTo>
                  <a:lnTo>
                    <a:pt x="85567" y="47699"/>
                  </a:lnTo>
                  <a:lnTo>
                    <a:pt x="73506" y="40742"/>
                  </a:lnTo>
                  <a:lnTo>
                    <a:pt x="85492" y="33766"/>
                  </a:lnTo>
                  <a:close/>
                  <a:moveTo>
                    <a:pt x="2648" y="0"/>
                  </a:moveTo>
                  <a:lnTo>
                    <a:pt x="12006" y="5407"/>
                  </a:lnTo>
                  <a:lnTo>
                    <a:pt x="1" y="12365"/>
                  </a:lnTo>
                  <a:lnTo>
                    <a:pt x="152" y="12459"/>
                  </a:lnTo>
                  <a:lnTo>
                    <a:pt x="12157" y="5483"/>
                  </a:lnTo>
                  <a:lnTo>
                    <a:pt x="24219" y="12459"/>
                  </a:lnTo>
                  <a:lnTo>
                    <a:pt x="12233" y="19417"/>
                  </a:lnTo>
                  <a:lnTo>
                    <a:pt x="12384" y="19511"/>
                  </a:lnTo>
                  <a:lnTo>
                    <a:pt x="24370" y="12554"/>
                  </a:lnTo>
                  <a:lnTo>
                    <a:pt x="36432" y="19511"/>
                  </a:lnTo>
                  <a:lnTo>
                    <a:pt x="24446" y="26487"/>
                  </a:lnTo>
                  <a:lnTo>
                    <a:pt x="24597" y="26563"/>
                  </a:lnTo>
                  <a:lnTo>
                    <a:pt x="36583" y="19606"/>
                  </a:lnTo>
                  <a:lnTo>
                    <a:pt x="48645" y="26563"/>
                  </a:lnTo>
                  <a:lnTo>
                    <a:pt x="36659" y="33539"/>
                  </a:lnTo>
                  <a:lnTo>
                    <a:pt x="36772" y="33596"/>
                  </a:lnTo>
                  <a:lnTo>
                    <a:pt x="36923" y="33690"/>
                  </a:lnTo>
                  <a:lnTo>
                    <a:pt x="48909" y="26714"/>
                  </a:lnTo>
                  <a:lnTo>
                    <a:pt x="60990" y="33690"/>
                  </a:lnTo>
                  <a:lnTo>
                    <a:pt x="48985" y="40648"/>
                  </a:lnTo>
                  <a:lnTo>
                    <a:pt x="49155" y="40742"/>
                  </a:lnTo>
                  <a:lnTo>
                    <a:pt x="61141" y="33766"/>
                  </a:lnTo>
                  <a:lnTo>
                    <a:pt x="73203" y="40742"/>
                  </a:lnTo>
                  <a:lnTo>
                    <a:pt x="61217" y="47699"/>
                  </a:lnTo>
                  <a:lnTo>
                    <a:pt x="61368" y="47794"/>
                  </a:lnTo>
                  <a:lnTo>
                    <a:pt x="73354" y="40837"/>
                  </a:lnTo>
                  <a:lnTo>
                    <a:pt x="85416" y="47794"/>
                  </a:lnTo>
                  <a:lnTo>
                    <a:pt x="73430" y="54770"/>
                  </a:lnTo>
                  <a:lnTo>
                    <a:pt x="73581" y="54846"/>
                  </a:lnTo>
                  <a:lnTo>
                    <a:pt x="85567" y="47888"/>
                  </a:lnTo>
                  <a:lnTo>
                    <a:pt x="97648" y="54846"/>
                  </a:lnTo>
                  <a:lnTo>
                    <a:pt x="85643" y="61822"/>
                  </a:lnTo>
                  <a:lnTo>
                    <a:pt x="85794" y="61897"/>
                  </a:lnTo>
                  <a:lnTo>
                    <a:pt x="97799" y="54940"/>
                  </a:lnTo>
                  <a:lnTo>
                    <a:pt x="108235" y="60971"/>
                  </a:lnTo>
                  <a:lnTo>
                    <a:pt x="108235" y="60801"/>
                  </a:lnTo>
                  <a:lnTo>
                    <a:pt x="97950" y="54846"/>
                  </a:lnTo>
                  <a:lnTo>
                    <a:pt x="108235" y="48872"/>
                  </a:lnTo>
                  <a:lnTo>
                    <a:pt x="108235" y="48682"/>
                  </a:lnTo>
                  <a:lnTo>
                    <a:pt x="97799" y="54770"/>
                  </a:lnTo>
                  <a:lnTo>
                    <a:pt x="85719" y="47794"/>
                  </a:lnTo>
                  <a:lnTo>
                    <a:pt x="97705" y="40837"/>
                  </a:lnTo>
                  <a:lnTo>
                    <a:pt x="108235" y="46905"/>
                  </a:lnTo>
                  <a:lnTo>
                    <a:pt x="108235" y="46735"/>
                  </a:lnTo>
                  <a:lnTo>
                    <a:pt x="97856" y="40742"/>
                  </a:lnTo>
                  <a:lnTo>
                    <a:pt x="108235" y="34711"/>
                  </a:lnTo>
                  <a:lnTo>
                    <a:pt x="108235" y="34541"/>
                  </a:lnTo>
                  <a:lnTo>
                    <a:pt x="97705" y="40648"/>
                  </a:lnTo>
                  <a:lnTo>
                    <a:pt x="85643" y="33690"/>
                  </a:lnTo>
                  <a:lnTo>
                    <a:pt x="97629" y="26714"/>
                  </a:lnTo>
                  <a:lnTo>
                    <a:pt x="108235" y="32840"/>
                  </a:lnTo>
                  <a:lnTo>
                    <a:pt x="108235" y="32669"/>
                  </a:lnTo>
                  <a:lnTo>
                    <a:pt x="97780" y="26638"/>
                  </a:lnTo>
                  <a:lnTo>
                    <a:pt x="108235" y="20551"/>
                  </a:lnTo>
                  <a:lnTo>
                    <a:pt x="108235" y="20381"/>
                  </a:lnTo>
                  <a:lnTo>
                    <a:pt x="97629" y="26544"/>
                  </a:lnTo>
                  <a:lnTo>
                    <a:pt x="85567" y="19568"/>
                  </a:lnTo>
                  <a:lnTo>
                    <a:pt x="97553" y="12611"/>
                  </a:lnTo>
                  <a:lnTo>
                    <a:pt x="108235" y="18774"/>
                  </a:lnTo>
                  <a:lnTo>
                    <a:pt x="108235" y="18604"/>
                  </a:lnTo>
                  <a:lnTo>
                    <a:pt x="97705" y="12516"/>
                  </a:lnTo>
                  <a:lnTo>
                    <a:pt x="108235" y="6391"/>
                  </a:lnTo>
                  <a:lnTo>
                    <a:pt x="108235" y="6220"/>
                  </a:lnTo>
                  <a:lnTo>
                    <a:pt x="97553" y="12440"/>
                  </a:lnTo>
                  <a:lnTo>
                    <a:pt x="85492" y="5464"/>
                  </a:lnTo>
                  <a:lnTo>
                    <a:pt x="94869" y="0"/>
                  </a:lnTo>
                  <a:lnTo>
                    <a:pt x="94358" y="0"/>
                  </a:lnTo>
                  <a:lnTo>
                    <a:pt x="85227" y="5313"/>
                  </a:lnTo>
                  <a:lnTo>
                    <a:pt x="76020" y="0"/>
                  </a:lnTo>
                  <a:lnTo>
                    <a:pt x="75717" y="0"/>
                  </a:lnTo>
                  <a:lnTo>
                    <a:pt x="85076" y="5407"/>
                  </a:lnTo>
                  <a:lnTo>
                    <a:pt x="73090" y="12365"/>
                  </a:lnTo>
                  <a:lnTo>
                    <a:pt x="61009" y="5407"/>
                  </a:lnTo>
                  <a:lnTo>
                    <a:pt x="70310" y="0"/>
                  </a:lnTo>
                  <a:lnTo>
                    <a:pt x="70008" y="0"/>
                  </a:lnTo>
                  <a:lnTo>
                    <a:pt x="60858" y="5313"/>
                  </a:lnTo>
                  <a:lnTo>
                    <a:pt x="51670" y="0"/>
                  </a:lnTo>
                  <a:lnTo>
                    <a:pt x="51367" y="0"/>
                  </a:lnTo>
                  <a:lnTo>
                    <a:pt x="60706" y="5407"/>
                  </a:lnTo>
                  <a:lnTo>
                    <a:pt x="48720" y="12365"/>
                  </a:lnTo>
                  <a:lnTo>
                    <a:pt x="36659" y="5407"/>
                  </a:lnTo>
                  <a:lnTo>
                    <a:pt x="45941" y="0"/>
                  </a:lnTo>
                  <a:lnTo>
                    <a:pt x="45639" y="0"/>
                  </a:lnTo>
                  <a:lnTo>
                    <a:pt x="36507" y="5313"/>
                  </a:lnTo>
                  <a:lnTo>
                    <a:pt x="27319" y="0"/>
                  </a:lnTo>
                  <a:lnTo>
                    <a:pt x="26998" y="0"/>
                  </a:lnTo>
                  <a:lnTo>
                    <a:pt x="36356" y="5407"/>
                  </a:lnTo>
                  <a:lnTo>
                    <a:pt x="24370" y="12365"/>
                  </a:lnTo>
                  <a:lnTo>
                    <a:pt x="12308" y="5407"/>
                  </a:lnTo>
                  <a:lnTo>
                    <a:pt x="21591" y="0"/>
                  </a:lnTo>
                  <a:lnTo>
                    <a:pt x="21288" y="0"/>
                  </a:lnTo>
                  <a:lnTo>
                    <a:pt x="12157" y="5313"/>
                  </a:lnTo>
                  <a:lnTo>
                    <a:pt x="295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8630061" y="0"/>
              <a:ext cx="513937" cy="296922"/>
            </a:xfrm>
            <a:custGeom>
              <a:avLst/>
              <a:gdLst/>
              <a:ahLst/>
              <a:cxnLst/>
              <a:rect l="l" t="t" r="r" b="b"/>
              <a:pathLst>
                <a:path w="8149" h="4708" extrusionOk="0">
                  <a:moveTo>
                    <a:pt x="1" y="0"/>
                  </a:moveTo>
                  <a:lnTo>
                    <a:pt x="8149" y="4708"/>
                  </a:lnTo>
                  <a:lnTo>
                    <a:pt x="8149" y="453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0" y="330286"/>
              <a:ext cx="8321315" cy="4805113"/>
            </a:xfrm>
            <a:custGeom>
              <a:avLst/>
              <a:gdLst/>
              <a:ahLst/>
              <a:cxnLst/>
              <a:rect l="l" t="t" r="r" b="b"/>
              <a:pathLst>
                <a:path w="131943" h="76190" extrusionOk="0">
                  <a:moveTo>
                    <a:pt x="12365" y="7317"/>
                  </a:moveTo>
                  <a:lnTo>
                    <a:pt x="24445" y="14293"/>
                  </a:lnTo>
                  <a:lnTo>
                    <a:pt x="12440" y="21250"/>
                  </a:lnTo>
                  <a:lnTo>
                    <a:pt x="379" y="14293"/>
                  </a:lnTo>
                  <a:lnTo>
                    <a:pt x="12365" y="7317"/>
                  </a:lnTo>
                  <a:close/>
                  <a:moveTo>
                    <a:pt x="24597" y="14369"/>
                  </a:moveTo>
                  <a:lnTo>
                    <a:pt x="36658" y="21345"/>
                  </a:lnTo>
                  <a:lnTo>
                    <a:pt x="24672" y="28302"/>
                  </a:lnTo>
                  <a:lnTo>
                    <a:pt x="12591" y="21345"/>
                  </a:lnTo>
                  <a:lnTo>
                    <a:pt x="24597" y="14369"/>
                  </a:lnTo>
                  <a:close/>
                  <a:moveTo>
                    <a:pt x="12440" y="21420"/>
                  </a:moveTo>
                  <a:lnTo>
                    <a:pt x="24521" y="28397"/>
                  </a:lnTo>
                  <a:lnTo>
                    <a:pt x="12535" y="35354"/>
                  </a:lnTo>
                  <a:lnTo>
                    <a:pt x="454" y="28397"/>
                  </a:lnTo>
                  <a:lnTo>
                    <a:pt x="12440" y="21420"/>
                  </a:lnTo>
                  <a:close/>
                  <a:moveTo>
                    <a:pt x="36809" y="21420"/>
                  </a:moveTo>
                  <a:lnTo>
                    <a:pt x="48871" y="28397"/>
                  </a:lnTo>
                  <a:lnTo>
                    <a:pt x="36885" y="35354"/>
                  </a:lnTo>
                  <a:lnTo>
                    <a:pt x="24823" y="28397"/>
                  </a:lnTo>
                  <a:lnTo>
                    <a:pt x="36809" y="21420"/>
                  </a:lnTo>
                  <a:close/>
                  <a:moveTo>
                    <a:pt x="24672" y="28491"/>
                  </a:moveTo>
                  <a:lnTo>
                    <a:pt x="36734" y="35448"/>
                  </a:lnTo>
                  <a:lnTo>
                    <a:pt x="24748" y="42425"/>
                  </a:lnTo>
                  <a:lnTo>
                    <a:pt x="12686" y="35448"/>
                  </a:lnTo>
                  <a:lnTo>
                    <a:pt x="24672" y="28491"/>
                  </a:lnTo>
                  <a:close/>
                  <a:moveTo>
                    <a:pt x="49022" y="28491"/>
                  </a:moveTo>
                  <a:lnTo>
                    <a:pt x="61084" y="35448"/>
                  </a:lnTo>
                  <a:lnTo>
                    <a:pt x="49098" y="42425"/>
                  </a:lnTo>
                  <a:lnTo>
                    <a:pt x="37036" y="35448"/>
                  </a:lnTo>
                  <a:lnTo>
                    <a:pt x="49022" y="28491"/>
                  </a:lnTo>
                  <a:close/>
                  <a:moveTo>
                    <a:pt x="12535" y="35543"/>
                  </a:moveTo>
                  <a:lnTo>
                    <a:pt x="24597" y="42500"/>
                  </a:lnTo>
                  <a:lnTo>
                    <a:pt x="12610" y="49476"/>
                  </a:lnTo>
                  <a:lnTo>
                    <a:pt x="549" y="42500"/>
                  </a:lnTo>
                  <a:lnTo>
                    <a:pt x="12535" y="35543"/>
                  </a:lnTo>
                  <a:close/>
                  <a:moveTo>
                    <a:pt x="36885" y="35543"/>
                  </a:moveTo>
                  <a:lnTo>
                    <a:pt x="48947" y="42500"/>
                  </a:lnTo>
                  <a:lnTo>
                    <a:pt x="36961" y="49476"/>
                  </a:lnTo>
                  <a:lnTo>
                    <a:pt x="24899" y="42500"/>
                  </a:lnTo>
                  <a:lnTo>
                    <a:pt x="36885" y="35543"/>
                  </a:lnTo>
                  <a:close/>
                  <a:moveTo>
                    <a:pt x="61349" y="35600"/>
                  </a:moveTo>
                  <a:lnTo>
                    <a:pt x="73430" y="42576"/>
                  </a:lnTo>
                  <a:lnTo>
                    <a:pt x="61425" y="49533"/>
                  </a:lnTo>
                  <a:lnTo>
                    <a:pt x="49363" y="42576"/>
                  </a:lnTo>
                  <a:lnTo>
                    <a:pt x="61349" y="35600"/>
                  </a:lnTo>
                  <a:close/>
                  <a:moveTo>
                    <a:pt x="24748" y="42595"/>
                  </a:moveTo>
                  <a:lnTo>
                    <a:pt x="36809" y="49552"/>
                  </a:lnTo>
                  <a:lnTo>
                    <a:pt x="24823" y="56528"/>
                  </a:lnTo>
                  <a:lnTo>
                    <a:pt x="12762" y="49552"/>
                  </a:lnTo>
                  <a:lnTo>
                    <a:pt x="24748" y="42595"/>
                  </a:lnTo>
                  <a:close/>
                  <a:moveTo>
                    <a:pt x="49212" y="42651"/>
                  </a:moveTo>
                  <a:lnTo>
                    <a:pt x="61273" y="49628"/>
                  </a:lnTo>
                  <a:lnTo>
                    <a:pt x="49287" y="56585"/>
                  </a:lnTo>
                  <a:lnTo>
                    <a:pt x="37225" y="49628"/>
                  </a:lnTo>
                  <a:lnTo>
                    <a:pt x="49212" y="42651"/>
                  </a:lnTo>
                  <a:close/>
                  <a:moveTo>
                    <a:pt x="73581" y="42651"/>
                  </a:moveTo>
                  <a:lnTo>
                    <a:pt x="85643" y="49628"/>
                  </a:lnTo>
                  <a:lnTo>
                    <a:pt x="73656" y="56585"/>
                  </a:lnTo>
                  <a:lnTo>
                    <a:pt x="61595" y="49628"/>
                  </a:lnTo>
                  <a:lnTo>
                    <a:pt x="73581" y="42651"/>
                  </a:lnTo>
                  <a:close/>
                  <a:moveTo>
                    <a:pt x="12610" y="49647"/>
                  </a:moveTo>
                  <a:lnTo>
                    <a:pt x="24672" y="56623"/>
                  </a:lnTo>
                  <a:lnTo>
                    <a:pt x="12686" y="63580"/>
                  </a:lnTo>
                  <a:lnTo>
                    <a:pt x="624" y="56623"/>
                  </a:lnTo>
                  <a:lnTo>
                    <a:pt x="12610" y="49647"/>
                  </a:lnTo>
                  <a:close/>
                  <a:moveTo>
                    <a:pt x="37074" y="49703"/>
                  </a:moveTo>
                  <a:lnTo>
                    <a:pt x="49136" y="56679"/>
                  </a:lnTo>
                  <a:lnTo>
                    <a:pt x="37150" y="63637"/>
                  </a:lnTo>
                  <a:lnTo>
                    <a:pt x="25088" y="56679"/>
                  </a:lnTo>
                  <a:lnTo>
                    <a:pt x="37074" y="49703"/>
                  </a:lnTo>
                  <a:close/>
                  <a:moveTo>
                    <a:pt x="61443" y="49703"/>
                  </a:moveTo>
                  <a:lnTo>
                    <a:pt x="73505" y="56679"/>
                  </a:lnTo>
                  <a:lnTo>
                    <a:pt x="61519" y="63637"/>
                  </a:lnTo>
                  <a:lnTo>
                    <a:pt x="49438" y="56679"/>
                  </a:lnTo>
                  <a:lnTo>
                    <a:pt x="61443" y="49703"/>
                  </a:lnTo>
                  <a:close/>
                  <a:moveTo>
                    <a:pt x="85794" y="49703"/>
                  </a:moveTo>
                  <a:lnTo>
                    <a:pt x="97855" y="56679"/>
                  </a:lnTo>
                  <a:lnTo>
                    <a:pt x="85869" y="63637"/>
                  </a:lnTo>
                  <a:lnTo>
                    <a:pt x="73808" y="56679"/>
                  </a:lnTo>
                  <a:lnTo>
                    <a:pt x="85794" y="49703"/>
                  </a:lnTo>
                  <a:close/>
                  <a:moveTo>
                    <a:pt x="24937" y="56774"/>
                  </a:moveTo>
                  <a:lnTo>
                    <a:pt x="36999" y="63731"/>
                  </a:lnTo>
                  <a:lnTo>
                    <a:pt x="25012" y="70707"/>
                  </a:lnTo>
                  <a:lnTo>
                    <a:pt x="12951" y="63731"/>
                  </a:lnTo>
                  <a:lnTo>
                    <a:pt x="24937" y="56774"/>
                  </a:lnTo>
                  <a:close/>
                  <a:moveTo>
                    <a:pt x="49287" y="56774"/>
                  </a:moveTo>
                  <a:lnTo>
                    <a:pt x="61368" y="63731"/>
                  </a:lnTo>
                  <a:lnTo>
                    <a:pt x="49382" y="70707"/>
                  </a:lnTo>
                  <a:lnTo>
                    <a:pt x="37301" y="63731"/>
                  </a:lnTo>
                  <a:lnTo>
                    <a:pt x="49287" y="56774"/>
                  </a:lnTo>
                  <a:close/>
                  <a:moveTo>
                    <a:pt x="73656" y="56774"/>
                  </a:moveTo>
                  <a:lnTo>
                    <a:pt x="85718" y="63731"/>
                  </a:lnTo>
                  <a:lnTo>
                    <a:pt x="73732" y="70707"/>
                  </a:lnTo>
                  <a:lnTo>
                    <a:pt x="61670" y="63731"/>
                  </a:lnTo>
                  <a:lnTo>
                    <a:pt x="73656" y="56774"/>
                  </a:lnTo>
                  <a:close/>
                  <a:moveTo>
                    <a:pt x="98007" y="56774"/>
                  </a:moveTo>
                  <a:lnTo>
                    <a:pt x="110087" y="63731"/>
                  </a:lnTo>
                  <a:lnTo>
                    <a:pt x="98082" y="70707"/>
                  </a:lnTo>
                  <a:lnTo>
                    <a:pt x="86021" y="63731"/>
                  </a:lnTo>
                  <a:lnTo>
                    <a:pt x="98007" y="56774"/>
                  </a:lnTo>
                  <a:close/>
                  <a:moveTo>
                    <a:pt x="0" y="0"/>
                  </a:moveTo>
                  <a:lnTo>
                    <a:pt x="0" y="170"/>
                  </a:lnTo>
                  <a:lnTo>
                    <a:pt x="0" y="360"/>
                  </a:lnTo>
                  <a:lnTo>
                    <a:pt x="152" y="265"/>
                  </a:lnTo>
                  <a:lnTo>
                    <a:pt x="12213" y="7222"/>
                  </a:lnTo>
                  <a:lnTo>
                    <a:pt x="227" y="14198"/>
                  </a:lnTo>
                  <a:lnTo>
                    <a:pt x="0" y="14066"/>
                  </a:lnTo>
                  <a:lnTo>
                    <a:pt x="0" y="14236"/>
                  </a:lnTo>
                  <a:lnTo>
                    <a:pt x="76" y="14293"/>
                  </a:lnTo>
                  <a:lnTo>
                    <a:pt x="0" y="14331"/>
                  </a:lnTo>
                  <a:lnTo>
                    <a:pt x="0" y="14501"/>
                  </a:lnTo>
                  <a:lnTo>
                    <a:pt x="227" y="14369"/>
                  </a:lnTo>
                  <a:lnTo>
                    <a:pt x="12289" y="21345"/>
                  </a:lnTo>
                  <a:lnTo>
                    <a:pt x="303" y="28302"/>
                  </a:lnTo>
                  <a:lnTo>
                    <a:pt x="0" y="28132"/>
                  </a:lnTo>
                  <a:lnTo>
                    <a:pt x="0" y="28302"/>
                  </a:lnTo>
                  <a:lnTo>
                    <a:pt x="152" y="28397"/>
                  </a:lnTo>
                  <a:lnTo>
                    <a:pt x="0" y="28491"/>
                  </a:lnTo>
                  <a:lnTo>
                    <a:pt x="0" y="28661"/>
                  </a:lnTo>
                  <a:lnTo>
                    <a:pt x="303" y="28491"/>
                  </a:lnTo>
                  <a:lnTo>
                    <a:pt x="12384" y="35448"/>
                  </a:lnTo>
                  <a:lnTo>
                    <a:pt x="397" y="42425"/>
                  </a:lnTo>
                  <a:lnTo>
                    <a:pt x="0" y="42198"/>
                  </a:lnTo>
                  <a:lnTo>
                    <a:pt x="0" y="42368"/>
                  </a:lnTo>
                  <a:lnTo>
                    <a:pt x="227" y="42500"/>
                  </a:lnTo>
                  <a:lnTo>
                    <a:pt x="0" y="42651"/>
                  </a:lnTo>
                  <a:lnTo>
                    <a:pt x="0" y="42822"/>
                  </a:lnTo>
                  <a:lnTo>
                    <a:pt x="397" y="42595"/>
                  </a:lnTo>
                  <a:lnTo>
                    <a:pt x="12459" y="49552"/>
                  </a:lnTo>
                  <a:lnTo>
                    <a:pt x="473" y="56528"/>
                  </a:lnTo>
                  <a:lnTo>
                    <a:pt x="0" y="56263"/>
                  </a:lnTo>
                  <a:lnTo>
                    <a:pt x="0" y="56434"/>
                  </a:lnTo>
                  <a:lnTo>
                    <a:pt x="322" y="56623"/>
                  </a:lnTo>
                  <a:lnTo>
                    <a:pt x="0" y="56793"/>
                  </a:lnTo>
                  <a:lnTo>
                    <a:pt x="0" y="56982"/>
                  </a:lnTo>
                  <a:lnTo>
                    <a:pt x="473" y="56698"/>
                  </a:lnTo>
                  <a:lnTo>
                    <a:pt x="12535" y="63674"/>
                  </a:lnTo>
                  <a:lnTo>
                    <a:pt x="549" y="70632"/>
                  </a:lnTo>
                  <a:lnTo>
                    <a:pt x="0" y="70329"/>
                  </a:lnTo>
                  <a:lnTo>
                    <a:pt x="0" y="70499"/>
                  </a:lnTo>
                  <a:lnTo>
                    <a:pt x="397" y="70726"/>
                  </a:lnTo>
                  <a:lnTo>
                    <a:pt x="0" y="70953"/>
                  </a:lnTo>
                  <a:lnTo>
                    <a:pt x="0" y="71256"/>
                  </a:lnTo>
                  <a:lnTo>
                    <a:pt x="662" y="70878"/>
                  </a:lnTo>
                  <a:lnTo>
                    <a:pt x="9850" y="76190"/>
                  </a:lnTo>
                  <a:lnTo>
                    <a:pt x="10153" y="76190"/>
                  </a:lnTo>
                  <a:lnTo>
                    <a:pt x="813" y="70783"/>
                  </a:lnTo>
                  <a:lnTo>
                    <a:pt x="12799" y="63826"/>
                  </a:lnTo>
                  <a:lnTo>
                    <a:pt x="24861" y="70783"/>
                  </a:lnTo>
                  <a:lnTo>
                    <a:pt x="15579" y="76190"/>
                  </a:lnTo>
                  <a:lnTo>
                    <a:pt x="15881" y="76190"/>
                  </a:lnTo>
                  <a:lnTo>
                    <a:pt x="25012" y="70878"/>
                  </a:lnTo>
                  <a:lnTo>
                    <a:pt x="34201" y="76190"/>
                  </a:lnTo>
                  <a:lnTo>
                    <a:pt x="34522" y="76190"/>
                  </a:lnTo>
                  <a:lnTo>
                    <a:pt x="25164" y="70783"/>
                  </a:lnTo>
                  <a:lnTo>
                    <a:pt x="37150" y="63826"/>
                  </a:lnTo>
                  <a:lnTo>
                    <a:pt x="49230" y="70783"/>
                  </a:lnTo>
                  <a:lnTo>
                    <a:pt x="39929" y="76190"/>
                  </a:lnTo>
                  <a:lnTo>
                    <a:pt x="40231" y="76190"/>
                  </a:lnTo>
                  <a:lnTo>
                    <a:pt x="49382" y="70878"/>
                  </a:lnTo>
                  <a:lnTo>
                    <a:pt x="58570" y="76190"/>
                  </a:lnTo>
                  <a:lnTo>
                    <a:pt x="58872" y="76190"/>
                  </a:lnTo>
                  <a:lnTo>
                    <a:pt x="49533" y="70783"/>
                  </a:lnTo>
                  <a:lnTo>
                    <a:pt x="61519" y="63826"/>
                  </a:lnTo>
                  <a:lnTo>
                    <a:pt x="73581" y="70783"/>
                  </a:lnTo>
                  <a:lnTo>
                    <a:pt x="64298" y="76190"/>
                  </a:lnTo>
                  <a:lnTo>
                    <a:pt x="64601" y="76190"/>
                  </a:lnTo>
                  <a:lnTo>
                    <a:pt x="73732" y="70878"/>
                  </a:lnTo>
                  <a:lnTo>
                    <a:pt x="82920" y="76190"/>
                  </a:lnTo>
                  <a:lnTo>
                    <a:pt x="83223" y="76190"/>
                  </a:lnTo>
                  <a:lnTo>
                    <a:pt x="73883" y="70783"/>
                  </a:lnTo>
                  <a:lnTo>
                    <a:pt x="85869" y="63826"/>
                  </a:lnTo>
                  <a:lnTo>
                    <a:pt x="97931" y="70783"/>
                  </a:lnTo>
                  <a:lnTo>
                    <a:pt x="88648" y="76190"/>
                  </a:lnTo>
                  <a:lnTo>
                    <a:pt x="88951" y="76190"/>
                  </a:lnTo>
                  <a:lnTo>
                    <a:pt x="98082" y="70878"/>
                  </a:lnTo>
                  <a:lnTo>
                    <a:pt x="107289" y="76190"/>
                  </a:lnTo>
                  <a:lnTo>
                    <a:pt x="107592" y="76190"/>
                  </a:lnTo>
                  <a:lnTo>
                    <a:pt x="98234" y="70783"/>
                  </a:lnTo>
                  <a:lnTo>
                    <a:pt x="110239" y="63826"/>
                  </a:lnTo>
                  <a:lnTo>
                    <a:pt x="122300" y="70783"/>
                  </a:lnTo>
                  <a:lnTo>
                    <a:pt x="113018" y="76190"/>
                  </a:lnTo>
                  <a:lnTo>
                    <a:pt x="113320" y="76190"/>
                  </a:lnTo>
                  <a:lnTo>
                    <a:pt x="122452" y="70878"/>
                  </a:lnTo>
                  <a:lnTo>
                    <a:pt x="131640" y="76190"/>
                  </a:lnTo>
                  <a:lnTo>
                    <a:pt x="131942" y="76190"/>
                  </a:lnTo>
                  <a:lnTo>
                    <a:pt x="53068" y="30646"/>
                  </a:lnTo>
                  <a:lnTo>
                    <a:pt x="49022" y="28302"/>
                  </a:lnTo>
                  <a:lnTo>
                    <a:pt x="36809" y="21250"/>
                  </a:lnTo>
                  <a:lnTo>
                    <a:pt x="35732" y="20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8490555" y="3963302"/>
              <a:ext cx="653442" cy="385216"/>
            </a:xfrm>
            <a:custGeom>
              <a:avLst/>
              <a:gdLst/>
              <a:ahLst/>
              <a:cxnLst/>
              <a:rect l="l" t="t" r="r" b="b"/>
              <a:pathLst>
                <a:path w="10361" h="6108" extrusionOk="0">
                  <a:moveTo>
                    <a:pt x="10361" y="1"/>
                  </a:moveTo>
                  <a:lnTo>
                    <a:pt x="1" y="6032"/>
                  </a:lnTo>
                  <a:lnTo>
                    <a:pt x="152" y="6107"/>
                  </a:lnTo>
                  <a:lnTo>
                    <a:pt x="10361" y="171"/>
                  </a:lnTo>
                  <a:lnTo>
                    <a:pt x="10361" y="1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8664622" y="4856404"/>
              <a:ext cx="479376" cy="279011"/>
            </a:xfrm>
            <a:custGeom>
              <a:avLst/>
              <a:gdLst/>
              <a:ahLst/>
              <a:cxnLst/>
              <a:rect l="l" t="t" r="r" b="b"/>
              <a:pathLst>
                <a:path w="7601" h="4424" extrusionOk="0">
                  <a:moveTo>
                    <a:pt x="7601" y="0"/>
                  </a:moveTo>
                  <a:lnTo>
                    <a:pt x="3309" y="2496"/>
                  </a:lnTo>
                  <a:lnTo>
                    <a:pt x="1" y="4424"/>
                  </a:lnTo>
                  <a:lnTo>
                    <a:pt x="303" y="4424"/>
                  </a:lnTo>
                  <a:lnTo>
                    <a:pt x="7601" y="170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04" name="Google Shape;404;p6"/>
          <p:cNvGrpSpPr/>
          <p:nvPr/>
        </p:nvGrpSpPr>
        <p:grpSpPr>
          <a:xfrm>
            <a:off x="-169022" y="3387404"/>
            <a:ext cx="749848" cy="1182972"/>
            <a:chOff x="1527950" y="2052325"/>
            <a:chExt cx="440750" cy="695375"/>
          </a:xfrm>
        </p:grpSpPr>
        <p:sp>
          <p:nvSpPr>
            <p:cNvPr id="405" name="Google Shape;405;p6"/>
            <p:cNvSpPr/>
            <p:nvPr/>
          </p:nvSpPr>
          <p:spPr>
            <a:xfrm>
              <a:off x="1542225" y="2609300"/>
              <a:ext cx="411700" cy="138400"/>
            </a:xfrm>
            <a:custGeom>
              <a:avLst/>
              <a:gdLst/>
              <a:ahLst/>
              <a:cxnLst/>
              <a:rect l="l" t="t" r="r" b="b"/>
              <a:pathLst>
                <a:path w="16468" h="5536" extrusionOk="0">
                  <a:moveTo>
                    <a:pt x="7407" y="0"/>
                  </a:moveTo>
                  <a:lnTo>
                    <a:pt x="6579" y="39"/>
                  </a:lnTo>
                  <a:lnTo>
                    <a:pt x="5792" y="118"/>
                  </a:lnTo>
                  <a:lnTo>
                    <a:pt x="5043" y="217"/>
                  </a:lnTo>
                  <a:lnTo>
                    <a:pt x="4314" y="315"/>
                  </a:lnTo>
                  <a:lnTo>
                    <a:pt x="3644" y="473"/>
                  </a:lnTo>
                  <a:lnTo>
                    <a:pt x="2994" y="630"/>
                  </a:lnTo>
                  <a:lnTo>
                    <a:pt x="2423" y="808"/>
                  </a:lnTo>
                  <a:lnTo>
                    <a:pt x="1891" y="1005"/>
                  </a:lnTo>
                  <a:lnTo>
                    <a:pt x="1419" y="1221"/>
                  </a:lnTo>
                  <a:lnTo>
                    <a:pt x="1005" y="1438"/>
                  </a:lnTo>
                  <a:lnTo>
                    <a:pt x="828" y="1556"/>
                  </a:lnTo>
                  <a:lnTo>
                    <a:pt x="650" y="1674"/>
                  </a:lnTo>
                  <a:lnTo>
                    <a:pt x="512" y="1812"/>
                  </a:lnTo>
                  <a:lnTo>
                    <a:pt x="375" y="1931"/>
                  </a:lnTo>
                  <a:lnTo>
                    <a:pt x="276" y="2068"/>
                  </a:lnTo>
                  <a:lnTo>
                    <a:pt x="178" y="2206"/>
                  </a:lnTo>
                  <a:lnTo>
                    <a:pt x="99" y="2344"/>
                  </a:lnTo>
                  <a:lnTo>
                    <a:pt x="59" y="2482"/>
                  </a:lnTo>
                  <a:lnTo>
                    <a:pt x="20" y="2620"/>
                  </a:lnTo>
                  <a:lnTo>
                    <a:pt x="0" y="2758"/>
                  </a:lnTo>
                  <a:lnTo>
                    <a:pt x="20" y="2896"/>
                  </a:lnTo>
                  <a:lnTo>
                    <a:pt x="59" y="3053"/>
                  </a:lnTo>
                  <a:lnTo>
                    <a:pt x="99" y="3191"/>
                  </a:lnTo>
                  <a:lnTo>
                    <a:pt x="178" y="3329"/>
                  </a:lnTo>
                  <a:lnTo>
                    <a:pt x="276" y="3447"/>
                  </a:lnTo>
                  <a:lnTo>
                    <a:pt x="375" y="3585"/>
                  </a:lnTo>
                  <a:lnTo>
                    <a:pt x="512" y="3723"/>
                  </a:lnTo>
                  <a:lnTo>
                    <a:pt x="650" y="3841"/>
                  </a:lnTo>
                  <a:lnTo>
                    <a:pt x="828" y="3959"/>
                  </a:lnTo>
                  <a:lnTo>
                    <a:pt x="1005" y="4078"/>
                  </a:lnTo>
                  <a:lnTo>
                    <a:pt x="1419" y="4314"/>
                  </a:lnTo>
                  <a:lnTo>
                    <a:pt x="1891" y="4531"/>
                  </a:lnTo>
                  <a:lnTo>
                    <a:pt x="2423" y="4728"/>
                  </a:lnTo>
                  <a:lnTo>
                    <a:pt x="2994" y="4905"/>
                  </a:lnTo>
                  <a:lnTo>
                    <a:pt x="3644" y="5063"/>
                  </a:lnTo>
                  <a:lnTo>
                    <a:pt x="4314" y="5200"/>
                  </a:lnTo>
                  <a:lnTo>
                    <a:pt x="5043" y="5319"/>
                  </a:lnTo>
                  <a:lnTo>
                    <a:pt x="5792" y="5417"/>
                  </a:lnTo>
                  <a:lnTo>
                    <a:pt x="6579" y="5476"/>
                  </a:lnTo>
                  <a:lnTo>
                    <a:pt x="7407" y="5516"/>
                  </a:lnTo>
                  <a:lnTo>
                    <a:pt x="8234" y="5535"/>
                  </a:lnTo>
                  <a:lnTo>
                    <a:pt x="9081" y="5516"/>
                  </a:lnTo>
                  <a:lnTo>
                    <a:pt x="9908" y="5476"/>
                  </a:lnTo>
                  <a:lnTo>
                    <a:pt x="10696" y="5417"/>
                  </a:lnTo>
                  <a:lnTo>
                    <a:pt x="11445" y="5319"/>
                  </a:lnTo>
                  <a:lnTo>
                    <a:pt x="12174" y="5200"/>
                  </a:lnTo>
                  <a:lnTo>
                    <a:pt x="12843" y="5063"/>
                  </a:lnTo>
                  <a:lnTo>
                    <a:pt x="13474" y="4905"/>
                  </a:lnTo>
                  <a:lnTo>
                    <a:pt x="14065" y="4728"/>
                  </a:lnTo>
                  <a:lnTo>
                    <a:pt x="14597" y="4531"/>
                  </a:lnTo>
                  <a:lnTo>
                    <a:pt x="15069" y="4314"/>
                  </a:lnTo>
                  <a:lnTo>
                    <a:pt x="15483" y="4078"/>
                  </a:lnTo>
                  <a:lnTo>
                    <a:pt x="15660" y="3959"/>
                  </a:lnTo>
                  <a:lnTo>
                    <a:pt x="15818" y="3841"/>
                  </a:lnTo>
                  <a:lnTo>
                    <a:pt x="15975" y="3723"/>
                  </a:lnTo>
                  <a:lnTo>
                    <a:pt x="16094" y="3585"/>
                  </a:lnTo>
                  <a:lnTo>
                    <a:pt x="16212" y="3447"/>
                  </a:lnTo>
                  <a:lnTo>
                    <a:pt x="16310" y="3329"/>
                  </a:lnTo>
                  <a:lnTo>
                    <a:pt x="16369" y="3191"/>
                  </a:lnTo>
                  <a:lnTo>
                    <a:pt x="16429" y="3053"/>
                  </a:lnTo>
                  <a:lnTo>
                    <a:pt x="16468" y="2896"/>
                  </a:lnTo>
                  <a:lnTo>
                    <a:pt x="16468" y="2758"/>
                  </a:lnTo>
                  <a:lnTo>
                    <a:pt x="16468" y="2620"/>
                  </a:lnTo>
                  <a:lnTo>
                    <a:pt x="16429" y="2482"/>
                  </a:lnTo>
                  <a:lnTo>
                    <a:pt x="16369" y="2344"/>
                  </a:lnTo>
                  <a:lnTo>
                    <a:pt x="16310" y="2206"/>
                  </a:lnTo>
                  <a:lnTo>
                    <a:pt x="16212" y="2068"/>
                  </a:lnTo>
                  <a:lnTo>
                    <a:pt x="16094" y="1931"/>
                  </a:lnTo>
                  <a:lnTo>
                    <a:pt x="15975" y="1812"/>
                  </a:lnTo>
                  <a:lnTo>
                    <a:pt x="15818" y="1674"/>
                  </a:lnTo>
                  <a:lnTo>
                    <a:pt x="15660" y="1556"/>
                  </a:lnTo>
                  <a:lnTo>
                    <a:pt x="15483" y="1438"/>
                  </a:lnTo>
                  <a:lnTo>
                    <a:pt x="15069" y="1221"/>
                  </a:lnTo>
                  <a:lnTo>
                    <a:pt x="14597" y="1005"/>
                  </a:lnTo>
                  <a:lnTo>
                    <a:pt x="14065" y="808"/>
                  </a:lnTo>
                  <a:lnTo>
                    <a:pt x="13474" y="630"/>
                  </a:lnTo>
                  <a:lnTo>
                    <a:pt x="12843" y="473"/>
                  </a:lnTo>
                  <a:lnTo>
                    <a:pt x="12174" y="315"/>
                  </a:lnTo>
                  <a:lnTo>
                    <a:pt x="11445" y="217"/>
                  </a:lnTo>
                  <a:lnTo>
                    <a:pt x="10696" y="118"/>
                  </a:lnTo>
                  <a:lnTo>
                    <a:pt x="9908" y="39"/>
                  </a:lnTo>
                  <a:lnTo>
                    <a:pt x="9081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025" y="0"/>
                  </a:move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A3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fill="none" extrusionOk="0">
                  <a:moveTo>
                    <a:pt x="848" y="2719"/>
                  </a:move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lnTo>
                    <a:pt x="1025" y="0"/>
                  </a:ln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extrusionOk="0">
                  <a:moveTo>
                    <a:pt x="92" y="10053"/>
                  </a:moveTo>
                  <a:lnTo>
                    <a:pt x="98" y="10125"/>
                  </a:lnTo>
                  <a:lnTo>
                    <a:pt x="98" y="10106"/>
                  </a:lnTo>
                  <a:lnTo>
                    <a:pt x="92" y="10053"/>
                  </a:lnTo>
                  <a:close/>
                  <a:moveTo>
                    <a:pt x="1536" y="13809"/>
                  </a:moveTo>
                  <a:lnTo>
                    <a:pt x="1674" y="14006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536" y="13809"/>
                  </a:lnTo>
                  <a:close/>
                  <a:moveTo>
                    <a:pt x="1674" y="14006"/>
                  </a:moveTo>
                  <a:lnTo>
                    <a:pt x="1891" y="14282"/>
                  </a:lnTo>
                  <a:lnTo>
                    <a:pt x="1891" y="14282"/>
                  </a:lnTo>
                  <a:lnTo>
                    <a:pt x="1832" y="14203"/>
                  </a:lnTo>
                  <a:lnTo>
                    <a:pt x="1812" y="14163"/>
                  </a:lnTo>
                  <a:lnTo>
                    <a:pt x="1773" y="14124"/>
                  </a:lnTo>
                  <a:lnTo>
                    <a:pt x="1674" y="14006"/>
                  </a:lnTo>
                  <a:close/>
                  <a:moveTo>
                    <a:pt x="8510" y="0"/>
                  </a:moveTo>
                  <a:lnTo>
                    <a:pt x="811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6" y="9137"/>
                  </a:lnTo>
                  <a:lnTo>
                    <a:pt x="6" y="9137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92" y="10053"/>
                  </a:lnTo>
                  <a:lnTo>
                    <a:pt x="92" y="10053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591" y="8096"/>
                  </a:lnTo>
                  <a:lnTo>
                    <a:pt x="1753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8904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fill="none" extrusionOk="0">
                  <a:moveTo>
                    <a:pt x="17591" y="8096"/>
                  </a:moveTo>
                  <a:lnTo>
                    <a:pt x="17531" y="7584"/>
                  </a:lnTo>
                  <a:lnTo>
                    <a:pt x="1755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783" y="5023"/>
                  </a:lnTo>
                  <a:lnTo>
                    <a:pt x="16783" y="5023"/>
                  </a:lnTo>
                  <a:lnTo>
                    <a:pt x="16783" y="504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9278" y="20"/>
                  </a:lnTo>
                  <a:lnTo>
                    <a:pt x="8904" y="0"/>
                  </a:lnTo>
                  <a:lnTo>
                    <a:pt x="8746" y="0"/>
                  </a:lnTo>
                  <a:lnTo>
                    <a:pt x="8746" y="0"/>
                  </a:lnTo>
                  <a:lnTo>
                    <a:pt x="8726" y="0"/>
                  </a:lnTo>
                  <a:lnTo>
                    <a:pt x="8726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549" y="0"/>
                  </a:lnTo>
                  <a:lnTo>
                    <a:pt x="8549" y="0"/>
                  </a:lnTo>
                  <a:lnTo>
                    <a:pt x="8510" y="0"/>
                  </a:lnTo>
                  <a:lnTo>
                    <a:pt x="8510" y="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79" y="754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096"/>
                  </a:lnTo>
                  <a:lnTo>
                    <a:pt x="20" y="8096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0" y="9101"/>
                  </a:lnTo>
                  <a:lnTo>
                    <a:pt x="20" y="9219"/>
                  </a:lnTo>
                  <a:lnTo>
                    <a:pt x="20" y="9219"/>
                  </a:lnTo>
                  <a:lnTo>
                    <a:pt x="0" y="9062"/>
                  </a:lnTo>
                  <a:lnTo>
                    <a:pt x="0" y="9062"/>
                  </a:lnTo>
                  <a:lnTo>
                    <a:pt x="39" y="9554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59" y="9790"/>
                  </a:lnTo>
                  <a:lnTo>
                    <a:pt x="98" y="10106"/>
                  </a:lnTo>
                  <a:lnTo>
                    <a:pt x="98" y="10106"/>
                  </a:lnTo>
                  <a:lnTo>
                    <a:pt x="98" y="10125"/>
                  </a:lnTo>
                  <a:lnTo>
                    <a:pt x="98" y="10125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596" y="13868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773" y="14124"/>
                  </a:lnTo>
                  <a:lnTo>
                    <a:pt x="1773" y="14124"/>
                  </a:lnTo>
                  <a:lnTo>
                    <a:pt x="1812" y="14163"/>
                  </a:lnTo>
                  <a:lnTo>
                    <a:pt x="1832" y="14203"/>
                  </a:lnTo>
                  <a:lnTo>
                    <a:pt x="1832" y="14203"/>
                  </a:lnTo>
                  <a:lnTo>
                    <a:pt x="1891" y="14282"/>
                  </a:lnTo>
                  <a:lnTo>
                    <a:pt x="1891" y="14282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536" y="13809"/>
                  </a:lnTo>
                  <a:lnTo>
                    <a:pt x="1536" y="13809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466" y="17532"/>
                  </a:lnTo>
                  <a:lnTo>
                    <a:pt x="7485" y="17532"/>
                  </a:lnTo>
                  <a:lnTo>
                    <a:pt x="7485" y="17532"/>
                  </a:lnTo>
                  <a:lnTo>
                    <a:pt x="7525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8726" y="17630"/>
                  </a:lnTo>
                  <a:lnTo>
                    <a:pt x="8726" y="17630"/>
                  </a:lnTo>
                  <a:lnTo>
                    <a:pt x="9041" y="17630"/>
                  </a:lnTo>
                  <a:lnTo>
                    <a:pt x="9041" y="17630"/>
                  </a:lnTo>
                  <a:lnTo>
                    <a:pt x="9199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298" y="17611"/>
                  </a:lnTo>
                  <a:lnTo>
                    <a:pt x="9298" y="17611"/>
                  </a:lnTo>
                  <a:lnTo>
                    <a:pt x="9337" y="17611"/>
                  </a:lnTo>
                  <a:lnTo>
                    <a:pt x="9337" y="17611"/>
                  </a:lnTo>
                  <a:lnTo>
                    <a:pt x="9376" y="17611"/>
                  </a:lnTo>
                  <a:lnTo>
                    <a:pt x="9376" y="17611"/>
                  </a:lnTo>
                  <a:lnTo>
                    <a:pt x="9258" y="17611"/>
                  </a:lnTo>
                  <a:lnTo>
                    <a:pt x="9514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692" y="17591"/>
                  </a:lnTo>
                  <a:lnTo>
                    <a:pt x="9711" y="1759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630" y="8845"/>
                  </a:lnTo>
                  <a:lnTo>
                    <a:pt x="17591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1547625" y="2427075"/>
              <a:ext cx="400400" cy="243800"/>
            </a:xfrm>
            <a:custGeom>
              <a:avLst/>
              <a:gdLst/>
              <a:ahLst/>
              <a:cxnLst/>
              <a:rect l="l" t="t" r="r" b="b"/>
              <a:pathLst>
                <a:path w="16016" h="9752" extrusionOk="0">
                  <a:moveTo>
                    <a:pt x="72" y="2837"/>
                  </a:moveTo>
                  <a:lnTo>
                    <a:pt x="80" y="2916"/>
                  </a:lnTo>
                  <a:lnTo>
                    <a:pt x="80" y="2896"/>
                  </a:lnTo>
                  <a:lnTo>
                    <a:pt x="72" y="2837"/>
                  </a:lnTo>
                  <a:close/>
                  <a:moveTo>
                    <a:pt x="1439" y="6324"/>
                  </a:moveTo>
                  <a:lnTo>
                    <a:pt x="1518" y="6442"/>
                  </a:lnTo>
                  <a:lnTo>
                    <a:pt x="1554" y="6489"/>
                  </a:lnTo>
                  <a:lnTo>
                    <a:pt x="1554" y="6489"/>
                  </a:lnTo>
                  <a:lnTo>
                    <a:pt x="1537" y="6462"/>
                  </a:lnTo>
                  <a:lnTo>
                    <a:pt x="1439" y="6324"/>
                  </a:lnTo>
                  <a:lnTo>
                    <a:pt x="1439" y="6324"/>
                  </a:lnTo>
                  <a:close/>
                  <a:moveTo>
                    <a:pt x="1554" y="6489"/>
                  </a:moveTo>
                  <a:lnTo>
                    <a:pt x="1596" y="6560"/>
                  </a:lnTo>
                  <a:lnTo>
                    <a:pt x="1636" y="6600"/>
                  </a:lnTo>
                  <a:lnTo>
                    <a:pt x="1649" y="6613"/>
                  </a:lnTo>
                  <a:lnTo>
                    <a:pt x="1649" y="6613"/>
                  </a:lnTo>
                  <a:lnTo>
                    <a:pt x="1554" y="6489"/>
                  </a:lnTo>
                  <a:close/>
                  <a:moveTo>
                    <a:pt x="1649" y="6613"/>
                  </a:moveTo>
                  <a:lnTo>
                    <a:pt x="1715" y="6698"/>
                  </a:lnTo>
                  <a:lnTo>
                    <a:pt x="1675" y="6639"/>
                  </a:lnTo>
                  <a:lnTo>
                    <a:pt x="1649" y="6613"/>
                  </a:lnTo>
                  <a:close/>
                  <a:moveTo>
                    <a:pt x="5182" y="9239"/>
                  </a:moveTo>
                  <a:lnTo>
                    <a:pt x="5241" y="9259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182" y="9239"/>
                  </a:lnTo>
                  <a:close/>
                  <a:moveTo>
                    <a:pt x="8767" y="1"/>
                  </a:moveTo>
                  <a:lnTo>
                    <a:pt x="8097" y="20"/>
                  </a:lnTo>
                  <a:lnTo>
                    <a:pt x="7407" y="60"/>
                  </a:lnTo>
                  <a:lnTo>
                    <a:pt x="6738" y="119"/>
                  </a:lnTo>
                  <a:lnTo>
                    <a:pt x="6068" y="178"/>
                  </a:lnTo>
                  <a:lnTo>
                    <a:pt x="5418" y="257"/>
                  </a:lnTo>
                  <a:lnTo>
                    <a:pt x="4177" y="454"/>
                  </a:lnTo>
                  <a:lnTo>
                    <a:pt x="3054" y="651"/>
                  </a:lnTo>
                  <a:lnTo>
                    <a:pt x="2050" y="867"/>
                  </a:lnTo>
                  <a:lnTo>
                    <a:pt x="1203" y="1045"/>
                  </a:lnTo>
                  <a:lnTo>
                    <a:pt x="572" y="1202"/>
                  </a:lnTo>
                  <a:lnTo>
                    <a:pt x="1" y="1360"/>
                  </a:lnTo>
                  <a:lnTo>
                    <a:pt x="1" y="1439"/>
                  </a:lnTo>
                  <a:lnTo>
                    <a:pt x="1" y="1557"/>
                  </a:lnTo>
                  <a:lnTo>
                    <a:pt x="1" y="1636"/>
                  </a:lnTo>
                  <a:lnTo>
                    <a:pt x="1" y="1695"/>
                  </a:lnTo>
                  <a:lnTo>
                    <a:pt x="1" y="1852"/>
                  </a:lnTo>
                  <a:lnTo>
                    <a:pt x="1" y="1931"/>
                  </a:lnTo>
                  <a:lnTo>
                    <a:pt x="1" y="1951"/>
                  </a:lnTo>
                  <a:lnTo>
                    <a:pt x="21" y="2384"/>
                  </a:lnTo>
                  <a:lnTo>
                    <a:pt x="21" y="2443"/>
                  </a:lnTo>
                  <a:lnTo>
                    <a:pt x="21" y="2463"/>
                  </a:lnTo>
                  <a:lnTo>
                    <a:pt x="40" y="2542"/>
                  </a:lnTo>
                  <a:lnTo>
                    <a:pt x="40" y="2601"/>
                  </a:lnTo>
                  <a:lnTo>
                    <a:pt x="72" y="2837"/>
                  </a:lnTo>
                  <a:lnTo>
                    <a:pt x="60" y="2719"/>
                  </a:lnTo>
                  <a:lnTo>
                    <a:pt x="119" y="3133"/>
                  </a:lnTo>
                  <a:lnTo>
                    <a:pt x="119" y="3093"/>
                  </a:lnTo>
                  <a:lnTo>
                    <a:pt x="139" y="3212"/>
                  </a:lnTo>
                  <a:lnTo>
                    <a:pt x="139" y="3251"/>
                  </a:lnTo>
                  <a:lnTo>
                    <a:pt x="257" y="3704"/>
                  </a:lnTo>
                  <a:lnTo>
                    <a:pt x="375" y="4157"/>
                  </a:lnTo>
                  <a:lnTo>
                    <a:pt x="552" y="4689"/>
                  </a:lnTo>
                  <a:lnTo>
                    <a:pt x="572" y="4709"/>
                  </a:lnTo>
                  <a:lnTo>
                    <a:pt x="572" y="4728"/>
                  </a:lnTo>
                  <a:lnTo>
                    <a:pt x="592" y="4787"/>
                  </a:lnTo>
                  <a:lnTo>
                    <a:pt x="789" y="5221"/>
                  </a:lnTo>
                  <a:lnTo>
                    <a:pt x="1006" y="5634"/>
                  </a:lnTo>
                  <a:lnTo>
                    <a:pt x="1006" y="5654"/>
                  </a:lnTo>
                  <a:lnTo>
                    <a:pt x="1025" y="5654"/>
                  </a:lnTo>
                  <a:lnTo>
                    <a:pt x="1084" y="5753"/>
                  </a:lnTo>
                  <a:lnTo>
                    <a:pt x="1104" y="5792"/>
                  </a:lnTo>
                  <a:lnTo>
                    <a:pt x="1143" y="5871"/>
                  </a:lnTo>
                  <a:lnTo>
                    <a:pt x="1183" y="5930"/>
                  </a:lnTo>
                  <a:lnTo>
                    <a:pt x="1301" y="6127"/>
                  </a:lnTo>
                  <a:lnTo>
                    <a:pt x="1321" y="6166"/>
                  </a:lnTo>
                  <a:lnTo>
                    <a:pt x="1439" y="6324"/>
                  </a:lnTo>
                  <a:lnTo>
                    <a:pt x="1439" y="6324"/>
                  </a:lnTo>
                  <a:lnTo>
                    <a:pt x="1400" y="6265"/>
                  </a:lnTo>
                  <a:lnTo>
                    <a:pt x="1695" y="6659"/>
                  </a:lnTo>
                  <a:lnTo>
                    <a:pt x="1990" y="7033"/>
                  </a:lnTo>
                  <a:lnTo>
                    <a:pt x="2010" y="7053"/>
                  </a:lnTo>
                  <a:lnTo>
                    <a:pt x="2365" y="7427"/>
                  </a:lnTo>
                  <a:lnTo>
                    <a:pt x="2384" y="7447"/>
                  </a:lnTo>
                  <a:lnTo>
                    <a:pt x="2404" y="7466"/>
                  </a:lnTo>
                  <a:lnTo>
                    <a:pt x="2424" y="7486"/>
                  </a:lnTo>
                  <a:lnTo>
                    <a:pt x="2444" y="7506"/>
                  </a:lnTo>
                  <a:lnTo>
                    <a:pt x="2601" y="7644"/>
                  </a:lnTo>
                  <a:lnTo>
                    <a:pt x="2522" y="7585"/>
                  </a:lnTo>
                  <a:lnTo>
                    <a:pt x="2522" y="7585"/>
                  </a:lnTo>
                  <a:lnTo>
                    <a:pt x="2581" y="7644"/>
                  </a:lnTo>
                  <a:lnTo>
                    <a:pt x="2621" y="7683"/>
                  </a:lnTo>
                  <a:lnTo>
                    <a:pt x="2700" y="7742"/>
                  </a:lnTo>
                  <a:lnTo>
                    <a:pt x="2719" y="7762"/>
                  </a:lnTo>
                  <a:lnTo>
                    <a:pt x="2759" y="7801"/>
                  </a:lnTo>
                  <a:lnTo>
                    <a:pt x="2798" y="7821"/>
                  </a:lnTo>
                  <a:lnTo>
                    <a:pt x="2877" y="7880"/>
                  </a:lnTo>
                  <a:lnTo>
                    <a:pt x="2936" y="7939"/>
                  </a:lnTo>
                  <a:lnTo>
                    <a:pt x="3448" y="8333"/>
                  </a:lnTo>
                  <a:lnTo>
                    <a:pt x="3488" y="8353"/>
                  </a:lnTo>
                  <a:lnTo>
                    <a:pt x="3901" y="8629"/>
                  </a:lnTo>
                  <a:lnTo>
                    <a:pt x="4433" y="8904"/>
                  </a:lnTo>
                  <a:lnTo>
                    <a:pt x="4847" y="9101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260" y="9259"/>
                  </a:lnTo>
                  <a:lnTo>
                    <a:pt x="5280" y="9279"/>
                  </a:lnTo>
                  <a:lnTo>
                    <a:pt x="5319" y="9279"/>
                  </a:lnTo>
                  <a:lnTo>
                    <a:pt x="5339" y="9298"/>
                  </a:lnTo>
                  <a:lnTo>
                    <a:pt x="5713" y="9416"/>
                  </a:lnTo>
                  <a:lnTo>
                    <a:pt x="6107" y="9535"/>
                  </a:lnTo>
                  <a:lnTo>
                    <a:pt x="6462" y="9613"/>
                  </a:lnTo>
                  <a:lnTo>
                    <a:pt x="6560" y="9613"/>
                  </a:lnTo>
                  <a:lnTo>
                    <a:pt x="6797" y="9673"/>
                  </a:lnTo>
                  <a:lnTo>
                    <a:pt x="6895" y="9673"/>
                  </a:lnTo>
                  <a:lnTo>
                    <a:pt x="7230" y="9712"/>
                  </a:lnTo>
                  <a:lnTo>
                    <a:pt x="7644" y="9751"/>
                  </a:lnTo>
                  <a:lnTo>
                    <a:pt x="8511" y="9751"/>
                  </a:lnTo>
                  <a:lnTo>
                    <a:pt x="8550" y="9732"/>
                  </a:lnTo>
                  <a:lnTo>
                    <a:pt x="8668" y="9732"/>
                  </a:lnTo>
                  <a:lnTo>
                    <a:pt x="8845" y="9712"/>
                  </a:lnTo>
                  <a:lnTo>
                    <a:pt x="9023" y="9692"/>
                  </a:lnTo>
                  <a:lnTo>
                    <a:pt x="9102" y="9692"/>
                  </a:lnTo>
                  <a:lnTo>
                    <a:pt x="9220" y="9673"/>
                  </a:lnTo>
                  <a:lnTo>
                    <a:pt x="9338" y="9653"/>
                  </a:lnTo>
                  <a:lnTo>
                    <a:pt x="9377" y="9653"/>
                  </a:lnTo>
                  <a:lnTo>
                    <a:pt x="9417" y="9633"/>
                  </a:lnTo>
                  <a:lnTo>
                    <a:pt x="9535" y="9613"/>
                  </a:lnTo>
                  <a:lnTo>
                    <a:pt x="9771" y="9574"/>
                  </a:lnTo>
                  <a:lnTo>
                    <a:pt x="9791" y="9554"/>
                  </a:lnTo>
                  <a:lnTo>
                    <a:pt x="10047" y="9495"/>
                  </a:lnTo>
                  <a:lnTo>
                    <a:pt x="10323" y="9416"/>
                  </a:lnTo>
                  <a:lnTo>
                    <a:pt x="10658" y="9318"/>
                  </a:lnTo>
                  <a:lnTo>
                    <a:pt x="11012" y="9180"/>
                  </a:lnTo>
                  <a:lnTo>
                    <a:pt x="11091" y="9160"/>
                  </a:lnTo>
                  <a:lnTo>
                    <a:pt x="11386" y="9023"/>
                  </a:lnTo>
                  <a:lnTo>
                    <a:pt x="11485" y="8983"/>
                  </a:lnTo>
                  <a:lnTo>
                    <a:pt x="11564" y="8924"/>
                  </a:lnTo>
                  <a:lnTo>
                    <a:pt x="11958" y="8727"/>
                  </a:lnTo>
                  <a:lnTo>
                    <a:pt x="12293" y="8530"/>
                  </a:lnTo>
                  <a:lnTo>
                    <a:pt x="12450" y="8432"/>
                  </a:lnTo>
                  <a:lnTo>
                    <a:pt x="12529" y="8372"/>
                  </a:lnTo>
                  <a:lnTo>
                    <a:pt x="12608" y="8313"/>
                  </a:lnTo>
                  <a:lnTo>
                    <a:pt x="12726" y="8235"/>
                  </a:lnTo>
                  <a:lnTo>
                    <a:pt x="12962" y="8057"/>
                  </a:lnTo>
                  <a:lnTo>
                    <a:pt x="12982" y="8038"/>
                  </a:lnTo>
                  <a:lnTo>
                    <a:pt x="13002" y="8038"/>
                  </a:lnTo>
                  <a:lnTo>
                    <a:pt x="13140" y="7900"/>
                  </a:lnTo>
                  <a:lnTo>
                    <a:pt x="13396" y="7703"/>
                  </a:lnTo>
                  <a:lnTo>
                    <a:pt x="13494" y="7604"/>
                  </a:lnTo>
                  <a:lnTo>
                    <a:pt x="13534" y="7565"/>
                  </a:lnTo>
                  <a:lnTo>
                    <a:pt x="13711" y="7407"/>
                  </a:lnTo>
                  <a:lnTo>
                    <a:pt x="13888" y="7210"/>
                  </a:lnTo>
                  <a:lnTo>
                    <a:pt x="13947" y="7151"/>
                  </a:lnTo>
                  <a:lnTo>
                    <a:pt x="14164" y="6915"/>
                  </a:lnTo>
                  <a:lnTo>
                    <a:pt x="14381" y="6639"/>
                  </a:lnTo>
                  <a:lnTo>
                    <a:pt x="14440" y="6560"/>
                  </a:lnTo>
                  <a:lnTo>
                    <a:pt x="14735" y="6127"/>
                  </a:lnTo>
                  <a:lnTo>
                    <a:pt x="14991" y="5733"/>
                  </a:lnTo>
                  <a:lnTo>
                    <a:pt x="15050" y="5634"/>
                  </a:lnTo>
                  <a:lnTo>
                    <a:pt x="15188" y="5339"/>
                  </a:lnTo>
                  <a:lnTo>
                    <a:pt x="15208" y="5319"/>
                  </a:lnTo>
                  <a:lnTo>
                    <a:pt x="15247" y="5260"/>
                  </a:lnTo>
                  <a:lnTo>
                    <a:pt x="15306" y="5103"/>
                  </a:lnTo>
                  <a:lnTo>
                    <a:pt x="15503" y="4669"/>
                  </a:lnTo>
                  <a:lnTo>
                    <a:pt x="15543" y="4590"/>
                  </a:lnTo>
                  <a:lnTo>
                    <a:pt x="15543" y="4551"/>
                  </a:lnTo>
                  <a:lnTo>
                    <a:pt x="15543" y="4531"/>
                  </a:lnTo>
                  <a:lnTo>
                    <a:pt x="15641" y="4256"/>
                  </a:lnTo>
                  <a:lnTo>
                    <a:pt x="15740" y="3980"/>
                  </a:lnTo>
                  <a:lnTo>
                    <a:pt x="15858" y="3527"/>
                  </a:lnTo>
                  <a:lnTo>
                    <a:pt x="15858" y="3487"/>
                  </a:lnTo>
                  <a:lnTo>
                    <a:pt x="15878" y="3389"/>
                  </a:lnTo>
                  <a:lnTo>
                    <a:pt x="15878" y="3369"/>
                  </a:lnTo>
                  <a:lnTo>
                    <a:pt x="15937" y="3034"/>
                  </a:lnTo>
                  <a:lnTo>
                    <a:pt x="15996" y="2719"/>
                  </a:lnTo>
                  <a:lnTo>
                    <a:pt x="16016" y="2404"/>
                  </a:lnTo>
                  <a:lnTo>
                    <a:pt x="15858" y="2187"/>
                  </a:lnTo>
                  <a:lnTo>
                    <a:pt x="15681" y="1990"/>
                  </a:lnTo>
                  <a:lnTo>
                    <a:pt x="15484" y="1793"/>
                  </a:lnTo>
                  <a:lnTo>
                    <a:pt x="15287" y="1616"/>
                  </a:lnTo>
                  <a:lnTo>
                    <a:pt x="15070" y="1458"/>
                  </a:lnTo>
                  <a:lnTo>
                    <a:pt x="14834" y="1301"/>
                  </a:lnTo>
                  <a:lnTo>
                    <a:pt x="14597" y="1143"/>
                  </a:lnTo>
                  <a:lnTo>
                    <a:pt x="14341" y="1005"/>
                  </a:lnTo>
                  <a:lnTo>
                    <a:pt x="14085" y="887"/>
                  </a:lnTo>
                  <a:lnTo>
                    <a:pt x="13829" y="769"/>
                  </a:lnTo>
                  <a:lnTo>
                    <a:pt x="13278" y="572"/>
                  </a:lnTo>
                  <a:lnTo>
                    <a:pt x="12687" y="395"/>
                  </a:lnTo>
                  <a:lnTo>
                    <a:pt x="12076" y="257"/>
                  </a:lnTo>
                  <a:lnTo>
                    <a:pt x="11446" y="158"/>
                  </a:lnTo>
                  <a:lnTo>
                    <a:pt x="10796" y="80"/>
                  </a:lnTo>
                  <a:lnTo>
                    <a:pt x="10126" y="40"/>
                  </a:lnTo>
                  <a:lnTo>
                    <a:pt x="945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1548625" y="2398525"/>
              <a:ext cx="399400" cy="136425"/>
            </a:xfrm>
            <a:custGeom>
              <a:avLst/>
              <a:gdLst/>
              <a:ahLst/>
              <a:cxnLst/>
              <a:rect l="l" t="t" r="r" b="b"/>
              <a:pathLst>
                <a:path w="15976" h="5457" extrusionOk="0">
                  <a:moveTo>
                    <a:pt x="6461" y="0"/>
                  </a:moveTo>
                  <a:lnTo>
                    <a:pt x="5870" y="40"/>
                  </a:lnTo>
                  <a:lnTo>
                    <a:pt x="5279" y="99"/>
                  </a:lnTo>
                  <a:lnTo>
                    <a:pt x="4708" y="178"/>
                  </a:lnTo>
                  <a:lnTo>
                    <a:pt x="4157" y="276"/>
                  </a:lnTo>
                  <a:lnTo>
                    <a:pt x="3625" y="394"/>
                  </a:lnTo>
                  <a:lnTo>
                    <a:pt x="3093" y="552"/>
                  </a:lnTo>
                  <a:lnTo>
                    <a:pt x="2600" y="709"/>
                  </a:lnTo>
                  <a:lnTo>
                    <a:pt x="2147" y="887"/>
                  </a:lnTo>
                  <a:lnTo>
                    <a:pt x="1694" y="1084"/>
                  </a:lnTo>
                  <a:lnTo>
                    <a:pt x="1300" y="1320"/>
                  </a:lnTo>
                  <a:lnTo>
                    <a:pt x="926" y="1556"/>
                  </a:lnTo>
                  <a:lnTo>
                    <a:pt x="572" y="1812"/>
                  </a:lnTo>
                  <a:lnTo>
                    <a:pt x="276" y="2088"/>
                  </a:lnTo>
                  <a:lnTo>
                    <a:pt x="20" y="2384"/>
                  </a:lnTo>
                  <a:lnTo>
                    <a:pt x="0" y="2403"/>
                  </a:lnTo>
                  <a:lnTo>
                    <a:pt x="20" y="2443"/>
                  </a:lnTo>
                  <a:lnTo>
                    <a:pt x="20" y="2482"/>
                  </a:lnTo>
                  <a:lnTo>
                    <a:pt x="0" y="2482"/>
                  </a:lnTo>
                  <a:lnTo>
                    <a:pt x="394" y="2758"/>
                  </a:lnTo>
                  <a:lnTo>
                    <a:pt x="769" y="3014"/>
                  </a:lnTo>
                  <a:lnTo>
                    <a:pt x="1163" y="3250"/>
                  </a:lnTo>
                  <a:lnTo>
                    <a:pt x="1537" y="3487"/>
                  </a:lnTo>
                  <a:lnTo>
                    <a:pt x="2305" y="3881"/>
                  </a:lnTo>
                  <a:lnTo>
                    <a:pt x="3073" y="4235"/>
                  </a:lnTo>
                  <a:lnTo>
                    <a:pt x="3822" y="4551"/>
                  </a:lnTo>
                  <a:lnTo>
                    <a:pt x="4551" y="4807"/>
                  </a:lnTo>
                  <a:lnTo>
                    <a:pt x="5279" y="5004"/>
                  </a:lnTo>
                  <a:lnTo>
                    <a:pt x="5989" y="5181"/>
                  </a:lnTo>
                  <a:lnTo>
                    <a:pt x="6698" y="5299"/>
                  </a:lnTo>
                  <a:lnTo>
                    <a:pt x="7387" y="5378"/>
                  </a:lnTo>
                  <a:lnTo>
                    <a:pt x="8057" y="5437"/>
                  </a:lnTo>
                  <a:lnTo>
                    <a:pt x="8707" y="5457"/>
                  </a:lnTo>
                  <a:lnTo>
                    <a:pt x="9337" y="5437"/>
                  </a:lnTo>
                  <a:lnTo>
                    <a:pt x="9948" y="5417"/>
                  </a:lnTo>
                  <a:lnTo>
                    <a:pt x="10539" y="5358"/>
                  </a:lnTo>
                  <a:lnTo>
                    <a:pt x="11090" y="5279"/>
                  </a:lnTo>
                  <a:lnTo>
                    <a:pt x="11642" y="5181"/>
                  </a:lnTo>
                  <a:lnTo>
                    <a:pt x="12154" y="5063"/>
                  </a:lnTo>
                  <a:lnTo>
                    <a:pt x="12647" y="4944"/>
                  </a:lnTo>
                  <a:lnTo>
                    <a:pt x="13119" y="4807"/>
                  </a:lnTo>
                  <a:lnTo>
                    <a:pt x="13533" y="4669"/>
                  </a:lnTo>
                  <a:lnTo>
                    <a:pt x="13947" y="4531"/>
                  </a:lnTo>
                  <a:lnTo>
                    <a:pt x="14656" y="4255"/>
                  </a:lnTo>
                  <a:lnTo>
                    <a:pt x="15227" y="3999"/>
                  </a:lnTo>
                  <a:lnTo>
                    <a:pt x="15641" y="3763"/>
                  </a:lnTo>
                  <a:lnTo>
                    <a:pt x="15897" y="3625"/>
                  </a:lnTo>
                  <a:lnTo>
                    <a:pt x="15976" y="3546"/>
                  </a:lnTo>
                  <a:lnTo>
                    <a:pt x="15818" y="3329"/>
                  </a:lnTo>
                  <a:lnTo>
                    <a:pt x="15641" y="3132"/>
                  </a:lnTo>
                  <a:lnTo>
                    <a:pt x="15266" y="2719"/>
                  </a:lnTo>
                  <a:lnTo>
                    <a:pt x="14853" y="2364"/>
                  </a:lnTo>
                  <a:lnTo>
                    <a:pt x="14419" y="2009"/>
                  </a:lnTo>
                  <a:lnTo>
                    <a:pt x="13947" y="1714"/>
                  </a:lnTo>
                  <a:lnTo>
                    <a:pt x="13454" y="1419"/>
                  </a:lnTo>
                  <a:lnTo>
                    <a:pt x="12942" y="1162"/>
                  </a:lnTo>
                  <a:lnTo>
                    <a:pt x="12391" y="926"/>
                  </a:lnTo>
                  <a:lnTo>
                    <a:pt x="11839" y="729"/>
                  </a:lnTo>
                  <a:lnTo>
                    <a:pt x="11268" y="552"/>
                  </a:lnTo>
                  <a:lnTo>
                    <a:pt x="10677" y="394"/>
                  </a:lnTo>
                  <a:lnTo>
                    <a:pt x="10086" y="276"/>
                  </a:lnTo>
                  <a:lnTo>
                    <a:pt x="9495" y="158"/>
                  </a:lnTo>
                  <a:lnTo>
                    <a:pt x="8884" y="79"/>
                  </a:lnTo>
                  <a:lnTo>
                    <a:pt x="8274" y="40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extrusionOk="0">
                  <a:moveTo>
                    <a:pt x="4925" y="0"/>
                  </a:move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fill="none" extrusionOk="0">
                  <a:moveTo>
                    <a:pt x="8333" y="867"/>
                  </a:move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43"/>
                  </a:lnTo>
                  <a:lnTo>
                    <a:pt x="1" y="5023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1655475" y="2074475"/>
              <a:ext cx="187650" cy="108875"/>
            </a:xfrm>
            <a:custGeom>
              <a:avLst/>
              <a:gdLst/>
              <a:ahLst/>
              <a:cxnLst/>
              <a:rect l="l" t="t" r="r" b="b"/>
              <a:pathLst>
                <a:path w="7506" h="4355" extrusionOk="0">
                  <a:moveTo>
                    <a:pt x="3803" y="1"/>
                  </a:moveTo>
                  <a:lnTo>
                    <a:pt x="3448" y="20"/>
                  </a:lnTo>
                  <a:lnTo>
                    <a:pt x="3074" y="40"/>
                  </a:lnTo>
                  <a:lnTo>
                    <a:pt x="2739" y="80"/>
                  </a:lnTo>
                  <a:lnTo>
                    <a:pt x="2384" y="158"/>
                  </a:lnTo>
                  <a:lnTo>
                    <a:pt x="2049" y="237"/>
                  </a:lnTo>
                  <a:lnTo>
                    <a:pt x="1734" y="336"/>
                  </a:lnTo>
                  <a:lnTo>
                    <a:pt x="1419" y="474"/>
                  </a:lnTo>
                  <a:lnTo>
                    <a:pt x="1124" y="611"/>
                  </a:lnTo>
                  <a:lnTo>
                    <a:pt x="946" y="730"/>
                  </a:lnTo>
                  <a:lnTo>
                    <a:pt x="789" y="848"/>
                  </a:lnTo>
                  <a:lnTo>
                    <a:pt x="631" y="966"/>
                  </a:lnTo>
                  <a:lnTo>
                    <a:pt x="493" y="1084"/>
                  </a:lnTo>
                  <a:lnTo>
                    <a:pt x="375" y="1202"/>
                  </a:lnTo>
                  <a:lnTo>
                    <a:pt x="277" y="1340"/>
                  </a:lnTo>
                  <a:lnTo>
                    <a:pt x="198" y="1478"/>
                  </a:lnTo>
                  <a:lnTo>
                    <a:pt x="119" y="1616"/>
                  </a:lnTo>
                  <a:lnTo>
                    <a:pt x="60" y="1754"/>
                  </a:lnTo>
                  <a:lnTo>
                    <a:pt x="21" y="1892"/>
                  </a:lnTo>
                  <a:lnTo>
                    <a:pt x="1" y="2030"/>
                  </a:lnTo>
                  <a:lnTo>
                    <a:pt x="1" y="2168"/>
                  </a:lnTo>
                  <a:lnTo>
                    <a:pt x="1" y="2305"/>
                  </a:lnTo>
                  <a:lnTo>
                    <a:pt x="21" y="2443"/>
                  </a:lnTo>
                  <a:lnTo>
                    <a:pt x="60" y="2581"/>
                  </a:lnTo>
                  <a:lnTo>
                    <a:pt x="119" y="2719"/>
                  </a:lnTo>
                  <a:lnTo>
                    <a:pt x="218" y="2916"/>
                  </a:lnTo>
                  <a:lnTo>
                    <a:pt x="336" y="3093"/>
                  </a:lnTo>
                  <a:lnTo>
                    <a:pt x="493" y="3271"/>
                  </a:lnTo>
                  <a:lnTo>
                    <a:pt x="690" y="3428"/>
                  </a:lnTo>
                  <a:lnTo>
                    <a:pt x="868" y="3566"/>
                  </a:lnTo>
                  <a:lnTo>
                    <a:pt x="1065" y="3684"/>
                  </a:lnTo>
                  <a:lnTo>
                    <a:pt x="1340" y="3842"/>
                  </a:lnTo>
                  <a:lnTo>
                    <a:pt x="1636" y="3980"/>
                  </a:lnTo>
                  <a:lnTo>
                    <a:pt x="1951" y="4098"/>
                  </a:lnTo>
                  <a:lnTo>
                    <a:pt x="2286" y="4177"/>
                  </a:lnTo>
                  <a:lnTo>
                    <a:pt x="2621" y="4256"/>
                  </a:lnTo>
                  <a:lnTo>
                    <a:pt x="2975" y="4315"/>
                  </a:lnTo>
                  <a:lnTo>
                    <a:pt x="3330" y="4334"/>
                  </a:lnTo>
                  <a:lnTo>
                    <a:pt x="3684" y="4354"/>
                  </a:lnTo>
                  <a:lnTo>
                    <a:pt x="4059" y="4354"/>
                  </a:lnTo>
                  <a:lnTo>
                    <a:pt x="4413" y="4315"/>
                  </a:lnTo>
                  <a:lnTo>
                    <a:pt x="4768" y="4275"/>
                  </a:lnTo>
                  <a:lnTo>
                    <a:pt x="5103" y="4216"/>
                  </a:lnTo>
                  <a:lnTo>
                    <a:pt x="5438" y="4118"/>
                  </a:lnTo>
                  <a:lnTo>
                    <a:pt x="5772" y="4019"/>
                  </a:lnTo>
                  <a:lnTo>
                    <a:pt x="6068" y="3901"/>
                  </a:lnTo>
                  <a:lnTo>
                    <a:pt x="6363" y="3743"/>
                  </a:lnTo>
                  <a:lnTo>
                    <a:pt x="6600" y="3606"/>
                  </a:lnTo>
                  <a:lnTo>
                    <a:pt x="6797" y="3448"/>
                  </a:lnTo>
                  <a:lnTo>
                    <a:pt x="6994" y="3290"/>
                  </a:lnTo>
                  <a:lnTo>
                    <a:pt x="7151" y="3113"/>
                  </a:lnTo>
                  <a:lnTo>
                    <a:pt x="7269" y="2936"/>
                  </a:lnTo>
                  <a:lnTo>
                    <a:pt x="7368" y="2739"/>
                  </a:lnTo>
                  <a:lnTo>
                    <a:pt x="7427" y="2601"/>
                  </a:lnTo>
                  <a:lnTo>
                    <a:pt x="7466" y="2483"/>
                  </a:lnTo>
                  <a:lnTo>
                    <a:pt x="7486" y="2345"/>
                  </a:lnTo>
                  <a:lnTo>
                    <a:pt x="7506" y="2207"/>
                  </a:lnTo>
                  <a:lnTo>
                    <a:pt x="7486" y="2069"/>
                  </a:lnTo>
                  <a:lnTo>
                    <a:pt x="7466" y="1931"/>
                  </a:lnTo>
                  <a:lnTo>
                    <a:pt x="7427" y="1793"/>
                  </a:lnTo>
                  <a:lnTo>
                    <a:pt x="7388" y="1655"/>
                  </a:lnTo>
                  <a:lnTo>
                    <a:pt x="7329" y="1518"/>
                  </a:lnTo>
                  <a:lnTo>
                    <a:pt x="7230" y="1380"/>
                  </a:lnTo>
                  <a:lnTo>
                    <a:pt x="7151" y="1261"/>
                  </a:lnTo>
                  <a:lnTo>
                    <a:pt x="7033" y="1143"/>
                  </a:lnTo>
                  <a:lnTo>
                    <a:pt x="6915" y="1005"/>
                  </a:lnTo>
                  <a:lnTo>
                    <a:pt x="6757" y="887"/>
                  </a:lnTo>
                  <a:lnTo>
                    <a:pt x="6619" y="789"/>
                  </a:lnTo>
                  <a:lnTo>
                    <a:pt x="6442" y="671"/>
                  </a:lnTo>
                  <a:lnTo>
                    <a:pt x="6166" y="513"/>
                  </a:lnTo>
                  <a:lnTo>
                    <a:pt x="5851" y="395"/>
                  </a:lnTo>
                  <a:lnTo>
                    <a:pt x="5536" y="277"/>
                  </a:lnTo>
                  <a:lnTo>
                    <a:pt x="5201" y="178"/>
                  </a:lnTo>
                  <a:lnTo>
                    <a:pt x="4866" y="99"/>
                  </a:lnTo>
                  <a:lnTo>
                    <a:pt x="4512" y="60"/>
                  </a:lnTo>
                  <a:lnTo>
                    <a:pt x="4157" y="20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6"/>
          <p:cNvGrpSpPr/>
          <p:nvPr/>
        </p:nvGrpSpPr>
        <p:grpSpPr>
          <a:xfrm>
            <a:off x="421754" y="4485666"/>
            <a:ext cx="491076" cy="475810"/>
            <a:chOff x="10401025" y="944500"/>
            <a:chExt cx="1235100" cy="1196704"/>
          </a:xfrm>
        </p:grpSpPr>
        <p:sp>
          <p:nvSpPr>
            <p:cNvPr id="416" name="Google Shape;416;p6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7" name="Google Shape;417;p6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418" name="Google Shape;418;p6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6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6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6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6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6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6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6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6" name="Google Shape;426;p6"/>
          <p:cNvGrpSpPr/>
          <p:nvPr/>
        </p:nvGrpSpPr>
        <p:grpSpPr>
          <a:xfrm>
            <a:off x="7851103" y="200492"/>
            <a:ext cx="1142615" cy="785586"/>
            <a:chOff x="3057000" y="3451875"/>
            <a:chExt cx="652550" cy="448650"/>
          </a:xfrm>
        </p:grpSpPr>
        <p:sp>
          <p:nvSpPr>
            <p:cNvPr id="427" name="Google Shape;427;p6"/>
            <p:cNvSpPr/>
            <p:nvPr/>
          </p:nvSpPr>
          <p:spPr>
            <a:xfrm>
              <a:off x="3057000" y="3506050"/>
              <a:ext cx="641200" cy="394475"/>
            </a:xfrm>
            <a:custGeom>
              <a:avLst/>
              <a:gdLst/>
              <a:ahLst/>
              <a:cxnLst/>
              <a:rect l="l" t="t" r="r" b="b"/>
              <a:pathLst>
                <a:path w="25648" h="15779" extrusionOk="0">
                  <a:moveTo>
                    <a:pt x="12706" y="1"/>
                  </a:moveTo>
                  <a:lnTo>
                    <a:pt x="1636" y="6974"/>
                  </a:lnTo>
                  <a:lnTo>
                    <a:pt x="1400" y="7131"/>
                  </a:lnTo>
                  <a:lnTo>
                    <a:pt x="1183" y="7269"/>
                  </a:lnTo>
                  <a:lnTo>
                    <a:pt x="986" y="7427"/>
                  </a:lnTo>
                  <a:lnTo>
                    <a:pt x="809" y="7565"/>
                  </a:lnTo>
                  <a:lnTo>
                    <a:pt x="671" y="7722"/>
                  </a:lnTo>
                  <a:lnTo>
                    <a:pt x="533" y="7860"/>
                  </a:lnTo>
                  <a:lnTo>
                    <a:pt x="415" y="8018"/>
                  </a:lnTo>
                  <a:lnTo>
                    <a:pt x="316" y="8156"/>
                  </a:lnTo>
                  <a:lnTo>
                    <a:pt x="237" y="8313"/>
                  </a:lnTo>
                  <a:lnTo>
                    <a:pt x="178" y="8471"/>
                  </a:lnTo>
                  <a:lnTo>
                    <a:pt x="119" y="8609"/>
                  </a:lnTo>
                  <a:lnTo>
                    <a:pt x="80" y="8766"/>
                  </a:lnTo>
                  <a:lnTo>
                    <a:pt x="21" y="9062"/>
                  </a:lnTo>
                  <a:lnTo>
                    <a:pt x="1" y="9377"/>
                  </a:lnTo>
                  <a:lnTo>
                    <a:pt x="21" y="9633"/>
                  </a:lnTo>
                  <a:lnTo>
                    <a:pt x="99" y="9869"/>
                  </a:lnTo>
                  <a:lnTo>
                    <a:pt x="198" y="10086"/>
                  </a:lnTo>
                  <a:lnTo>
                    <a:pt x="336" y="10303"/>
                  </a:lnTo>
                  <a:lnTo>
                    <a:pt x="493" y="10519"/>
                  </a:lnTo>
                  <a:lnTo>
                    <a:pt x="710" y="10716"/>
                  </a:lnTo>
                  <a:lnTo>
                    <a:pt x="946" y="10894"/>
                  </a:lnTo>
                  <a:lnTo>
                    <a:pt x="1203" y="11071"/>
                  </a:lnTo>
                  <a:lnTo>
                    <a:pt x="1498" y="11229"/>
                  </a:lnTo>
                  <a:lnTo>
                    <a:pt x="1793" y="11366"/>
                  </a:lnTo>
                  <a:lnTo>
                    <a:pt x="2128" y="11485"/>
                  </a:lnTo>
                  <a:lnTo>
                    <a:pt x="2483" y="11583"/>
                  </a:lnTo>
                  <a:lnTo>
                    <a:pt x="2857" y="11662"/>
                  </a:lnTo>
                  <a:lnTo>
                    <a:pt x="3251" y="11721"/>
                  </a:lnTo>
                  <a:lnTo>
                    <a:pt x="3665" y="11760"/>
                  </a:lnTo>
                  <a:lnTo>
                    <a:pt x="4472" y="11760"/>
                  </a:lnTo>
                  <a:lnTo>
                    <a:pt x="4866" y="11721"/>
                  </a:lnTo>
                  <a:lnTo>
                    <a:pt x="5241" y="11662"/>
                  </a:lnTo>
                  <a:lnTo>
                    <a:pt x="5595" y="11603"/>
                  </a:lnTo>
                  <a:lnTo>
                    <a:pt x="5950" y="11504"/>
                  </a:lnTo>
                  <a:lnTo>
                    <a:pt x="6265" y="11386"/>
                  </a:lnTo>
                  <a:lnTo>
                    <a:pt x="6580" y="11268"/>
                  </a:lnTo>
                  <a:lnTo>
                    <a:pt x="6856" y="11110"/>
                  </a:lnTo>
                  <a:lnTo>
                    <a:pt x="6915" y="11150"/>
                  </a:lnTo>
                  <a:lnTo>
                    <a:pt x="7270" y="11366"/>
                  </a:lnTo>
                  <a:lnTo>
                    <a:pt x="7585" y="11583"/>
                  </a:lnTo>
                  <a:lnTo>
                    <a:pt x="7900" y="11839"/>
                  </a:lnTo>
                  <a:lnTo>
                    <a:pt x="8176" y="12135"/>
                  </a:lnTo>
                  <a:lnTo>
                    <a:pt x="8038" y="12273"/>
                  </a:lnTo>
                  <a:lnTo>
                    <a:pt x="7920" y="12411"/>
                  </a:lnTo>
                  <a:lnTo>
                    <a:pt x="7821" y="12568"/>
                  </a:lnTo>
                  <a:lnTo>
                    <a:pt x="7723" y="12726"/>
                  </a:lnTo>
                  <a:lnTo>
                    <a:pt x="7664" y="12883"/>
                  </a:lnTo>
                  <a:lnTo>
                    <a:pt x="7604" y="13041"/>
                  </a:lnTo>
                  <a:lnTo>
                    <a:pt x="7565" y="13218"/>
                  </a:lnTo>
                  <a:lnTo>
                    <a:pt x="7565" y="13395"/>
                  </a:lnTo>
                  <a:lnTo>
                    <a:pt x="7585" y="13632"/>
                  </a:lnTo>
                  <a:lnTo>
                    <a:pt x="7644" y="13868"/>
                  </a:lnTo>
                  <a:lnTo>
                    <a:pt x="7742" y="14105"/>
                  </a:lnTo>
                  <a:lnTo>
                    <a:pt x="7880" y="14321"/>
                  </a:lnTo>
                  <a:lnTo>
                    <a:pt x="8058" y="14538"/>
                  </a:lnTo>
                  <a:lnTo>
                    <a:pt x="8254" y="14735"/>
                  </a:lnTo>
                  <a:lnTo>
                    <a:pt x="8491" y="14912"/>
                  </a:lnTo>
                  <a:lnTo>
                    <a:pt x="8747" y="15070"/>
                  </a:lnTo>
                  <a:lnTo>
                    <a:pt x="9042" y="15227"/>
                  </a:lnTo>
                  <a:lnTo>
                    <a:pt x="9358" y="15365"/>
                  </a:lnTo>
                  <a:lnTo>
                    <a:pt x="9692" y="15483"/>
                  </a:lnTo>
                  <a:lnTo>
                    <a:pt x="10047" y="15582"/>
                  </a:lnTo>
                  <a:lnTo>
                    <a:pt x="10421" y="15680"/>
                  </a:lnTo>
                  <a:lnTo>
                    <a:pt x="10815" y="15740"/>
                  </a:lnTo>
                  <a:lnTo>
                    <a:pt x="11209" y="15759"/>
                  </a:lnTo>
                  <a:lnTo>
                    <a:pt x="11623" y="15779"/>
                  </a:lnTo>
                  <a:lnTo>
                    <a:pt x="12115" y="15759"/>
                  </a:lnTo>
                  <a:lnTo>
                    <a:pt x="12608" y="15740"/>
                  </a:lnTo>
                  <a:lnTo>
                    <a:pt x="13061" y="15680"/>
                  </a:lnTo>
                  <a:lnTo>
                    <a:pt x="13514" y="15602"/>
                  </a:lnTo>
                  <a:lnTo>
                    <a:pt x="13928" y="15503"/>
                  </a:lnTo>
                  <a:lnTo>
                    <a:pt x="14322" y="15365"/>
                  </a:lnTo>
                  <a:lnTo>
                    <a:pt x="14656" y="15208"/>
                  </a:lnTo>
                  <a:lnTo>
                    <a:pt x="14814" y="15109"/>
                  </a:lnTo>
                  <a:lnTo>
                    <a:pt x="14972" y="15011"/>
                  </a:lnTo>
                  <a:lnTo>
                    <a:pt x="25648" y="9239"/>
                  </a:lnTo>
                  <a:lnTo>
                    <a:pt x="24151" y="8609"/>
                  </a:lnTo>
                  <a:lnTo>
                    <a:pt x="23225" y="9081"/>
                  </a:lnTo>
                  <a:lnTo>
                    <a:pt x="20980" y="10263"/>
                  </a:lnTo>
                  <a:lnTo>
                    <a:pt x="19601" y="10992"/>
                  </a:lnTo>
                  <a:lnTo>
                    <a:pt x="18202" y="11760"/>
                  </a:lnTo>
                  <a:lnTo>
                    <a:pt x="16863" y="12509"/>
                  </a:lnTo>
                  <a:lnTo>
                    <a:pt x="15681" y="13198"/>
                  </a:lnTo>
                  <a:lnTo>
                    <a:pt x="15622" y="12962"/>
                  </a:lnTo>
                  <a:lnTo>
                    <a:pt x="15543" y="12745"/>
                  </a:lnTo>
                  <a:lnTo>
                    <a:pt x="15425" y="12529"/>
                  </a:lnTo>
                  <a:lnTo>
                    <a:pt x="15267" y="12332"/>
                  </a:lnTo>
                  <a:lnTo>
                    <a:pt x="15090" y="12135"/>
                  </a:lnTo>
                  <a:lnTo>
                    <a:pt x="14893" y="11957"/>
                  </a:lnTo>
                  <a:lnTo>
                    <a:pt x="14656" y="11800"/>
                  </a:lnTo>
                  <a:lnTo>
                    <a:pt x="14381" y="11642"/>
                  </a:lnTo>
                  <a:lnTo>
                    <a:pt x="14105" y="11504"/>
                  </a:lnTo>
                  <a:lnTo>
                    <a:pt x="13809" y="11366"/>
                  </a:lnTo>
                  <a:lnTo>
                    <a:pt x="13475" y="11268"/>
                  </a:lnTo>
                  <a:lnTo>
                    <a:pt x="13140" y="11170"/>
                  </a:lnTo>
                  <a:lnTo>
                    <a:pt x="12785" y="11110"/>
                  </a:lnTo>
                  <a:lnTo>
                    <a:pt x="12411" y="11051"/>
                  </a:lnTo>
                  <a:lnTo>
                    <a:pt x="12017" y="11012"/>
                  </a:lnTo>
                  <a:lnTo>
                    <a:pt x="11268" y="11012"/>
                  </a:lnTo>
                  <a:lnTo>
                    <a:pt x="10894" y="11051"/>
                  </a:lnTo>
                  <a:lnTo>
                    <a:pt x="10539" y="11091"/>
                  </a:lnTo>
                  <a:lnTo>
                    <a:pt x="10205" y="11150"/>
                  </a:lnTo>
                  <a:lnTo>
                    <a:pt x="9889" y="11229"/>
                  </a:lnTo>
                  <a:lnTo>
                    <a:pt x="9574" y="11327"/>
                  </a:lnTo>
                  <a:lnTo>
                    <a:pt x="9279" y="11445"/>
                  </a:lnTo>
                  <a:lnTo>
                    <a:pt x="9003" y="11563"/>
                  </a:lnTo>
                  <a:lnTo>
                    <a:pt x="8727" y="11248"/>
                  </a:lnTo>
                  <a:lnTo>
                    <a:pt x="8392" y="10953"/>
                  </a:lnTo>
                  <a:lnTo>
                    <a:pt x="8058" y="10697"/>
                  </a:lnTo>
                  <a:lnTo>
                    <a:pt x="7703" y="10460"/>
                  </a:lnTo>
                  <a:lnTo>
                    <a:pt x="7880" y="10204"/>
                  </a:lnTo>
                  <a:lnTo>
                    <a:pt x="7959" y="10086"/>
                  </a:lnTo>
                  <a:lnTo>
                    <a:pt x="8018" y="9948"/>
                  </a:lnTo>
                  <a:lnTo>
                    <a:pt x="8077" y="9810"/>
                  </a:lnTo>
                  <a:lnTo>
                    <a:pt x="8117" y="9672"/>
                  </a:lnTo>
                  <a:lnTo>
                    <a:pt x="8136" y="9535"/>
                  </a:lnTo>
                  <a:lnTo>
                    <a:pt x="8136" y="9377"/>
                  </a:lnTo>
                  <a:lnTo>
                    <a:pt x="8117" y="9141"/>
                  </a:lnTo>
                  <a:lnTo>
                    <a:pt x="8058" y="8904"/>
                  </a:lnTo>
                  <a:lnTo>
                    <a:pt x="7959" y="8668"/>
                  </a:lnTo>
                  <a:lnTo>
                    <a:pt x="7821" y="8451"/>
                  </a:lnTo>
                  <a:lnTo>
                    <a:pt x="7644" y="8234"/>
                  </a:lnTo>
                  <a:lnTo>
                    <a:pt x="7447" y="8037"/>
                  </a:lnTo>
                  <a:lnTo>
                    <a:pt x="7210" y="7860"/>
                  </a:lnTo>
                  <a:lnTo>
                    <a:pt x="6954" y="7703"/>
                  </a:lnTo>
                  <a:lnTo>
                    <a:pt x="6659" y="7545"/>
                  </a:lnTo>
                  <a:lnTo>
                    <a:pt x="6344" y="7407"/>
                  </a:lnTo>
                  <a:lnTo>
                    <a:pt x="6009" y="7289"/>
                  </a:lnTo>
                  <a:lnTo>
                    <a:pt x="5654" y="7190"/>
                  </a:lnTo>
                  <a:lnTo>
                    <a:pt x="5280" y="7092"/>
                  </a:lnTo>
                  <a:lnTo>
                    <a:pt x="4886" y="7033"/>
                  </a:lnTo>
                  <a:lnTo>
                    <a:pt x="4492" y="7013"/>
                  </a:lnTo>
                  <a:lnTo>
                    <a:pt x="4078" y="6993"/>
                  </a:lnTo>
                  <a:lnTo>
                    <a:pt x="14006" y="670"/>
                  </a:lnTo>
                  <a:lnTo>
                    <a:pt x="12706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3432250" y="3663650"/>
              <a:ext cx="253150" cy="132000"/>
            </a:xfrm>
            <a:custGeom>
              <a:avLst/>
              <a:gdLst/>
              <a:ahLst/>
              <a:cxnLst/>
              <a:rect l="l" t="t" r="r" b="b"/>
              <a:pathLst>
                <a:path w="10126" h="5280" extrusionOk="0">
                  <a:moveTo>
                    <a:pt x="9983" y="941"/>
                  </a:moveTo>
                  <a:lnTo>
                    <a:pt x="10126" y="1024"/>
                  </a:lnTo>
                  <a:lnTo>
                    <a:pt x="10086" y="985"/>
                  </a:lnTo>
                  <a:lnTo>
                    <a:pt x="9983" y="941"/>
                  </a:lnTo>
                  <a:close/>
                  <a:moveTo>
                    <a:pt x="7545" y="0"/>
                  </a:moveTo>
                  <a:lnTo>
                    <a:pt x="7309" y="20"/>
                  </a:lnTo>
                  <a:lnTo>
                    <a:pt x="7073" y="39"/>
                  </a:lnTo>
                  <a:lnTo>
                    <a:pt x="6836" y="99"/>
                  </a:lnTo>
                  <a:lnTo>
                    <a:pt x="6600" y="158"/>
                  </a:lnTo>
                  <a:lnTo>
                    <a:pt x="6344" y="236"/>
                  </a:lnTo>
                  <a:lnTo>
                    <a:pt x="6088" y="335"/>
                  </a:lnTo>
                  <a:lnTo>
                    <a:pt x="5832" y="433"/>
                  </a:lnTo>
                  <a:lnTo>
                    <a:pt x="5576" y="571"/>
                  </a:lnTo>
                  <a:lnTo>
                    <a:pt x="5319" y="709"/>
                  </a:lnTo>
                  <a:lnTo>
                    <a:pt x="474" y="3506"/>
                  </a:lnTo>
                  <a:lnTo>
                    <a:pt x="375" y="3565"/>
                  </a:lnTo>
                  <a:lnTo>
                    <a:pt x="277" y="3664"/>
                  </a:lnTo>
                  <a:lnTo>
                    <a:pt x="198" y="3743"/>
                  </a:lnTo>
                  <a:lnTo>
                    <a:pt x="139" y="3861"/>
                  </a:lnTo>
                  <a:lnTo>
                    <a:pt x="80" y="3959"/>
                  </a:lnTo>
                  <a:lnTo>
                    <a:pt x="40" y="4078"/>
                  </a:lnTo>
                  <a:lnTo>
                    <a:pt x="21" y="4196"/>
                  </a:lnTo>
                  <a:lnTo>
                    <a:pt x="1" y="4314"/>
                  </a:lnTo>
                  <a:lnTo>
                    <a:pt x="21" y="4412"/>
                  </a:lnTo>
                  <a:lnTo>
                    <a:pt x="40" y="4491"/>
                  </a:lnTo>
                  <a:lnTo>
                    <a:pt x="80" y="4570"/>
                  </a:lnTo>
                  <a:lnTo>
                    <a:pt x="139" y="4609"/>
                  </a:lnTo>
                  <a:lnTo>
                    <a:pt x="1281" y="5279"/>
                  </a:lnTo>
                  <a:lnTo>
                    <a:pt x="1262" y="5259"/>
                  </a:lnTo>
                  <a:lnTo>
                    <a:pt x="1242" y="5240"/>
                  </a:lnTo>
                  <a:lnTo>
                    <a:pt x="1203" y="5200"/>
                  </a:lnTo>
                  <a:lnTo>
                    <a:pt x="1183" y="5161"/>
                  </a:lnTo>
                  <a:lnTo>
                    <a:pt x="1183" y="5102"/>
                  </a:lnTo>
                  <a:lnTo>
                    <a:pt x="1163" y="5082"/>
                  </a:lnTo>
                  <a:lnTo>
                    <a:pt x="1163" y="4984"/>
                  </a:lnTo>
                  <a:lnTo>
                    <a:pt x="1163" y="4866"/>
                  </a:lnTo>
                  <a:lnTo>
                    <a:pt x="1183" y="4747"/>
                  </a:lnTo>
                  <a:lnTo>
                    <a:pt x="1242" y="4629"/>
                  </a:lnTo>
                  <a:lnTo>
                    <a:pt x="1281" y="4531"/>
                  </a:lnTo>
                  <a:lnTo>
                    <a:pt x="1360" y="4412"/>
                  </a:lnTo>
                  <a:lnTo>
                    <a:pt x="1439" y="4334"/>
                  </a:lnTo>
                  <a:lnTo>
                    <a:pt x="1518" y="4235"/>
                  </a:lnTo>
                  <a:lnTo>
                    <a:pt x="1616" y="4176"/>
                  </a:lnTo>
                  <a:lnTo>
                    <a:pt x="6462" y="1379"/>
                  </a:lnTo>
                  <a:lnTo>
                    <a:pt x="6698" y="1261"/>
                  </a:lnTo>
                  <a:lnTo>
                    <a:pt x="6935" y="1143"/>
                  </a:lnTo>
                  <a:lnTo>
                    <a:pt x="7053" y="1083"/>
                  </a:lnTo>
                  <a:lnTo>
                    <a:pt x="7447" y="926"/>
                  </a:lnTo>
                  <a:lnTo>
                    <a:pt x="7506" y="906"/>
                  </a:lnTo>
                  <a:lnTo>
                    <a:pt x="7723" y="827"/>
                  </a:lnTo>
                  <a:lnTo>
                    <a:pt x="7939" y="768"/>
                  </a:lnTo>
                  <a:lnTo>
                    <a:pt x="8058" y="749"/>
                  </a:lnTo>
                  <a:lnTo>
                    <a:pt x="8412" y="689"/>
                  </a:lnTo>
                  <a:lnTo>
                    <a:pt x="8491" y="689"/>
                  </a:lnTo>
                  <a:lnTo>
                    <a:pt x="8688" y="670"/>
                  </a:lnTo>
                  <a:lnTo>
                    <a:pt x="8885" y="670"/>
                  </a:lnTo>
                  <a:lnTo>
                    <a:pt x="8983" y="689"/>
                  </a:lnTo>
                  <a:lnTo>
                    <a:pt x="9299" y="709"/>
                  </a:lnTo>
                  <a:lnTo>
                    <a:pt x="9377" y="729"/>
                  </a:lnTo>
                  <a:lnTo>
                    <a:pt x="9555" y="768"/>
                  </a:lnTo>
                  <a:lnTo>
                    <a:pt x="9732" y="827"/>
                  </a:lnTo>
                  <a:lnTo>
                    <a:pt x="9811" y="867"/>
                  </a:lnTo>
                  <a:lnTo>
                    <a:pt x="9983" y="941"/>
                  </a:lnTo>
                  <a:lnTo>
                    <a:pt x="9983" y="941"/>
                  </a:lnTo>
                  <a:lnTo>
                    <a:pt x="8983" y="355"/>
                  </a:lnTo>
                  <a:lnTo>
                    <a:pt x="8786" y="256"/>
                  </a:lnTo>
                  <a:lnTo>
                    <a:pt x="8609" y="177"/>
                  </a:lnTo>
                  <a:lnTo>
                    <a:pt x="8412" y="99"/>
                  </a:lnTo>
                  <a:lnTo>
                    <a:pt x="8195" y="59"/>
                  </a:lnTo>
                  <a:lnTo>
                    <a:pt x="7979" y="20"/>
                  </a:lnTo>
                  <a:lnTo>
                    <a:pt x="7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3461325" y="3680375"/>
              <a:ext cx="248225" cy="115750"/>
            </a:xfrm>
            <a:custGeom>
              <a:avLst/>
              <a:gdLst/>
              <a:ahLst/>
              <a:cxnLst/>
              <a:rect l="l" t="t" r="r" b="b"/>
              <a:pathLst>
                <a:path w="9929" h="4630" extrusionOk="0">
                  <a:moveTo>
                    <a:pt x="7525" y="1"/>
                  </a:moveTo>
                  <a:lnTo>
                    <a:pt x="7328" y="20"/>
                  </a:lnTo>
                  <a:lnTo>
                    <a:pt x="7249" y="20"/>
                  </a:lnTo>
                  <a:lnTo>
                    <a:pt x="6895" y="80"/>
                  </a:lnTo>
                  <a:lnTo>
                    <a:pt x="6776" y="99"/>
                  </a:lnTo>
                  <a:lnTo>
                    <a:pt x="6560" y="158"/>
                  </a:lnTo>
                  <a:lnTo>
                    <a:pt x="6343" y="237"/>
                  </a:lnTo>
                  <a:lnTo>
                    <a:pt x="6284" y="257"/>
                  </a:lnTo>
                  <a:lnTo>
                    <a:pt x="5890" y="414"/>
                  </a:lnTo>
                  <a:lnTo>
                    <a:pt x="5772" y="474"/>
                  </a:lnTo>
                  <a:lnTo>
                    <a:pt x="5535" y="592"/>
                  </a:lnTo>
                  <a:lnTo>
                    <a:pt x="5299" y="710"/>
                  </a:lnTo>
                  <a:lnTo>
                    <a:pt x="453" y="3507"/>
                  </a:lnTo>
                  <a:lnTo>
                    <a:pt x="355" y="3566"/>
                  </a:lnTo>
                  <a:lnTo>
                    <a:pt x="276" y="3665"/>
                  </a:lnTo>
                  <a:lnTo>
                    <a:pt x="197" y="3743"/>
                  </a:lnTo>
                  <a:lnTo>
                    <a:pt x="118" y="3862"/>
                  </a:lnTo>
                  <a:lnTo>
                    <a:pt x="79" y="3960"/>
                  </a:lnTo>
                  <a:lnTo>
                    <a:pt x="20" y="4078"/>
                  </a:lnTo>
                  <a:lnTo>
                    <a:pt x="0" y="4197"/>
                  </a:lnTo>
                  <a:lnTo>
                    <a:pt x="0" y="4315"/>
                  </a:lnTo>
                  <a:lnTo>
                    <a:pt x="0" y="4413"/>
                  </a:lnTo>
                  <a:lnTo>
                    <a:pt x="20" y="4433"/>
                  </a:lnTo>
                  <a:lnTo>
                    <a:pt x="20" y="4492"/>
                  </a:lnTo>
                  <a:lnTo>
                    <a:pt x="40" y="4531"/>
                  </a:lnTo>
                  <a:lnTo>
                    <a:pt x="79" y="4571"/>
                  </a:lnTo>
                  <a:lnTo>
                    <a:pt x="99" y="4590"/>
                  </a:lnTo>
                  <a:lnTo>
                    <a:pt x="177" y="4630"/>
                  </a:lnTo>
                  <a:lnTo>
                    <a:pt x="355" y="4630"/>
                  </a:lnTo>
                  <a:lnTo>
                    <a:pt x="453" y="4571"/>
                  </a:lnTo>
                  <a:lnTo>
                    <a:pt x="5319" y="1774"/>
                  </a:lnTo>
                  <a:lnTo>
                    <a:pt x="5634" y="1596"/>
                  </a:lnTo>
                  <a:lnTo>
                    <a:pt x="5949" y="1458"/>
                  </a:lnTo>
                  <a:lnTo>
                    <a:pt x="6245" y="1360"/>
                  </a:lnTo>
                  <a:lnTo>
                    <a:pt x="6560" y="1281"/>
                  </a:lnTo>
                  <a:lnTo>
                    <a:pt x="6855" y="1222"/>
                  </a:lnTo>
                  <a:lnTo>
                    <a:pt x="7131" y="1202"/>
                  </a:lnTo>
                  <a:lnTo>
                    <a:pt x="7407" y="1202"/>
                  </a:lnTo>
                  <a:lnTo>
                    <a:pt x="7663" y="1242"/>
                  </a:lnTo>
                  <a:lnTo>
                    <a:pt x="7840" y="1281"/>
                  </a:lnTo>
                  <a:lnTo>
                    <a:pt x="8017" y="1340"/>
                  </a:lnTo>
                  <a:lnTo>
                    <a:pt x="8175" y="1419"/>
                  </a:lnTo>
                  <a:lnTo>
                    <a:pt x="8333" y="1498"/>
                  </a:lnTo>
                  <a:lnTo>
                    <a:pt x="8451" y="1577"/>
                  </a:lnTo>
                  <a:lnTo>
                    <a:pt x="8549" y="1636"/>
                  </a:lnTo>
                  <a:lnTo>
                    <a:pt x="8648" y="1734"/>
                  </a:lnTo>
                  <a:lnTo>
                    <a:pt x="8726" y="1813"/>
                  </a:lnTo>
                  <a:lnTo>
                    <a:pt x="8845" y="1931"/>
                  </a:lnTo>
                  <a:lnTo>
                    <a:pt x="8904" y="1990"/>
                  </a:lnTo>
                  <a:lnTo>
                    <a:pt x="9061" y="2227"/>
                  </a:lnTo>
                  <a:lnTo>
                    <a:pt x="9101" y="2266"/>
                  </a:lnTo>
                  <a:lnTo>
                    <a:pt x="9140" y="2305"/>
                  </a:lnTo>
                  <a:lnTo>
                    <a:pt x="9199" y="2325"/>
                  </a:lnTo>
                  <a:lnTo>
                    <a:pt x="9278" y="2325"/>
                  </a:lnTo>
                  <a:lnTo>
                    <a:pt x="9377" y="2305"/>
                  </a:lnTo>
                  <a:lnTo>
                    <a:pt x="9475" y="2266"/>
                  </a:lnTo>
                  <a:lnTo>
                    <a:pt x="9574" y="2187"/>
                  </a:lnTo>
                  <a:lnTo>
                    <a:pt x="9672" y="2089"/>
                  </a:lnTo>
                  <a:lnTo>
                    <a:pt x="9751" y="1971"/>
                  </a:lnTo>
                  <a:lnTo>
                    <a:pt x="9830" y="1872"/>
                  </a:lnTo>
                  <a:lnTo>
                    <a:pt x="9869" y="1754"/>
                  </a:lnTo>
                  <a:lnTo>
                    <a:pt x="9908" y="1636"/>
                  </a:lnTo>
                  <a:lnTo>
                    <a:pt x="9928" y="1518"/>
                  </a:lnTo>
                  <a:lnTo>
                    <a:pt x="9928" y="1419"/>
                  </a:lnTo>
                  <a:lnTo>
                    <a:pt x="9908" y="1321"/>
                  </a:lnTo>
                  <a:lnTo>
                    <a:pt x="9869" y="1242"/>
                  </a:lnTo>
                  <a:lnTo>
                    <a:pt x="9672" y="966"/>
                  </a:lnTo>
                  <a:lnTo>
                    <a:pt x="9436" y="710"/>
                  </a:lnTo>
                  <a:lnTo>
                    <a:pt x="9180" y="493"/>
                  </a:lnTo>
                  <a:lnTo>
                    <a:pt x="8923" y="316"/>
                  </a:lnTo>
                  <a:lnTo>
                    <a:pt x="8648" y="198"/>
                  </a:lnTo>
                  <a:lnTo>
                    <a:pt x="8569" y="158"/>
                  </a:lnTo>
                  <a:lnTo>
                    <a:pt x="8392" y="99"/>
                  </a:lnTo>
                  <a:lnTo>
                    <a:pt x="8214" y="60"/>
                  </a:lnTo>
                  <a:lnTo>
                    <a:pt x="8136" y="40"/>
                  </a:lnTo>
                  <a:lnTo>
                    <a:pt x="7820" y="20"/>
                  </a:lnTo>
                  <a:lnTo>
                    <a:pt x="7722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3141225" y="3451875"/>
              <a:ext cx="253150" cy="132000"/>
            </a:xfrm>
            <a:custGeom>
              <a:avLst/>
              <a:gdLst/>
              <a:ahLst/>
              <a:cxnLst/>
              <a:rect l="l" t="t" r="r" b="b"/>
              <a:pathLst>
                <a:path w="10126" h="5280" extrusionOk="0">
                  <a:moveTo>
                    <a:pt x="10030" y="970"/>
                  </a:moveTo>
                  <a:lnTo>
                    <a:pt x="10125" y="1025"/>
                  </a:lnTo>
                  <a:lnTo>
                    <a:pt x="10066" y="986"/>
                  </a:lnTo>
                  <a:lnTo>
                    <a:pt x="10030" y="970"/>
                  </a:lnTo>
                  <a:close/>
                  <a:moveTo>
                    <a:pt x="7545" y="1"/>
                  </a:moveTo>
                  <a:lnTo>
                    <a:pt x="7308" y="20"/>
                  </a:lnTo>
                  <a:lnTo>
                    <a:pt x="7072" y="40"/>
                  </a:lnTo>
                  <a:lnTo>
                    <a:pt x="6836" y="99"/>
                  </a:lnTo>
                  <a:lnTo>
                    <a:pt x="6580" y="158"/>
                  </a:lnTo>
                  <a:lnTo>
                    <a:pt x="6343" y="237"/>
                  </a:lnTo>
                  <a:lnTo>
                    <a:pt x="6087" y="336"/>
                  </a:lnTo>
                  <a:lnTo>
                    <a:pt x="5831" y="434"/>
                  </a:lnTo>
                  <a:lnTo>
                    <a:pt x="5575" y="572"/>
                  </a:lnTo>
                  <a:lnTo>
                    <a:pt x="5319" y="710"/>
                  </a:lnTo>
                  <a:lnTo>
                    <a:pt x="473" y="3507"/>
                  </a:lnTo>
                  <a:lnTo>
                    <a:pt x="375" y="3586"/>
                  </a:lnTo>
                  <a:lnTo>
                    <a:pt x="276" y="3665"/>
                  </a:lnTo>
                  <a:lnTo>
                    <a:pt x="197" y="3743"/>
                  </a:lnTo>
                  <a:lnTo>
                    <a:pt x="138" y="3862"/>
                  </a:lnTo>
                  <a:lnTo>
                    <a:pt x="79" y="3960"/>
                  </a:lnTo>
                  <a:lnTo>
                    <a:pt x="40" y="4078"/>
                  </a:lnTo>
                  <a:lnTo>
                    <a:pt x="0" y="4197"/>
                  </a:lnTo>
                  <a:lnTo>
                    <a:pt x="0" y="4315"/>
                  </a:lnTo>
                  <a:lnTo>
                    <a:pt x="0" y="4413"/>
                  </a:lnTo>
                  <a:lnTo>
                    <a:pt x="40" y="4492"/>
                  </a:lnTo>
                  <a:lnTo>
                    <a:pt x="79" y="4571"/>
                  </a:lnTo>
                  <a:lnTo>
                    <a:pt x="138" y="4610"/>
                  </a:lnTo>
                  <a:lnTo>
                    <a:pt x="1281" y="5280"/>
                  </a:lnTo>
                  <a:lnTo>
                    <a:pt x="1261" y="5260"/>
                  </a:lnTo>
                  <a:lnTo>
                    <a:pt x="1241" y="5241"/>
                  </a:lnTo>
                  <a:lnTo>
                    <a:pt x="1202" y="5201"/>
                  </a:lnTo>
                  <a:lnTo>
                    <a:pt x="1182" y="5162"/>
                  </a:lnTo>
                  <a:lnTo>
                    <a:pt x="1163" y="5122"/>
                  </a:lnTo>
                  <a:lnTo>
                    <a:pt x="1163" y="5083"/>
                  </a:lnTo>
                  <a:lnTo>
                    <a:pt x="1143" y="4984"/>
                  </a:lnTo>
                  <a:lnTo>
                    <a:pt x="1163" y="4866"/>
                  </a:lnTo>
                  <a:lnTo>
                    <a:pt x="1182" y="4748"/>
                  </a:lnTo>
                  <a:lnTo>
                    <a:pt x="1222" y="4630"/>
                  </a:lnTo>
                  <a:lnTo>
                    <a:pt x="1281" y="4531"/>
                  </a:lnTo>
                  <a:lnTo>
                    <a:pt x="1360" y="4413"/>
                  </a:lnTo>
                  <a:lnTo>
                    <a:pt x="1438" y="4334"/>
                  </a:lnTo>
                  <a:lnTo>
                    <a:pt x="1517" y="4256"/>
                  </a:lnTo>
                  <a:lnTo>
                    <a:pt x="1616" y="4177"/>
                  </a:lnTo>
                  <a:lnTo>
                    <a:pt x="6461" y="1380"/>
                  </a:lnTo>
                  <a:lnTo>
                    <a:pt x="6698" y="1261"/>
                  </a:lnTo>
                  <a:lnTo>
                    <a:pt x="6934" y="1143"/>
                  </a:lnTo>
                  <a:lnTo>
                    <a:pt x="7052" y="1084"/>
                  </a:lnTo>
                  <a:lnTo>
                    <a:pt x="7446" y="927"/>
                  </a:lnTo>
                  <a:lnTo>
                    <a:pt x="7505" y="907"/>
                  </a:lnTo>
                  <a:lnTo>
                    <a:pt x="7722" y="828"/>
                  </a:lnTo>
                  <a:lnTo>
                    <a:pt x="7939" y="769"/>
                  </a:lnTo>
                  <a:lnTo>
                    <a:pt x="8057" y="749"/>
                  </a:lnTo>
                  <a:lnTo>
                    <a:pt x="8411" y="690"/>
                  </a:lnTo>
                  <a:lnTo>
                    <a:pt x="8490" y="690"/>
                  </a:lnTo>
                  <a:lnTo>
                    <a:pt x="8687" y="671"/>
                  </a:lnTo>
                  <a:lnTo>
                    <a:pt x="8884" y="671"/>
                  </a:lnTo>
                  <a:lnTo>
                    <a:pt x="8983" y="690"/>
                  </a:lnTo>
                  <a:lnTo>
                    <a:pt x="9298" y="730"/>
                  </a:lnTo>
                  <a:lnTo>
                    <a:pt x="9377" y="730"/>
                  </a:lnTo>
                  <a:lnTo>
                    <a:pt x="9554" y="789"/>
                  </a:lnTo>
                  <a:lnTo>
                    <a:pt x="9731" y="828"/>
                  </a:lnTo>
                  <a:lnTo>
                    <a:pt x="9790" y="868"/>
                  </a:lnTo>
                  <a:lnTo>
                    <a:pt x="10030" y="970"/>
                  </a:lnTo>
                  <a:lnTo>
                    <a:pt x="8963" y="355"/>
                  </a:lnTo>
                  <a:lnTo>
                    <a:pt x="8786" y="257"/>
                  </a:lnTo>
                  <a:lnTo>
                    <a:pt x="8608" y="178"/>
                  </a:lnTo>
                  <a:lnTo>
                    <a:pt x="8392" y="99"/>
                  </a:lnTo>
                  <a:lnTo>
                    <a:pt x="8195" y="60"/>
                  </a:lnTo>
                  <a:lnTo>
                    <a:pt x="7978" y="20"/>
                  </a:lnTo>
                  <a:lnTo>
                    <a:pt x="77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3169775" y="3468625"/>
              <a:ext cx="248725" cy="115750"/>
            </a:xfrm>
            <a:custGeom>
              <a:avLst/>
              <a:gdLst/>
              <a:ahLst/>
              <a:cxnLst/>
              <a:rect l="l" t="t" r="r" b="b"/>
              <a:pathLst>
                <a:path w="9949" h="4630" extrusionOk="0">
                  <a:moveTo>
                    <a:pt x="7545" y="1"/>
                  </a:moveTo>
                  <a:lnTo>
                    <a:pt x="7348" y="20"/>
                  </a:lnTo>
                  <a:lnTo>
                    <a:pt x="7269" y="20"/>
                  </a:lnTo>
                  <a:lnTo>
                    <a:pt x="6915" y="79"/>
                  </a:lnTo>
                  <a:lnTo>
                    <a:pt x="6797" y="99"/>
                  </a:lnTo>
                  <a:lnTo>
                    <a:pt x="6580" y="158"/>
                  </a:lnTo>
                  <a:lnTo>
                    <a:pt x="6363" y="237"/>
                  </a:lnTo>
                  <a:lnTo>
                    <a:pt x="6304" y="257"/>
                  </a:lnTo>
                  <a:lnTo>
                    <a:pt x="5910" y="414"/>
                  </a:lnTo>
                  <a:lnTo>
                    <a:pt x="5792" y="473"/>
                  </a:lnTo>
                  <a:lnTo>
                    <a:pt x="5556" y="591"/>
                  </a:lnTo>
                  <a:lnTo>
                    <a:pt x="5319" y="710"/>
                  </a:lnTo>
                  <a:lnTo>
                    <a:pt x="474" y="3507"/>
                  </a:lnTo>
                  <a:lnTo>
                    <a:pt x="375" y="3586"/>
                  </a:lnTo>
                  <a:lnTo>
                    <a:pt x="296" y="3664"/>
                  </a:lnTo>
                  <a:lnTo>
                    <a:pt x="218" y="3743"/>
                  </a:lnTo>
                  <a:lnTo>
                    <a:pt x="139" y="3861"/>
                  </a:lnTo>
                  <a:lnTo>
                    <a:pt x="80" y="3960"/>
                  </a:lnTo>
                  <a:lnTo>
                    <a:pt x="40" y="4078"/>
                  </a:lnTo>
                  <a:lnTo>
                    <a:pt x="21" y="4196"/>
                  </a:lnTo>
                  <a:lnTo>
                    <a:pt x="1" y="4314"/>
                  </a:lnTo>
                  <a:lnTo>
                    <a:pt x="21" y="4413"/>
                  </a:lnTo>
                  <a:lnTo>
                    <a:pt x="21" y="4452"/>
                  </a:lnTo>
                  <a:lnTo>
                    <a:pt x="40" y="4492"/>
                  </a:lnTo>
                  <a:lnTo>
                    <a:pt x="60" y="4531"/>
                  </a:lnTo>
                  <a:lnTo>
                    <a:pt x="99" y="4571"/>
                  </a:lnTo>
                  <a:lnTo>
                    <a:pt x="119" y="4590"/>
                  </a:lnTo>
                  <a:lnTo>
                    <a:pt x="178" y="4630"/>
                  </a:lnTo>
                  <a:lnTo>
                    <a:pt x="375" y="4630"/>
                  </a:lnTo>
                  <a:lnTo>
                    <a:pt x="474" y="4571"/>
                  </a:lnTo>
                  <a:lnTo>
                    <a:pt x="5319" y="1773"/>
                  </a:lnTo>
                  <a:lnTo>
                    <a:pt x="5654" y="1596"/>
                  </a:lnTo>
                  <a:lnTo>
                    <a:pt x="5969" y="1458"/>
                  </a:lnTo>
                  <a:lnTo>
                    <a:pt x="6265" y="1360"/>
                  </a:lnTo>
                  <a:lnTo>
                    <a:pt x="6580" y="1281"/>
                  </a:lnTo>
                  <a:lnTo>
                    <a:pt x="6876" y="1222"/>
                  </a:lnTo>
                  <a:lnTo>
                    <a:pt x="7151" y="1202"/>
                  </a:lnTo>
                  <a:lnTo>
                    <a:pt x="7427" y="1202"/>
                  </a:lnTo>
                  <a:lnTo>
                    <a:pt x="7683" y="1242"/>
                  </a:lnTo>
                  <a:lnTo>
                    <a:pt x="7860" y="1281"/>
                  </a:lnTo>
                  <a:lnTo>
                    <a:pt x="8038" y="1340"/>
                  </a:lnTo>
                  <a:lnTo>
                    <a:pt x="8195" y="1419"/>
                  </a:lnTo>
                  <a:lnTo>
                    <a:pt x="8353" y="1498"/>
                  </a:lnTo>
                  <a:lnTo>
                    <a:pt x="8471" y="1576"/>
                  </a:lnTo>
                  <a:lnTo>
                    <a:pt x="8570" y="1635"/>
                  </a:lnTo>
                  <a:lnTo>
                    <a:pt x="8668" y="1734"/>
                  </a:lnTo>
                  <a:lnTo>
                    <a:pt x="8747" y="1813"/>
                  </a:lnTo>
                  <a:lnTo>
                    <a:pt x="8865" y="1931"/>
                  </a:lnTo>
                  <a:lnTo>
                    <a:pt x="8924" y="2010"/>
                  </a:lnTo>
                  <a:lnTo>
                    <a:pt x="9082" y="2226"/>
                  </a:lnTo>
                  <a:lnTo>
                    <a:pt x="9101" y="2266"/>
                  </a:lnTo>
                  <a:lnTo>
                    <a:pt x="9161" y="2305"/>
                  </a:lnTo>
                  <a:lnTo>
                    <a:pt x="9220" y="2325"/>
                  </a:lnTo>
                  <a:lnTo>
                    <a:pt x="9298" y="2325"/>
                  </a:lnTo>
                  <a:lnTo>
                    <a:pt x="9397" y="2305"/>
                  </a:lnTo>
                  <a:lnTo>
                    <a:pt x="9476" y="2266"/>
                  </a:lnTo>
                  <a:lnTo>
                    <a:pt x="9594" y="2187"/>
                  </a:lnTo>
                  <a:lnTo>
                    <a:pt x="9692" y="2089"/>
                  </a:lnTo>
                  <a:lnTo>
                    <a:pt x="9771" y="1970"/>
                  </a:lnTo>
                  <a:lnTo>
                    <a:pt x="9850" y="1872"/>
                  </a:lnTo>
                  <a:lnTo>
                    <a:pt x="9889" y="1754"/>
                  </a:lnTo>
                  <a:lnTo>
                    <a:pt x="9929" y="1635"/>
                  </a:lnTo>
                  <a:lnTo>
                    <a:pt x="9948" y="1517"/>
                  </a:lnTo>
                  <a:lnTo>
                    <a:pt x="9948" y="1419"/>
                  </a:lnTo>
                  <a:lnTo>
                    <a:pt x="9929" y="1320"/>
                  </a:lnTo>
                  <a:lnTo>
                    <a:pt x="9889" y="1242"/>
                  </a:lnTo>
                  <a:lnTo>
                    <a:pt x="9692" y="966"/>
                  </a:lnTo>
                  <a:lnTo>
                    <a:pt x="9456" y="710"/>
                  </a:lnTo>
                  <a:lnTo>
                    <a:pt x="9200" y="493"/>
                  </a:lnTo>
                  <a:lnTo>
                    <a:pt x="8924" y="316"/>
                  </a:lnTo>
                  <a:lnTo>
                    <a:pt x="8648" y="198"/>
                  </a:lnTo>
                  <a:lnTo>
                    <a:pt x="8589" y="158"/>
                  </a:lnTo>
                  <a:lnTo>
                    <a:pt x="8412" y="119"/>
                  </a:lnTo>
                  <a:lnTo>
                    <a:pt x="8235" y="60"/>
                  </a:lnTo>
                  <a:lnTo>
                    <a:pt x="8156" y="60"/>
                  </a:lnTo>
                  <a:lnTo>
                    <a:pt x="7841" y="20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3094450" y="3594700"/>
              <a:ext cx="500" cy="4450"/>
            </a:xfrm>
            <a:custGeom>
              <a:avLst/>
              <a:gdLst/>
              <a:ahLst/>
              <a:cxnLst/>
              <a:rect l="l" t="t" r="r" b="b"/>
              <a:pathLst>
                <a:path w="20" h="178" extrusionOk="0">
                  <a:moveTo>
                    <a:pt x="20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3099850" y="3578925"/>
              <a:ext cx="1500" cy="2500"/>
            </a:xfrm>
            <a:custGeom>
              <a:avLst/>
              <a:gdLst/>
              <a:ahLst/>
              <a:cxnLst/>
              <a:rect l="l" t="t" r="r" b="b"/>
              <a:pathLst>
                <a:path w="60" h="100" extrusionOk="0">
                  <a:moveTo>
                    <a:pt x="6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3102325" y="3574500"/>
              <a:ext cx="1975" cy="2500"/>
            </a:xfrm>
            <a:custGeom>
              <a:avLst/>
              <a:gdLst/>
              <a:ahLst/>
              <a:cxnLst/>
              <a:rect l="l" t="t" r="r" b="b"/>
              <a:pathLst>
                <a:path w="79" h="100" extrusionOk="0">
                  <a:moveTo>
                    <a:pt x="79" y="1"/>
                  </a:moveTo>
                  <a:lnTo>
                    <a:pt x="0" y="99"/>
                  </a:lnTo>
                  <a:lnTo>
                    <a:pt x="20" y="99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3095425" y="3588775"/>
              <a:ext cx="1000" cy="3475"/>
            </a:xfrm>
            <a:custGeom>
              <a:avLst/>
              <a:gdLst/>
              <a:ahLst/>
              <a:cxnLst/>
              <a:rect l="l" t="t" r="r" b="b"/>
              <a:pathLst>
                <a:path w="40" h="139" extrusionOk="0">
                  <a:moveTo>
                    <a:pt x="40" y="1"/>
                  </a:moveTo>
                  <a:lnTo>
                    <a:pt x="40" y="1"/>
                  </a:lnTo>
                  <a:lnTo>
                    <a:pt x="40" y="1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40" y="1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3097400" y="3583375"/>
              <a:ext cx="1000" cy="2975"/>
            </a:xfrm>
            <a:custGeom>
              <a:avLst/>
              <a:gdLst/>
              <a:ahLst/>
              <a:cxnLst/>
              <a:rect l="l" t="t" r="r" b="b"/>
              <a:pathLst>
                <a:path w="40" h="119" extrusionOk="0">
                  <a:moveTo>
                    <a:pt x="40" y="0"/>
                  </a:moveTo>
                  <a:lnTo>
                    <a:pt x="40" y="0"/>
                  </a:lnTo>
                  <a:lnTo>
                    <a:pt x="40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3105775" y="3571050"/>
              <a:ext cx="1975" cy="2000"/>
            </a:xfrm>
            <a:custGeom>
              <a:avLst/>
              <a:gdLst/>
              <a:ahLst/>
              <a:cxnLst/>
              <a:rect l="l" t="t" r="r" b="b"/>
              <a:pathLst>
                <a:path w="79" h="80" extrusionOk="0"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3093950" y="3601100"/>
              <a:ext cx="25" cy="6925"/>
            </a:xfrm>
            <a:custGeom>
              <a:avLst/>
              <a:gdLst/>
              <a:ahLst/>
              <a:cxnLst/>
              <a:rect l="l" t="t" r="r" b="b"/>
              <a:pathLst>
                <a:path w="1" h="277" extrusionOk="0">
                  <a:moveTo>
                    <a:pt x="0" y="0"/>
                  </a:moveTo>
                  <a:lnTo>
                    <a:pt x="0" y="0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3118575" y="3565150"/>
              <a:ext cx="2475" cy="52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99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3123500" y="3564650"/>
              <a:ext cx="2475" cy="25"/>
            </a:xfrm>
            <a:custGeom>
              <a:avLst/>
              <a:gdLst/>
              <a:ahLst/>
              <a:cxnLst/>
              <a:rect l="l" t="t" r="r" b="b"/>
              <a:pathLst>
                <a:path w="99" h="1" extrusionOk="0">
                  <a:moveTo>
                    <a:pt x="99" y="1"/>
                  </a:moveTo>
                  <a:lnTo>
                    <a:pt x="99" y="1"/>
                  </a:lnTo>
                  <a:lnTo>
                    <a:pt x="9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9" y="1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114125" y="3566625"/>
              <a:ext cx="2000" cy="1000"/>
            </a:xfrm>
            <a:custGeom>
              <a:avLst/>
              <a:gdLst/>
              <a:ahLst/>
              <a:cxnLst/>
              <a:rect l="l" t="t" r="r" b="b"/>
              <a:pathLst>
                <a:path w="80" h="40" extrusionOk="0">
                  <a:moveTo>
                    <a:pt x="80" y="0"/>
                  </a:moveTo>
                  <a:lnTo>
                    <a:pt x="80" y="0"/>
                  </a:lnTo>
                  <a:lnTo>
                    <a:pt x="80" y="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3109700" y="3568600"/>
              <a:ext cx="2000" cy="1500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79" y="0"/>
                  </a:moveTo>
                  <a:lnTo>
                    <a:pt x="79" y="0"/>
                  </a:lnTo>
                  <a:lnTo>
                    <a:pt x="79" y="0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3095425" y="3517875"/>
              <a:ext cx="191575" cy="182725"/>
            </a:xfrm>
            <a:custGeom>
              <a:avLst/>
              <a:gdLst/>
              <a:ahLst/>
              <a:cxnLst/>
              <a:rect l="l" t="t" r="r" b="b"/>
              <a:pathLst>
                <a:path w="7663" h="7309" extrusionOk="0">
                  <a:moveTo>
                    <a:pt x="156" y="815"/>
                  </a:moveTo>
                  <a:lnTo>
                    <a:pt x="119" y="828"/>
                  </a:lnTo>
                  <a:lnTo>
                    <a:pt x="0" y="906"/>
                  </a:lnTo>
                  <a:lnTo>
                    <a:pt x="0" y="906"/>
                  </a:lnTo>
                  <a:lnTo>
                    <a:pt x="156" y="815"/>
                  </a:lnTo>
                  <a:close/>
                  <a:moveTo>
                    <a:pt x="1931" y="0"/>
                  </a:moveTo>
                  <a:lnTo>
                    <a:pt x="1655" y="40"/>
                  </a:lnTo>
                  <a:lnTo>
                    <a:pt x="1379" y="119"/>
                  </a:lnTo>
                  <a:lnTo>
                    <a:pt x="1143" y="237"/>
                  </a:lnTo>
                  <a:lnTo>
                    <a:pt x="156" y="815"/>
                  </a:lnTo>
                  <a:lnTo>
                    <a:pt x="237" y="788"/>
                  </a:lnTo>
                  <a:lnTo>
                    <a:pt x="375" y="749"/>
                  </a:lnTo>
                  <a:lnTo>
                    <a:pt x="493" y="710"/>
                  </a:lnTo>
                  <a:lnTo>
                    <a:pt x="650" y="690"/>
                  </a:lnTo>
                  <a:lnTo>
                    <a:pt x="788" y="670"/>
                  </a:lnTo>
                  <a:lnTo>
                    <a:pt x="1084" y="670"/>
                  </a:lnTo>
                  <a:lnTo>
                    <a:pt x="1261" y="710"/>
                  </a:lnTo>
                  <a:lnTo>
                    <a:pt x="1399" y="729"/>
                  </a:lnTo>
                  <a:lnTo>
                    <a:pt x="1596" y="788"/>
                  </a:lnTo>
                  <a:lnTo>
                    <a:pt x="1714" y="828"/>
                  </a:lnTo>
                  <a:lnTo>
                    <a:pt x="1951" y="906"/>
                  </a:lnTo>
                  <a:lnTo>
                    <a:pt x="2049" y="946"/>
                  </a:lnTo>
                  <a:lnTo>
                    <a:pt x="2404" y="1143"/>
                  </a:lnTo>
                  <a:lnTo>
                    <a:pt x="2719" y="1340"/>
                  </a:lnTo>
                  <a:lnTo>
                    <a:pt x="3014" y="1557"/>
                  </a:lnTo>
                  <a:lnTo>
                    <a:pt x="3329" y="1813"/>
                  </a:lnTo>
                  <a:lnTo>
                    <a:pt x="3605" y="2088"/>
                  </a:lnTo>
                  <a:lnTo>
                    <a:pt x="3881" y="2384"/>
                  </a:lnTo>
                  <a:lnTo>
                    <a:pt x="4157" y="2699"/>
                  </a:lnTo>
                  <a:lnTo>
                    <a:pt x="4393" y="3034"/>
                  </a:lnTo>
                  <a:lnTo>
                    <a:pt x="4629" y="3388"/>
                  </a:lnTo>
                  <a:lnTo>
                    <a:pt x="4846" y="3743"/>
                  </a:lnTo>
                  <a:lnTo>
                    <a:pt x="5043" y="4117"/>
                  </a:lnTo>
                  <a:lnTo>
                    <a:pt x="5201" y="4492"/>
                  </a:lnTo>
                  <a:lnTo>
                    <a:pt x="5358" y="4886"/>
                  </a:lnTo>
                  <a:lnTo>
                    <a:pt x="5496" y="5260"/>
                  </a:lnTo>
                  <a:lnTo>
                    <a:pt x="5595" y="5654"/>
                  </a:lnTo>
                  <a:lnTo>
                    <a:pt x="5673" y="6048"/>
                  </a:lnTo>
                  <a:lnTo>
                    <a:pt x="5733" y="6422"/>
                  </a:lnTo>
                  <a:lnTo>
                    <a:pt x="7289" y="7308"/>
                  </a:lnTo>
                  <a:lnTo>
                    <a:pt x="7348" y="6993"/>
                  </a:lnTo>
                  <a:lnTo>
                    <a:pt x="7427" y="6698"/>
                  </a:lnTo>
                  <a:lnTo>
                    <a:pt x="7525" y="6442"/>
                  </a:lnTo>
                  <a:lnTo>
                    <a:pt x="7663" y="6205"/>
                  </a:lnTo>
                  <a:lnTo>
                    <a:pt x="6895" y="5752"/>
                  </a:lnTo>
                  <a:lnTo>
                    <a:pt x="6836" y="5378"/>
                  </a:lnTo>
                  <a:lnTo>
                    <a:pt x="6757" y="4984"/>
                  </a:lnTo>
                  <a:lnTo>
                    <a:pt x="6639" y="4590"/>
                  </a:lnTo>
                  <a:lnTo>
                    <a:pt x="6521" y="4216"/>
                  </a:lnTo>
                  <a:lnTo>
                    <a:pt x="6363" y="3822"/>
                  </a:lnTo>
                  <a:lnTo>
                    <a:pt x="6186" y="3448"/>
                  </a:lnTo>
                  <a:lnTo>
                    <a:pt x="5989" y="3073"/>
                  </a:lnTo>
                  <a:lnTo>
                    <a:pt x="5772" y="2719"/>
                  </a:lnTo>
                  <a:lnTo>
                    <a:pt x="5555" y="2364"/>
                  </a:lnTo>
                  <a:lnTo>
                    <a:pt x="5299" y="2029"/>
                  </a:lnTo>
                  <a:lnTo>
                    <a:pt x="5043" y="1714"/>
                  </a:lnTo>
                  <a:lnTo>
                    <a:pt x="4767" y="1419"/>
                  </a:lnTo>
                  <a:lnTo>
                    <a:pt x="4472" y="1143"/>
                  </a:lnTo>
                  <a:lnTo>
                    <a:pt x="4176" y="887"/>
                  </a:lnTo>
                  <a:lnTo>
                    <a:pt x="3861" y="670"/>
                  </a:lnTo>
                  <a:lnTo>
                    <a:pt x="3546" y="473"/>
                  </a:lnTo>
                  <a:lnTo>
                    <a:pt x="3211" y="276"/>
                  </a:lnTo>
                  <a:lnTo>
                    <a:pt x="2857" y="158"/>
                  </a:lnTo>
                  <a:lnTo>
                    <a:pt x="2541" y="59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3299800" y="3719775"/>
              <a:ext cx="25" cy="7425"/>
            </a:xfrm>
            <a:custGeom>
              <a:avLst/>
              <a:gdLst/>
              <a:ahLst/>
              <a:cxnLst/>
              <a:rect l="l" t="t" r="r" b="b"/>
              <a:pathLst>
                <a:path w="1" h="297" extrusionOk="0">
                  <a:moveTo>
                    <a:pt x="0" y="1"/>
                  </a:moveTo>
                  <a:lnTo>
                    <a:pt x="0" y="1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3303250" y="3702550"/>
              <a:ext cx="1500" cy="2975"/>
            </a:xfrm>
            <a:custGeom>
              <a:avLst/>
              <a:gdLst/>
              <a:ahLst/>
              <a:cxnLst/>
              <a:rect l="l" t="t" r="r" b="b"/>
              <a:pathLst>
                <a:path w="60" h="119" extrusionOk="0">
                  <a:moveTo>
                    <a:pt x="59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3329825" y="3683325"/>
              <a:ext cx="2000" cy="525"/>
            </a:xfrm>
            <a:custGeom>
              <a:avLst/>
              <a:gdLst/>
              <a:ahLst/>
              <a:cxnLst/>
              <a:rect l="l" t="t" r="r" b="b"/>
              <a:pathLst>
                <a:path w="80" h="21" extrusionOk="0">
                  <a:moveTo>
                    <a:pt x="80" y="1"/>
                  </a:moveTo>
                  <a:lnTo>
                    <a:pt x="80" y="1"/>
                  </a:lnTo>
                  <a:lnTo>
                    <a:pt x="80" y="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3315550" y="3687275"/>
              <a:ext cx="2000" cy="1500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3319975" y="3685300"/>
              <a:ext cx="2000" cy="1025"/>
            </a:xfrm>
            <a:custGeom>
              <a:avLst/>
              <a:gdLst/>
              <a:ahLst/>
              <a:cxnLst/>
              <a:rect l="l" t="t" r="r" b="b"/>
              <a:pathLst>
                <a:path w="80" h="41" extrusionOk="0">
                  <a:moveTo>
                    <a:pt x="80" y="1"/>
                  </a:moveTo>
                  <a:lnTo>
                    <a:pt x="80" y="1"/>
                  </a:lnTo>
                  <a:lnTo>
                    <a:pt x="80" y="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3305700" y="3697625"/>
              <a:ext cx="1500" cy="2475"/>
            </a:xfrm>
            <a:custGeom>
              <a:avLst/>
              <a:gdLst/>
              <a:ahLst/>
              <a:cxnLst/>
              <a:rect l="l" t="t" r="r" b="b"/>
              <a:pathLst>
                <a:path w="60" h="99" extrusionOk="0">
                  <a:moveTo>
                    <a:pt x="60" y="0"/>
                  </a:moveTo>
                  <a:lnTo>
                    <a:pt x="60" y="0"/>
                  </a:lnTo>
                  <a:lnTo>
                    <a:pt x="60" y="0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3311600" y="3690225"/>
              <a:ext cx="2000" cy="2000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80" y="1"/>
                  </a:moveTo>
                  <a:lnTo>
                    <a:pt x="1" y="80"/>
                  </a:lnTo>
                  <a:lnTo>
                    <a:pt x="21" y="80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302250" y="3749325"/>
              <a:ext cx="3975" cy="12825"/>
            </a:xfrm>
            <a:custGeom>
              <a:avLst/>
              <a:gdLst/>
              <a:ahLst/>
              <a:cxnLst/>
              <a:rect l="l" t="t" r="r" b="b"/>
              <a:pathLst>
                <a:path w="159" h="513" extrusionOk="0">
                  <a:moveTo>
                    <a:pt x="158" y="513"/>
                  </a:moveTo>
                  <a:lnTo>
                    <a:pt x="158" y="513"/>
                  </a:lnTo>
                  <a:lnTo>
                    <a:pt x="79" y="257"/>
                  </a:lnTo>
                  <a:lnTo>
                    <a:pt x="1" y="1"/>
                  </a:lnTo>
                  <a:lnTo>
                    <a:pt x="1" y="1"/>
                  </a:lnTo>
                  <a:lnTo>
                    <a:pt x="79" y="257"/>
                  </a:lnTo>
                  <a:lnTo>
                    <a:pt x="158" y="513"/>
                  </a:lnTo>
                  <a:lnTo>
                    <a:pt x="158" y="513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331800" y="3807425"/>
              <a:ext cx="10850" cy="11850"/>
            </a:xfrm>
            <a:custGeom>
              <a:avLst/>
              <a:gdLst/>
              <a:ahLst/>
              <a:cxnLst/>
              <a:rect l="l" t="t" r="r" b="b"/>
              <a:pathLst>
                <a:path w="434" h="474" extrusionOk="0">
                  <a:moveTo>
                    <a:pt x="434" y="474"/>
                  </a:moveTo>
                  <a:lnTo>
                    <a:pt x="434" y="474"/>
                  </a:lnTo>
                  <a:lnTo>
                    <a:pt x="217" y="237"/>
                  </a:lnTo>
                  <a:lnTo>
                    <a:pt x="1" y="1"/>
                  </a:lnTo>
                  <a:lnTo>
                    <a:pt x="1" y="1"/>
                  </a:lnTo>
                  <a:lnTo>
                    <a:pt x="217" y="237"/>
                  </a:lnTo>
                  <a:lnTo>
                    <a:pt x="434" y="474"/>
                  </a:lnTo>
                  <a:lnTo>
                    <a:pt x="434" y="474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308650" y="3693675"/>
              <a:ext cx="1500" cy="2000"/>
            </a:xfrm>
            <a:custGeom>
              <a:avLst/>
              <a:gdLst/>
              <a:ahLst/>
              <a:cxnLst/>
              <a:rect l="l" t="t" r="r" b="b"/>
              <a:pathLst>
                <a:path w="60" h="80" extrusionOk="0">
                  <a:moveTo>
                    <a:pt x="6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300275" y="3713375"/>
              <a:ext cx="525" cy="4450"/>
            </a:xfrm>
            <a:custGeom>
              <a:avLst/>
              <a:gdLst/>
              <a:ahLst/>
              <a:cxnLst/>
              <a:rect l="l" t="t" r="r" b="b"/>
              <a:pathLst>
                <a:path w="21" h="178" extrusionOk="0"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21" y="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301750" y="3707475"/>
              <a:ext cx="525" cy="3950"/>
            </a:xfrm>
            <a:custGeom>
              <a:avLst/>
              <a:gdLst/>
              <a:ahLst/>
              <a:cxnLst/>
              <a:rect l="l" t="t" r="r" b="b"/>
              <a:pathLst>
                <a:path w="21" h="158" extrusionOk="0">
                  <a:moveTo>
                    <a:pt x="21" y="0"/>
                  </a:moveTo>
                  <a:lnTo>
                    <a:pt x="1" y="138"/>
                  </a:lnTo>
                  <a:lnTo>
                    <a:pt x="1" y="15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07675" y="3767050"/>
              <a:ext cx="7900" cy="16275"/>
            </a:xfrm>
            <a:custGeom>
              <a:avLst/>
              <a:gdLst/>
              <a:ahLst/>
              <a:cxnLst/>
              <a:rect l="l" t="t" r="r" b="b"/>
              <a:pathLst>
                <a:path w="316" h="651" extrusionOk="0">
                  <a:moveTo>
                    <a:pt x="316" y="651"/>
                  </a:moveTo>
                  <a:lnTo>
                    <a:pt x="316" y="651"/>
                  </a:lnTo>
                  <a:lnTo>
                    <a:pt x="158" y="336"/>
                  </a:lnTo>
                  <a:lnTo>
                    <a:pt x="0" y="1"/>
                  </a:lnTo>
                  <a:lnTo>
                    <a:pt x="0" y="1"/>
                  </a:lnTo>
                  <a:lnTo>
                    <a:pt x="158" y="336"/>
                  </a:lnTo>
                  <a:lnTo>
                    <a:pt x="316" y="651"/>
                  </a:lnTo>
                  <a:lnTo>
                    <a:pt x="316" y="65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324425" y="3683825"/>
              <a:ext cx="2475" cy="1025"/>
            </a:xfrm>
            <a:custGeom>
              <a:avLst/>
              <a:gdLst/>
              <a:ahLst/>
              <a:cxnLst/>
              <a:rect l="l" t="t" r="r" b="b"/>
              <a:pathLst>
                <a:path w="99" h="41" extrusionOk="0">
                  <a:moveTo>
                    <a:pt x="99" y="1"/>
                  </a:moveTo>
                  <a:lnTo>
                    <a:pt x="0" y="40"/>
                  </a:lnTo>
                  <a:lnTo>
                    <a:pt x="20" y="4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299800" y="3683325"/>
              <a:ext cx="122650" cy="158125"/>
            </a:xfrm>
            <a:custGeom>
              <a:avLst/>
              <a:gdLst/>
              <a:ahLst/>
              <a:cxnLst/>
              <a:rect l="l" t="t" r="r" b="b"/>
              <a:pathLst>
                <a:path w="4906" h="6325" extrusionOk="0">
                  <a:moveTo>
                    <a:pt x="1281" y="1"/>
                  </a:moveTo>
                  <a:lnTo>
                    <a:pt x="1202" y="21"/>
                  </a:lnTo>
                  <a:lnTo>
                    <a:pt x="1084" y="21"/>
                  </a:lnTo>
                  <a:lnTo>
                    <a:pt x="985" y="60"/>
                  </a:lnTo>
                  <a:lnTo>
                    <a:pt x="1005" y="60"/>
                  </a:lnTo>
                  <a:lnTo>
                    <a:pt x="887" y="80"/>
                  </a:lnTo>
                  <a:lnTo>
                    <a:pt x="808" y="119"/>
                  </a:lnTo>
                  <a:lnTo>
                    <a:pt x="709" y="159"/>
                  </a:lnTo>
                  <a:lnTo>
                    <a:pt x="631" y="218"/>
                  </a:lnTo>
                  <a:lnTo>
                    <a:pt x="552" y="277"/>
                  </a:lnTo>
                  <a:lnTo>
                    <a:pt x="473" y="356"/>
                  </a:lnTo>
                  <a:lnTo>
                    <a:pt x="414" y="415"/>
                  </a:lnTo>
                  <a:lnTo>
                    <a:pt x="355" y="493"/>
                  </a:lnTo>
                  <a:lnTo>
                    <a:pt x="296" y="572"/>
                  </a:lnTo>
                  <a:lnTo>
                    <a:pt x="237" y="671"/>
                  </a:lnTo>
                  <a:lnTo>
                    <a:pt x="197" y="769"/>
                  </a:lnTo>
                  <a:lnTo>
                    <a:pt x="138" y="887"/>
                  </a:lnTo>
                  <a:lnTo>
                    <a:pt x="99" y="966"/>
                  </a:lnTo>
                  <a:lnTo>
                    <a:pt x="79" y="1124"/>
                  </a:lnTo>
                  <a:lnTo>
                    <a:pt x="40" y="1203"/>
                  </a:lnTo>
                  <a:lnTo>
                    <a:pt x="20" y="1380"/>
                  </a:lnTo>
                  <a:lnTo>
                    <a:pt x="0" y="1459"/>
                  </a:lnTo>
                  <a:lnTo>
                    <a:pt x="0" y="1754"/>
                  </a:lnTo>
                  <a:lnTo>
                    <a:pt x="0" y="2030"/>
                  </a:lnTo>
                  <a:lnTo>
                    <a:pt x="40" y="2345"/>
                  </a:lnTo>
                  <a:lnTo>
                    <a:pt x="99" y="2641"/>
                  </a:lnTo>
                  <a:lnTo>
                    <a:pt x="177" y="2897"/>
                  </a:lnTo>
                  <a:lnTo>
                    <a:pt x="256" y="3153"/>
                  </a:lnTo>
                  <a:lnTo>
                    <a:pt x="315" y="3350"/>
                  </a:lnTo>
                  <a:lnTo>
                    <a:pt x="473" y="3685"/>
                  </a:lnTo>
                  <a:lnTo>
                    <a:pt x="631" y="4000"/>
                  </a:lnTo>
                  <a:lnTo>
                    <a:pt x="827" y="4354"/>
                  </a:lnTo>
                  <a:lnTo>
                    <a:pt x="1064" y="4709"/>
                  </a:lnTo>
                  <a:lnTo>
                    <a:pt x="1281" y="4965"/>
                  </a:lnTo>
                  <a:lnTo>
                    <a:pt x="1497" y="5201"/>
                  </a:lnTo>
                  <a:lnTo>
                    <a:pt x="1714" y="5438"/>
                  </a:lnTo>
                  <a:lnTo>
                    <a:pt x="1891" y="5595"/>
                  </a:lnTo>
                  <a:lnTo>
                    <a:pt x="2068" y="5733"/>
                  </a:lnTo>
                  <a:lnTo>
                    <a:pt x="2246" y="5871"/>
                  </a:lnTo>
                  <a:lnTo>
                    <a:pt x="2443" y="5989"/>
                  </a:lnTo>
                  <a:lnTo>
                    <a:pt x="2699" y="6107"/>
                  </a:lnTo>
                  <a:lnTo>
                    <a:pt x="2935" y="6206"/>
                  </a:lnTo>
                  <a:lnTo>
                    <a:pt x="3172" y="6285"/>
                  </a:lnTo>
                  <a:lnTo>
                    <a:pt x="3408" y="6304"/>
                  </a:lnTo>
                  <a:lnTo>
                    <a:pt x="3605" y="6324"/>
                  </a:lnTo>
                  <a:lnTo>
                    <a:pt x="3822" y="6285"/>
                  </a:lnTo>
                  <a:lnTo>
                    <a:pt x="3999" y="6245"/>
                  </a:lnTo>
                  <a:lnTo>
                    <a:pt x="4176" y="6167"/>
                  </a:lnTo>
                  <a:lnTo>
                    <a:pt x="4334" y="6048"/>
                  </a:lnTo>
                  <a:lnTo>
                    <a:pt x="4491" y="5910"/>
                  </a:lnTo>
                  <a:lnTo>
                    <a:pt x="4610" y="5753"/>
                  </a:lnTo>
                  <a:lnTo>
                    <a:pt x="4708" y="5556"/>
                  </a:lnTo>
                  <a:lnTo>
                    <a:pt x="4787" y="5359"/>
                  </a:lnTo>
                  <a:lnTo>
                    <a:pt x="4866" y="5123"/>
                  </a:lnTo>
                  <a:lnTo>
                    <a:pt x="4885" y="4866"/>
                  </a:lnTo>
                  <a:lnTo>
                    <a:pt x="4905" y="4571"/>
                  </a:lnTo>
                  <a:lnTo>
                    <a:pt x="4905" y="4275"/>
                  </a:lnTo>
                  <a:lnTo>
                    <a:pt x="4866" y="3980"/>
                  </a:lnTo>
                  <a:lnTo>
                    <a:pt x="4807" y="3685"/>
                  </a:lnTo>
                  <a:lnTo>
                    <a:pt x="4708" y="3369"/>
                  </a:lnTo>
                  <a:lnTo>
                    <a:pt x="4610" y="3054"/>
                  </a:lnTo>
                  <a:lnTo>
                    <a:pt x="4491" y="2759"/>
                  </a:lnTo>
                  <a:lnTo>
                    <a:pt x="4353" y="2463"/>
                  </a:lnTo>
                  <a:lnTo>
                    <a:pt x="4196" y="2168"/>
                  </a:lnTo>
                  <a:lnTo>
                    <a:pt x="4019" y="1892"/>
                  </a:lnTo>
                  <a:lnTo>
                    <a:pt x="3822" y="1616"/>
                  </a:lnTo>
                  <a:lnTo>
                    <a:pt x="3625" y="1360"/>
                  </a:lnTo>
                  <a:lnTo>
                    <a:pt x="3408" y="1104"/>
                  </a:lnTo>
                  <a:lnTo>
                    <a:pt x="3191" y="887"/>
                  </a:lnTo>
                  <a:lnTo>
                    <a:pt x="2955" y="690"/>
                  </a:lnTo>
                  <a:lnTo>
                    <a:pt x="2719" y="493"/>
                  </a:lnTo>
                  <a:lnTo>
                    <a:pt x="2462" y="336"/>
                  </a:lnTo>
                  <a:lnTo>
                    <a:pt x="2206" y="198"/>
                  </a:lnTo>
                  <a:lnTo>
                    <a:pt x="2128" y="178"/>
                  </a:lnTo>
                  <a:lnTo>
                    <a:pt x="2147" y="178"/>
                  </a:lnTo>
                  <a:lnTo>
                    <a:pt x="1970" y="119"/>
                  </a:lnTo>
                  <a:lnTo>
                    <a:pt x="1871" y="80"/>
                  </a:lnTo>
                  <a:lnTo>
                    <a:pt x="1734" y="40"/>
                  </a:lnTo>
                  <a:lnTo>
                    <a:pt x="1635" y="2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301275" y="3637050"/>
              <a:ext cx="173375" cy="228525"/>
            </a:xfrm>
            <a:custGeom>
              <a:avLst/>
              <a:gdLst/>
              <a:ahLst/>
              <a:cxnLst/>
              <a:rect l="l" t="t" r="r" b="b"/>
              <a:pathLst>
                <a:path w="6935" h="9141" extrusionOk="0">
                  <a:moveTo>
                    <a:pt x="1931" y="0"/>
                  </a:moveTo>
                  <a:lnTo>
                    <a:pt x="1655" y="40"/>
                  </a:lnTo>
                  <a:lnTo>
                    <a:pt x="1399" y="99"/>
                  </a:lnTo>
                  <a:lnTo>
                    <a:pt x="1162" y="217"/>
                  </a:lnTo>
                  <a:lnTo>
                    <a:pt x="0" y="887"/>
                  </a:lnTo>
                  <a:lnTo>
                    <a:pt x="79" y="847"/>
                  </a:lnTo>
                  <a:lnTo>
                    <a:pt x="217" y="788"/>
                  </a:lnTo>
                  <a:lnTo>
                    <a:pt x="315" y="749"/>
                  </a:lnTo>
                  <a:lnTo>
                    <a:pt x="453" y="709"/>
                  </a:lnTo>
                  <a:lnTo>
                    <a:pt x="572" y="690"/>
                  </a:lnTo>
                  <a:lnTo>
                    <a:pt x="729" y="670"/>
                  </a:lnTo>
                  <a:lnTo>
                    <a:pt x="1123" y="670"/>
                  </a:lnTo>
                  <a:lnTo>
                    <a:pt x="1300" y="709"/>
                  </a:lnTo>
                  <a:lnTo>
                    <a:pt x="1438" y="729"/>
                  </a:lnTo>
                  <a:lnTo>
                    <a:pt x="1616" y="788"/>
                  </a:lnTo>
                  <a:lnTo>
                    <a:pt x="1753" y="828"/>
                  </a:lnTo>
                  <a:lnTo>
                    <a:pt x="1970" y="906"/>
                  </a:lnTo>
                  <a:lnTo>
                    <a:pt x="2069" y="946"/>
                  </a:lnTo>
                  <a:lnTo>
                    <a:pt x="2403" y="1123"/>
                  </a:lnTo>
                  <a:lnTo>
                    <a:pt x="2758" y="1340"/>
                  </a:lnTo>
                  <a:lnTo>
                    <a:pt x="3093" y="1596"/>
                  </a:lnTo>
                  <a:lnTo>
                    <a:pt x="3408" y="1872"/>
                  </a:lnTo>
                  <a:lnTo>
                    <a:pt x="3723" y="2187"/>
                  </a:lnTo>
                  <a:lnTo>
                    <a:pt x="4019" y="2522"/>
                  </a:lnTo>
                  <a:lnTo>
                    <a:pt x="4294" y="2876"/>
                  </a:lnTo>
                  <a:lnTo>
                    <a:pt x="4551" y="3251"/>
                  </a:lnTo>
                  <a:lnTo>
                    <a:pt x="4787" y="3645"/>
                  </a:lnTo>
                  <a:lnTo>
                    <a:pt x="5004" y="4038"/>
                  </a:lnTo>
                  <a:lnTo>
                    <a:pt x="5201" y="4452"/>
                  </a:lnTo>
                  <a:lnTo>
                    <a:pt x="5378" y="4886"/>
                  </a:lnTo>
                  <a:lnTo>
                    <a:pt x="5516" y="5299"/>
                  </a:lnTo>
                  <a:lnTo>
                    <a:pt x="5634" y="5733"/>
                  </a:lnTo>
                  <a:lnTo>
                    <a:pt x="5713" y="6146"/>
                  </a:lnTo>
                  <a:lnTo>
                    <a:pt x="5752" y="6560"/>
                  </a:lnTo>
                  <a:lnTo>
                    <a:pt x="5772" y="6974"/>
                  </a:lnTo>
                  <a:lnTo>
                    <a:pt x="5752" y="7348"/>
                  </a:lnTo>
                  <a:lnTo>
                    <a:pt x="5752" y="7466"/>
                  </a:lnTo>
                  <a:lnTo>
                    <a:pt x="5713" y="7702"/>
                  </a:lnTo>
                  <a:lnTo>
                    <a:pt x="5673" y="7840"/>
                  </a:lnTo>
                  <a:lnTo>
                    <a:pt x="5614" y="8037"/>
                  </a:lnTo>
                  <a:lnTo>
                    <a:pt x="5575" y="8155"/>
                  </a:lnTo>
                  <a:lnTo>
                    <a:pt x="5516" y="8313"/>
                  </a:lnTo>
                  <a:lnTo>
                    <a:pt x="5437" y="8431"/>
                  </a:lnTo>
                  <a:lnTo>
                    <a:pt x="5358" y="8569"/>
                  </a:lnTo>
                  <a:lnTo>
                    <a:pt x="5279" y="8687"/>
                  </a:lnTo>
                  <a:lnTo>
                    <a:pt x="5201" y="8805"/>
                  </a:lnTo>
                  <a:lnTo>
                    <a:pt x="5102" y="8884"/>
                  </a:lnTo>
                  <a:lnTo>
                    <a:pt x="5004" y="8983"/>
                  </a:lnTo>
                  <a:lnTo>
                    <a:pt x="4905" y="9062"/>
                  </a:lnTo>
                  <a:lnTo>
                    <a:pt x="4787" y="9140"/>
                  </a:lnTo>
                  <a:lnTo>
                    <a:pt x="4787" y="9140"/>
                  </a:lnTo>
                  <a:lnTo>
                    <a:pt x="5949" y="8471"/>
                  </a:lnTo>
                  <a:lnTo>
                    <a:pt x="6166" y="8313"/>
                  </a:lnTo>
                  <a:lnTo>
                    <a:pt x="6343" y="8136"/>
                  </a:lnTo>
                  <a:lnTo>
                    <a:pt x="6520" y="7899"/>
                  </a:lnTo>
                  <a:lnTo>
                    <a:pt x="6658" y="7643"/>
                  </a:lnTo>
                  <a:lnTo>
                    <a:pt x="6776" y="7367"/>
                  </a:lnTo>
                  <a:lnTo>
                    <a:pt x="6855" y="7033"/>
                  </a:lnTo>
                  <a:lnTo>
                    <a:pt x="6914" y="6678"/>
                  </a:lnTo>
                  <a:lnTo>
                    <a:pt x="6934" y="6304"/>
                  </a:lnTo>
                  <a:lnTo>
                    <a:pt x="6914" y="5890"/>
                  </a:lnTo>
                  <a:lnTo>
                    <a:pt x="6855" y="5476"/>
                  </a:lnTo>
                  <a:lnTo>
                    <a:pt x="6776" y="5063"/>
                  </a:lnTo>
                  <a:lnTo>
                    <a:pt x="6678" y="4629"/>
                  </a:lnTo>
                  <a:lnTo>
                    <a:pt x="6520" y="4216"/>
                  </a:lnTo>
                  <a:lnTo>
                    <a:pt x="6363" y="3782"/>
                  </a:lnTo>
                  <a:lnTo>
                    <a:pt x="6166" y="3369"/>
                  </a:lnTo>
                  <a:lnTo>
                    <a:pt x="5949" y="2975"/>
                  </a:lnTo>
                  <a:lnTo>
                    <a:pt x="5713" y="2581"/>
                  </a:lnTo>
                  <a:lnTo>
                    <a:pt x="5437" y="2207"/>
                  </a:lnTo>
                  <a:lnTo>
                    <a:pt x="5161" y="1852"/>
                  </a:lnTo>
                  <a:lnTo>
                    <a:pt x="4866" y="1517"/>
                  </a:lnTo>
                  <a:lnTo>
                    <a:pt x="4570" y="1202"/>
                  </a:lnTo>
                  <a:lnTo>
                    <a:pt x="4235" y="926"/>
                  </a:lnTo>
                  <a:lnTo>
                    <a:pt x="3901" y="670"/>
                  </a:lnTo>
                  <a:lnTo>
                    <a:pt x="3566" y="453"/>
                  </a:lnTo>
                  <a:lnTo>
                    <a:pt x="3211" y="276"/>
                  </a:lnTo>
                  <a:lnTo>
                    <a:pt x="2876" y="138"/>
                  </a:lnTo>
                  <a:lnTo>
                    <a:pt x="2541" y="40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070300" y="3534625"/>
              <a:ext cx="375275" cy="336350"/>
            </a:xfrm>
            <a:custGeom>
              <a:avLst/>
              <a:gdLst/>
              <a:ahLst/>
              <a:cxnLst/>
              <a:rect l="l" t="t" r="r" b="b"/>
              <a:pathLst>
                <a:path w="15011" h="13454" extrusionOk="0">
                  <a:moveTo>
                    <a:pt x="2443" y="1202"/>
                  </a:moveTo>
                  <a:lnTo>
                    <a:pt x="2581" y="1221"/>
                  </a:lnTo>
                  <a:lnTo>
                    <a:pt x="2640" y="1221"/>
                  </a:lnTo>
                  <a:lnTo>
                    <a:pt x="2818" y="1280"/>
                  </a:lnTo>
                  <a:lnTo>
                    <a:pt x="3015" y="1340"/>
                  </a:lnTo>
                  <a:lnTo>
                    <a:pt x="3212" y="1418"/>
                  </a:lnTo>
                  <a:lnTo>
                    <a:pt x="3409" y="1537"/>
                  </a:lnTo>
                  <a:lnTo>
                    <a:pt x="3645" y="1694"/>
                  </a:lnTo>
                  <a:lnTo>
                    <a:pt x="3901" y="1871"/>
                  </a:lnTo>
                  <a:lnTo>
                    <a:pt x="4137" y="2068"/>
                  </a:lnTo>
                  <a:lnTo>
                    <a:pt x="4354" y="2305"/>
                  </a:lnTo>
                  <a:lnTo>
                    <a:pt x="4571" y="2541"/>
                  </a:lnTo>
                  <a:lnTo>
                    <a:pt x="4768" y="2797"/>
                  </a:lnTo>
                  <a:lnTo>
                    <a:pt x="4965" y="3073"/>
                  </a:lnTo>
                  <a:lnTo>
                    <a:pt x="5142" y="3369"/>
                  </a:lnTo>
                  <a:lnTo>
                    <a:pt x="5300" y="3644"/>
                  </a:lnTo>
                  <a:lnTo>
                    <a:pt x="5437" y="3959"/>
                  </a:lnTo>
                  <a:lnTo>
                    <a:pt x="5556" y="4255"/>
                  </a:lnTo>
                  <a:lnTo>
                    <a:pt x="5654" y="4570"/>
                  </a:lnTo>
                  <a:lnTo>
                    <a:pt x="5733" y="4866"/>
                  </a:lnTo>
                  <a:lnTo>
                    <a:pt x="5792" y="5181"/>
                  </a:lnTo>
                  <a:lnTo>
                    <a:pt x="5831" y="5476"/>
                  </a:lnTo>
                  <a:lnTo>
                    <a:pt x="5851" y="5772"/>
                  </a:lnTo>
                  <a:lnTo>
                    <a:pt x="5831" y="6047"/>
                  </a:lnTo>
                  <a:lnTo>
                    <a:pt x="5792" y="6304"/>
                  </a:lnTo>
                  <a:lnTo>
                    <a:pt x="5733" y="6540"/>
                  </a:lnTo>
                  <a:lnTo>
                    <a:pt x="5654" y="6757"/>
                  </a:lnTo>
                  <a:lnTo>
                    <a:pt x="5556" y="6934"/>
                  </a:lnTo>
                  <a:lnTo>
                    <a:pt x="5418" y="7111"/>
                  </a:lnTo>
                  <a:lnTo>
                    <a:pt x="5280" y="7249"/>
                  </a:lnTo>
                  <a:lnTo>
                    <a:pt x="5122" y="7348"/>
                  </a:lnTo>
                  <a:lnTo>
                    <a:pt x="4945" y="7426"/>
                  </a:lnTo>
                  <a:lnTo>
                    <a:pt x="4768" y="7485"/>
                  </a:lnTo>
                  <a:lnTo>
                    <a:pt x="4551" y="7505"/>
                  </a:lnTo>
                  <a:lnTo>
                    <a:pt x="4334" y="7505"/>
                  </a:lnTo>
                  <a:lnTo>
                    <a:pt x="4118" y="7466"/>
                  </a:lnTo>
                  <a:lnTo>
                    <a:pt x="3881" y="7407"/>
                  </a:lnTo>
                  <a:lnTo>
                    <a:pt x="3645" y="7308"/>
                  </a:lnTo>
                  <a:lnTo>
                    <a:pt x="3389" y="7170"/>
                  </a:lnTo>
                  <a:lnTo>
                    <a:pt x="3133" y="7013"/>
                  </a:lnTo>
                  <a:lnTo>
                    <a:pt x="2896" y="6835"/>
                  </a:lnTo>
                  <a:lnTo>
                    <a:pt x="2719" y="6678"/>
                  </a:lnTo>
                  <a:lnTo>
                    <a:pt x="2542" y="6520"/>
                  </a:lnTo>
                  <a:lnTo>
                    <a:pt x="2207" y="6166"/>
                  </a:lnTo>
                  <a:lnTo>
                    <a:pt x="1912" y="5772"/>
                  </a:lnTo>
                  <a:lnTo>
                    <a:pt x="1655" y="5338"/>
                  </a:lnTo>
                  <a:lnTo>
                    <a:pt x="1498" y="5063"/>
                  </a:lnTo>
                  <a:lnTo>
                    <a:pt x="1360" y="4747"/>
                  </a:lnTo>
                  <a:lnTo>
                    <a:pt x="1222" y="4452"/>
                  </a:lnTo>
                  <a:lnTo>
                    <a:pt x="1124" y="4137"/>
                  </a:lnTo>
                  <a:lnTo>
                    <a:pt x="1045" y="3841"/>
                  </a:lnTo>
                  <a:lnTo>
                    <a:pt x="1005" y="3605"/>
                  </a:lnTo>
                  <a:lnTo>
                    <a:pt x="966" y="3388"/>
                  </a:lnTo>
                  <a:lnTo>
                    <a:pt x="946" y="3152"/>
                  </a:lnTo>
                  <a:lnTo>
                    <a:pt x="946" y="2935"/>
                  </a:lnTo>
                  <a:lnTo>
                    <a:pt x="946" y="2659"/>
                  </a:lnTo>
                  <a:lnTo>
                    <a:pt x="966" y="2581"/>
                  </a:lnTo>
                  <a:lnTo>
                    <a:pt x="986" y="2403"/>
                  </a:lnTo>
                  <a:lnTo>
                    <a:pt x="1005" y="2305"/>
                  </a:lnTo>
                  <a:lnTo>
                    <a:pt x="1045" y="2167"/>
                  </a:lnTo>
                  <a:lnTo>
                    <a:pt x="1084" y="2068"/>
                  </a:lnTo>
                  <a:lnTo>
                    <a:pt x="1124" y="1950"/>
                  </a:lnTo>
                  <a:lnTo>
                    <a:pt x="1183" y="1871"/>
                  </a:lnTo>
                  <a:lnTo>
                    <a:pt x="1242" y="1773"/>
                  </a:lnTo>
                  <a:lnTo>
                    <a:pt x="1301" y="1694"/>
                  </a:lnTo>
                  <a:lnTo>
                    <a:pt x="1360" y="1596"/>
                  </a:lnTo>
                  <a:lnTo>
                    <a:pt x="1419" y="1537"/>
                  </a:lnTo>
                  <a:lnTo>
                    <a:pt x="1498" y="1458"/>
                  </a:lnTo>
                  <a:lnTo>
                    <a:pt x="1577" y="1418"/>
                  </a:lnTo>
                  <a:lnTo>
                    <a:pt x="1655" y="1359"/>
                  </a:lnTo>
                  <a:lnTo>
                    <a:pt x="1754" y="1320"/>
                  </a:lnTo>
                  <a:lnTo>
                    <a:pt x="1833" y="1280"/>
                  </a:lnTo>
                  <a:lnTo>
                    <a:pt x="1931" y="1241"/>
                  </a:lnTo>
                  <a:lnTo>
                    <a:pt x="2030" y="1221"/>
                  </a:lnTo>
                  <a:lnTo>
                    <a:pt x="2128" y="1202"/>
                  </a:lnTo>
                  <a:close/>
                  <a:moveTo>
                    <a:pt x="10677" y="5949"/>
                  </a:moveTo>
                  <a:lnTo>
                    <a:pt x="10815" y="5969"/>
                  </a:lnTo>
                  <a:lnTo>
                    <a:pt x="10914" y="5988"/>
                  </a:lnTo>
                  <a:lnTo>
                    <a:pt x="11051" y="6028"/>
                  </a:lnTo>
                  <a:lnTo>
                    <a:pt x="11150" y="6067"/>
                  </a:lnTo>
                  <a:lnTo>
                    <a:pt x="11327" y="6126"/>
                  </a:lnTo>
                  <a:lnTo>
                    <a:pt x="11386" y="6146"/>
                  </a:lnTo>
                  <a:lnTo>
                    <a:pt x="11642" y="6284"/>
                  </a:lnTo>
                  <a:lnTo>
                    <a:pt x="11899" y="6441"/>
                  </a:lnTo>
                  <a:lnTo>
                    <a:pt x="12135" y="6638"/>
                  </a:lnTo>
                  <a:lnTo>
                    <a:pt x="12371" y="6835"/>
                  </a:lnTo>
                  <a:lnTo>
                    <a:pt x="12588" y="7052"/>
                  </a:lnTo>
                  <a:lnTo>
                    <a:pt x="12805" y="7308"/>
                  </a:lnTo>
                  <a:lnTo>
                    <a:pt x="13002" y="7564"/>
                  </a:lnTo>
                  <a:lnTo>
                    <a:pt x="13199" y="7840"/>
                  </a:lnTo>
                  <a:lnTo>
                    <a:pt x="13376" y="8116"/>
                  </a:lnTo>
                  <a:lnTo>
                    <a:pt x="13533" y="8411"/>
                  </a:lnTo>
                  <a:lnTo>
                    <a:pt x="13671" y="8707"/>
                  </a:lnTo>
                  <a:lnTo>
                    <a:pt x="13790" y="9002"/>
                  </a:lnTo>
                  <a:lnTo>
                    <a:pt x="13888" y="9317"/>
                  </a:lnTo>
                  <a:lnTo>
                    <a:pt x="13987" y="9633"/>
                  </a:lnTo>
                  <a:lnTo>
                    <a:pt x="14046" y="9928"/>
                  </a:lnTo>
                  <a:lnTo>
                    <a:pt x="14085" y="10223"/>
                  </a:lnTo>
                  <a:lnTo>
                    <a:pt x="14085" y="10519"/>
                  </a:lnTo>
                  <a:lnTo>
                    <a:pt x="14065" y="10814"/>
                  </a:lnTo>
                  <a:lnTo>
                    <a:pt x="14046" y="11071"/>
                  </a:lnTo>
                  <a:lnTo>
                    <a:pt x="13967" y="11307"/>
                  </a:lnTo>
                  <a:lnTo>
                    <a:pt x="13888" y="11504"/>
                  </a:lnTo>
                  <a:lnTo>
                    <a:pt x="13790" y="11701"/>
                  </a:lnTo>
                  <a:lnTo>
                    <a:pt x="13671" y="11858"/>
                  </a:lnTo>
                  <a:lnTo>
                    <a:pt x="13514" y="11996"/>
                  </a:lnTo>
                  <a:lnTo>
                    <a:pt x="13356" y="12115"/>
                  </a:lnTo>
                  <a:lnTo>
                    <a:pt x="13179" y="12193"/>
                  </a:lnTo>
                  <a:lnTo>
                    <a:pt x="13002" y="12233"/>
                  </a:lnTo>
                  <a:lnTo>
                    <a:pt x="12785" y="12272"/>
                  </a:lnTo>
                  <a:lnTo>
                    <a:pt x="12588" y="12252"/>
                  </a:lnTo>
                  <a:lnTo>
                    <a:pt x="12352" y="12233"/>
                  </a:lnTo>
                  <a:lnTo>
                    <a:pt x="12115" y="12154"/>
                  </a:lnTo>
                  <a:lnTo>
                    <a:pt x="11879" y="12055"/>
                  </a:lnTo>
                  <a:lnTo>
                    <a:pt x="11623" y="11937"/>
                  </a:lnTo>
                  <a:lnTo>
                    <a:pt x="11426" y="11819"/>
                  </a:lnTo>
                  <a:lnTo>
                    <a:pt x="11248" y="11681"/>
                  </a:lnTo>
                  <a:lnTo>
                    <a:pt x="11071" y="11543"/>
                  </a:lnTo>
                  <a:lnTo>
                    <a:pt x="10894" y="11386"/>
                  </a:lnTo>
                  <a:lnTo>
                    <a:pt x="10677" y="11149"/>
                  </a:lnTo>
                  <a:lnTo>
                    <a:pt x="10461" y="10913"/>
                  </a:lnTo>
                  <a:lnTo>
                    <a:pt x="10244" y="10657"/>
                  </a:lnTo>
                  <a:lnTo>
                    <a:pt x="10007" y="10302"/>
                  </a:lnTo>
                  <a:lnTo>
                    <a:pt x="9811" y="9948"/>
                  </a:lnTo>
                  <a:lnTo>
                    <a:pt x="9653" y="9633"/>
                  </a:lnTo>
                  <a:lnTo>
                    <a:pt x="9495" y="9298"/>
                  </a:lnTo>
                  <a:lnTo>
                    <a:pt x="9436" y="9101"/>
                  </a:lnTo>
                  <a:lnTo>
                    <a:pt x="9357" y="8845"/>
                  </a:lnTo>
                  <a:lnTo>
                    <a:pt x="9279" y="8589"/>
                  </a:lnTo>
                  <a:lnTo>
                    <a:pt x="9220" y="8293"/>
                  </a:lnTo>
                  <a:lnTo>
                    <a:pt x="9180" y="7978"/>
                  </a:lnTo>
                  <a:lnTo>
                    <a:pt x="9180" y="7702"/>
                  </a:lnTo>
                  <a:lnTo>
                    <a:pt x="9180" y="7407"/>
                  </a:lnTo>
                  <a:lnTo>
                    <a:pt x="9200" y="7328"/>
                  </a:lnTo>
                  <a:lnTo>
                    <a:pt x="9220" y="7151"/>
                  </a:lnTo>
                  <a:lnTo>
                    <a:pt x="9259" y="7052"/>
                  </a:lnTo>
                  <a:lnTo>
                    <a:pt x="9279" y="6914"/>
                  </a:lnTo>
                  <a:lnTo>
                    <a:pt x="9318" y="6835"/>
                  </a:lnTo>
                  <a:lnTo>
                    <a:pt x="9377" y="6717"/>
                  </a:lnTo>
                  <a:lnTo>
                    <a:pt x="9417" y="6619"/>
                  </a:lnTo>
                  <a:lnTo>
                    <a:pt x="9476" y="6520"/>
                  </a:lnTo>
                  <a:lnTo>
                    <a:pt x="9535" y="6441"/>
                  </a:lnTo>
                  <a:lnTo>
                    <a:pt x="9594" y="6363"/>
                  </a:lnTo>
                  <a:lnTo>
                    <a:pt x="9673" y="6304"/>
                  </a:lnTo>
                  <a:lnTo>
                    <a:pt x="9732" y="6225"/>
                  </a:lnTo>
                  <a:lnTo>
                    <a:pt x="9811" y="6166"/>
                  </a:lnTo>
                  <a:lnTo>
                    <a:pt x="9889" y="6107"/>
                  </a:lnTo>
                  <a:lnTo>
                    <a:pt x="9988" y="6067"/>
                  </a:lnTo>
                  <a:lnTo>
                    <a:pt x="10067" y="6028"/>
                  </a:lnTo>
                  <a:lnTo>
                    <a:pt x="10185" y="6008"/>
                  </a:lnTo>
                  <a:lnTo>
                    <a:pt x="10264" y="5969"/>
                  </a:lnTo>
                  <a:lnTo>
                    <a:pt x="10382" y="5969"/>
                  </a:lnTo>
                  <a:lnTo>
                    <a:pt x="10461" y="5949"/>
                  </a:lnTo>
                  <a:close/>
                  <a:moveTo>
                    <a:pt x="1793" y="0"/>
                  </a:moveTo>
                  <a:lnTo>
                    <a:pt x="1655" y="20"/>
                  </a:lnTo>
                  <a:lnTo>
                    <a:pt x="1498" y="40"/>
                  </a:lnTo>
                  <a:lnTo>
                    <a:pt x="1380" y="79"/>
                  </a:lnTo>
                  <a:lnTo>
                    <a:pt x="1242" y="118"/>
                  </a:lnTo>
                  <a:lnTo>
                    <a:pt x="1124" y="158"/>
                  </a:lnTo>
                  <a:lnTo>
                    <a:pt x="1005" y="236"/>
                  </a:lnTo>
                  <a:lnTo>
                    <a:pt x="789" y="374"/>
                  </a:lnTo>
                  <a:lnTo>
                    <a:pt x="592" y="571"/>
                  </a:lnTo>
                  <a:lnTo>
                    <a:pt x="414" y="788"/>
                  </a:lnTo>
                  <a:lnTo>
                    <a:pt x="277" y="1044"/>
                  </a:lnTo>
                  <a:lnTo>
                    <a:pt x="158" y="1340"/>
                  </a:lnTo>
                  <a:lnTo>
                    <a:pt x="80" y="1655"/>
                  </a:lnTo>
                  <a:lnTo>
                    <a:pt x="20" y="2009"/>
                  </a:lnTo>
                  <a:lnTo>
                    <a:pt x="1" y="2403"/>
                  </a:lnTo>
                  <a:lnTo>
                    <a:pt x="20" y="2797"/>
                  </a:lnTo>
                  <a:lnTo>
                    <a:pt x="80" y="3231"/>
                  </a:lnTo>
                  <a:lnTo>
                    <a:pt x="158" y="3644"/>
                  </a:lnTo>
                  <a:lnTo>
                    <a:pt x="277" y="4058"/>
                  </a:lnTo>
                  <a:lnTo>
                    <a:pt x="414" y="4491"/>
                  </a:lnTo>
                  <a:lnTo>
                    <a:pt x="572" y="4905"/>
                  </a:lnTo>
                  <a:lnTo>
                    <a:pt x="769" y="5319"/>
                  </a:lnTo>
                  <a:lnTo>
                    <a:pt x="986" y="5713"/>
                  </a:lnTo>
                  <a:lnTo>
                    <a:pt x="1242" y="6107"/>
                  </a:lnTo>
                  <a:lnTo>
                    <a:pt x="1498" y="6481"/>
                  </a:lnTo>
                  <a:lnTo>
                    <a:pt x="1774" y="6835"/>
                  </a:lnTo>
                  <a:lnTo>
                    <a:pt x="2069" y="7170"/>
                  </a:lnTo>
                  <a:lnTo>
                    <a:pt x="2384" y="7485"/>
                  </a:lnTo>
                  <a:lnTo>
                    <a:pt x="2699" y="7761"/>
                  </a:lnTo>
                  <a:lnTo>
                    <a:pt x="3034" y="8017"/>
                  </a:lnTo>
                  <a:lnTo>
                    <a:pt x="3389" y="8234"/>
                  </a:lnTo>
                  <a:lnTo>
                    <a:pt x="3743" y="8431"/>
                  </a:lnTo>
                  <a:lnTo>
                    <a:pt x="4078" y="8549"/>
                  </a:lnTo>
                  <a:lnTo>
                    <a:pt x="4413" y="8648"/>
                  </a:lnTo>
                  <a:lnTo>
                    <a:pt x="4728" y="8687"/>
                  </a:lnTo>
                  <a:lnTo>
                    <a:pt x="5024" y="8707"/>
                  </a:lnTo>
                  <a:lnTo>
                    <a:pt x="5300" y="8667"/>
                  </a:lnTo>
                  <a:lnTo>
                    <a:pt x="5556" y="8569"/>
                  </a:lnTo>
                  <a:lnTo>
                    <a:pt x="5812" y="8451"/>
                  </a:lnTo>
                  <a:lnTo>
                    <a:pt x="5891" y="8411"/>
                  </a:lnTo>
                  <a:lnTo>
                    <a:pt x="5989" y="8332"/>
                  </a:lnTo>
                  <a:lnTo>
                    <a:pt x="6068" y="8254"/>
                  </a:lnTo>
                  <a:lnTo>
                    <a:pt x="6166" y="8155"/>
                  </a:lnTo>
                  <a:lnTo>
                    <a:pt x="6225" y="8076"/>
                  </a:lnTo>
                  <a:lnTo>
                    <a:pt x="6324" y="7978"/>
                  </a:lnTo>
                  <a:lnTo>
                    <a:pt x="6383" y="7879"/>
                  </a:lnTo>
                  <a:lnTo>
                    <a:pt x="6462" y="7742"/>
                  </a:lnTo>
                  <a:lnTo>
                    <a:pt x="6501" y="7663"/>
                  </a:lnTo>
                  <a:lnTo>
                    <a:pt x="6560" y="7505"/>
                  </a:lnTo>
                  <a:lnTo>
                    <a:pt x="6600" y="7407"/>
                  </a:lnTo>
                  <a:lnTo>
                    <a:pt x="6659" y="7210"/>
                  </a:lnTo>
                  <a:lnTo>
                    <a:pt x="6678" y="7131"/>
                  </a:lnTo>
                  <a:lnTo>
                    <a:pt x="6738" y="6816"/>
                  </a:lnTo>
                  <a:lnTo>
                    <a:pt x="7506" y="7249"/>
                  </a:lnTo>
                  <a:lnTo>
                    <a:pt x="8274" y="7702"/>
                  </a:lnTo>
                  <a:lnTo>
                    <a:pt x="8333" y="8096"/>
                  </a:lnTo>
                  <a:lnTo>
                    <a:pt x="8412" y="8470"/>
                  </a:lnTo>
                  <a:lnTo>
                    <a:pt x="8530" y="8864"/>
                  </a:lnTo>
                  <a:lnTo>
                    <a:pt x="8648" y="9258"/>
                  </a:lnTo>
                  <a:lnTo>
                    <a:pt x="8806" y="9633"/>
                  </a:lnTo>
                  <a:lnTo>
                    <a:pt x="8983" y="10007"/>
                  </a:lnTo>
                  <a:lnTo>
                    <a:pt x="9180" y="10381"/>
                  </a:lnTo>
                  <a:lnTo>
                    <a:pt x="9397" y="10736"/>
                  </a:lnTo>
                  <a:lnTo>
                    <a:pt x="9633" y="11090"/>
                  </a:lnTo>
                  <a:lnTo>
                    <a:pt x="9870" y="11425"/>
                  </a:lnTo>
                  <a:lnTo>
                    <a:pt x="10126" y="11740"/>
                  </a:lnTo>
                  <a:lnTo>
                    <a:pt x="10401" y="12036"/>
                  </a:lnTo>
                  <a:lnTo>
                    <a:pt x="10697" y="12312"/>
                  </a:lnTo>
                  <a:lnTo>
                    <a:pt x="10992" y="12568"/>
                  </a:lnTo>
                  <a:lnTo>
                    <a:pt x="11308" y="12804"/>
                  </a:lnTo>
                  <a:lnTo>
                    <a:pt x="11623" y="13001"/>
                  </a:lnTo>
                  <a:lnTo>
                    <a:pt x="11997" y="13178"/>
                  </a:lnTo>
                  <a:lnTo>
                    <a:pt x="12352" y="13336"/>
                  </a:lnTo>
                  <a:lnTo>
                    <a:pt x="12686" y="13415"/>
                  </a:lnTo>
                  <a:lnTo>
                    <a:pt x="13021" y="13454"/>
                  </a:lnTo>
                  <a:lnTo>
                    <a:pt x="13336" y="13454"/>
                  </a:lnTo>
                  <a:lnTo>
                    <a:pt x="13474" y="13434"/>
                  </a:lnTo>
                  <a:lnTo>
                    <a:pt x="13632" y="13395"/>
                  </a:lnTo>
                  <a:lnTo>
                    <a:pt x="13770" y="13356"/>
                  </a:lnTo>
                  <a:lnTo>
                    <a:pt x="13888" y="13296"/>
                  </a:lnTo>
                  <a:lnTo>
                    <a:pt x="14026" y="13237"/>
                  </a:lnTo>
                  <a:lnTo>
                    <a:pt x="14144" y="13159"/>
                  </a:lnTo>
                  <a:lnTo>
                    <a:pt x="14243" y="13080"/>
                  </a:lnTo>
                  <a:lnTo>
                    <a:pt x="14341" y="12981"/>
                  </a:lnTo>
                  <a:lnTo>
                    <a:pt x="14440" y="12902"/>
                  </a:lnTo>
                  <a:lnTo>
                    <a:pt x="14518" y="12784"/>
                  </a:lnTo>
                  <a:lnTo>
                    <a:pt x="14597" y="12666"/>
                  </a:lnTo>
                  <a:lnTo>
                    <a:pt x="14676" y="12528"/>
                  </a:lnTo>
                  <a:lnTo>
                    <a:pt x="14755" y="12410"/>
                  </a:lnTo>
                  <a:lnTo>
                    <a:pt x="14814" y="12252"/>
                  </a:lnTo>
                  <a:lnTo>
                    <a:pt x="14853" y="12134"/>
                  </a:lnTo>
                  <a:lnTo>
                    <a:pt x="14912" y="11937"/>
                  </a:lnTo>
                  <a:lnTo>
                    <a:pt x="14952" y="11799"/>
                  </a:lnTo>
                  <a:lnTo>
                    <a:pt x="14991" y="11563"/>
                  </a:lnTo>
                  <a:lnTo>
                    <a:pt x="14991" y="11445"/>
                  </a:lnTo>
                  <a:lnTo>
                    <a:pt x="15011" y="11071"/>
                  </a:lnTo>
                  <a:lnTo>
                    <a:pt x="14991" y="10657"/>
                  </a:lnTo>
                  <a:lnTo>
                    <a:pt x="14952" y="10243"/>
                  </a:lnTo>
                  <a:lnTo>
                    <a:pt x="14873" y="9830"/>
                  </a:lnTo>
                  <a:lnTo>
                    <a:pt x="14755" y="9396"/>
                  </a:lnTo>
                  <a:lnTo>
                    <a:pt x="14617" y="8983"/>
                  </a:lnTo>
                  <a:lnTo>
                    <a:pt x="14440" y="8549"/>
                  </a:lnTo>
                  <a:lnTo>
                    <a:pt x="14243" y="8135"/>
                  </a:lnTo>
                  <a:lnTo>
                    <a:pt x="14026" y="7742"/>
                  </a:lnTo>
                  <a:lnTo>
                    <a:pt x="13790" y="7348"/>
                  </a:lnTo>
                  <a:lnTo>
                    <a:pt x="13533" y="6973"/>
                  </a:lnTo>
                  <a:lnTo>
                    <a:pt x="13258" y="6619"/>
                  </a:lnTo>
                  <a:lnTo>
                    <a:pt x="12962" y="6284"/>
                  </a:lnTo>
                  <a:lnTo>
                    <a:pt x="12647" y="5969"/>
                  </a:lnTo>
                  <a:lnTo>
                    <a:pt x="12332" y="5693"/>
                  </a:lnTo>
                  <a:lnTo>
                    <a:pt x="11997" y="5437"/>
                  </a:lnTo>
                  <a:lnTo>
                    <a:pt x="11642" y="5220"/>
                  </a:lnTo>
                  <a:lnTo>
                    <a:pt x="11308" y="5043"/>
                  </a:lnTo>
                  <a:lnTo>
                    <a:pt x="11209" y="5003"/>
                  </a:lnTo>
                  <a:lnTo>
                    <a:pt x="10992" y="4925"/>
                  </a:lnTo>
                  <a:lnTo>
                    <a:pt x="10855" y="4885"/>
                  </a:lnTo>
                  <a:lnTo>
                    <a:pt x="10677" y="4826"/>
                  </a:lnTo>
                  <a:lnTo>
                    <a:pt x="10539" y="4806"/>
                  </a:lnTo>
                  <a:lnTo>
                    <a:pt x="10362" y="4767"/>
                  </a:lnTo>
                  <a:lnTo>
                    <a:pt x="9968" y="4767"/>
                  </a:lnTo>
                  <a:lnTo>
                    <a:pt x="9811" y="4787"/>
                  </a:lnTo>
                  <a:lnTo>
                    <a:pt x="9692" y="4806"/>
                  </a:lnTo>
                  <a:lnTo>
                    <a:pt x="9554" y="4846"/>
                  </a:lnTo>
                  <a:lnTo>
                    <a:pt x="9456" y="4885"/>
                  </a:lnTo>
                  <a:lnTo>
                    <a:pt x="9318" y="4944"/>
                  </a:lnTo>
                  <a:lnTo>
                    <a:pt x="9121" y="5063"/>
                  </a:lnTo>
                  <a:lnTo>
                    <a:pt x="8963" y="5200"/>
                  </a:lnTo>
                  <a:lnTo>
                    <a:pt x="8806" y="5358"/>
                  </a:lnTo>
                  <a:lnTo>
                    <a:pt x="8668" y="5535"/>
                  </a:lnTo>
                  <a:lnTo>
                    <a:pt x="8530" y="5772"/>
                  </a:lnTo>
                  <a:lnTo>
                    <a:pt x="8432" y="6028"/>
                  </a:lnTo>
                  <a:lnTo>
                    <a:pt x="8353" y="6323"/>
                  </a:lnTo>
                  <a:lnTo>
                    <a:pt x="8294" y="6638"/>
                  </a:lnTo>
                  <a:lnTo>
                    <a:pt x="6738" y="5752"/>
                  </a:lnTo>
                  <a:lnTo>
                    <a:pt x="6678" y="5378"/>
                  </a:lnTo>
                  <a:lnTo>
                    <a:pt x="6600" y="4984"/>
                  </a:lnTo>
                  <a:lnTo>
                    <a:pt x="6501" y="4590"/>
                  </a:lnTo>
                  <a:lnTo>
                    <a:pt x="6363" y="4216"/>
                  </a:lnTo>
                  <a:lnTo>
                    <a:pt x="6206" y="3822"/>
                  </a:lnTo>
                  <a:lnTo>
                    <a:pt x="6048" y="3447"/>
                  </a:lnTo>
                  <a:lnTo>
                    <a:pt x="5851" y="3073"/>
                  </a:lnTo>
                  <a:lnTo>
                    <a:pt x="5634" y="2718"/>
                  </a:lnTo>
                  <a:lnTo>
                    <a:pt x="5398" y="2364"/>
                  </a:lnTo>
                  <a:lnTo>
                    <a:pt x="5162" y="2029"/>
                  </a:lnTo>
                  <a:lnTo>
                    <a:pt x="4886" y="1714"/>
                  </a:lnTo>
                  <a:lnTo>
                    <a:pt x="4610" y="1418"/>
                  </a:lnTo>
                  <a:lnTo>
                    <a:pt x="4334" y="1143"/>
                  </a:lnTo>
                  <a:lnTo>
                    <a:pt x="4019" y="887"/>
                  </a:lnTo>
                  <a:lnTo>
                    <a:pt x="3724" y="670"/>
                  </a:lnTo>
                  <a:lnTo>
                    <a:pt x="3409" y="473"/>
                  </a:lnTo>
                  <a:lnTo>
                    <a:pt x="3054" y="276"/>
                  </a:lnTo>
                  <a:lnTo>
                    <a:pt x="2956" y="236"/>
                  </a:lnTo>
                  <a:lnTo>
                    <a:pt x="2719" y="158"/>
                  </a:lnTo>
                  <a:lnTo>
                    <a:pt x="2601" y="118"/>
                  </a:lnTo>
                  <a:lnTo>
                    <a:pt x="2404" y="59"/>
                  </a:lnTo>
                  <a:lnTo>
                    <a:pt x="2266" y="40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093950" y="3564650"/>
              <a:ext cx="122650" cy="157625"/>
            </a:xfrm>
            <a:custGeom>
              <a:avLst/>
              <a:gdLst/>
              <a:ahLst/>
              <a:cxnLst/>
              <a:rect l="l" t="t" r="r" b="b"/>
              <a:pathLst>
                <a:path w="4906" h="6305" extrusionOk="0">
                  <a:moveTo>
                    <a:pt x="1182" y="1"/>
                  </a:moveTo>
                  <a:lnTo>
                    <a:pt x="1084" y="20"/>
                  </a:lnTo>
                  <a:lnTo>
                    <a:pt x="985" y="40"/>
                  </a:lnTo>
                  <a:lnTo>
                    <a:pt x="887" y="79"/>
                  </a:lnTo>
                  <a:lnTo>
                    <a:pt x="808" y="119"/>
                  </a:lnTo>
                  <a:lnTo>
                    <a:pt x="709" y="158"/>
                  </a:lnTo>
                  <a:lnTo>
                    <a:pt x="631" y="217"/>
                  </a:lnTo>
                  <a:lnTo>
                    <a:pt x="552" y="257"/>
                  </a:lnTo>
                  <a:lnTo>
                    <a:pt x="473" y="336"/>
                  </a:lnTo>
                  <a:lnTo>
                    <a:pt x="414" y="395"/>
                  </a:lnTo>
                  <a:lnTo>
                    <a:pt x="335" y="493"/>
                  </a:lnTo>
                  <a:lnTo>
                    <a:pt x="296" y="572"/>
                  </a:lnTo>
                  <a:lnTo>
                    <a:pt x="237" y="670"/>
                  </a:lnTo>
                  <a:lnTo>
                    <a:pt x="178" y="749"/>
                  </a:lnTo>
                  <a:lnTo>
                    <a:pt x="138" y="867"/>
                  </a:lnTo>
                  <a:lnTo>
                    <a:pt x="99" y="966"/>
                  </a:lnTo>
                  <a:lnTo>
                    <a:pt x="59" y="1104"/>
                  </a:lnTo>
                  <a:lnTo>
                    <a:pt x="40" y="1202"/>
                  </a:lnTo>
                  <a:lnTo>
                    <a:pt x="20" y="1380"/>
                  </a:lnTo>
                  <a:lnTo>
                    <a:pt x="0" y="1458"/>
                  </a:lnTo>
                  <a:lnTo>
                    <a:pt x="0" y="1734"/>
                  </a:lnTo>
                  <a:lnTo>
                    <a:pt x="0" y="1951"/>
                  </a:lnTo>
                  <a:lnTo>
                    <a:pt x="20" y="2187"/>
                  </a:lnTo>
                  <a:lnTo>
                    <a:pt x="59" y="2404"/>
                  </a:lnTo>
                  <a:lnTo>
                    <a:pt x="99" y="2640"/>
                  </a:lnTo>
                  <a:lnTo>
                    <a:pt x="178" y="2936"/>
                  </a:lnTo>
                  <a:lnTo>
                    <a:pt x="276" y="3251"/>
                  </a:lnTo>
                  <a:lnTo>
                    <a:pt x="414" y="3546"/>
                  </a:lnTo>
                  <a:lnTo>
                    <a:pt x="552" y="3862"/>
                  </a:lnTo>
                  <a:lnTo>
                    <a:pt x="709" y="4137"/>
                  </a:lnTo>
                  <a:lnTo>
                    <a:pt x="966" y="4571"/>
                  </a:lnTo>
                  <a:lnTo>
                    <a:pt x="1261" y="4965"/>
                  </a:lnTo>
                  <a:lnTo>
                    <a:pt x="1596" y="5319"/>
                  </a:lnTo>
                  <a:lnTo>
                    <a:pt x="1773" y="5477"/>
                  </a:lnTo>
                  <a:lnTo>
                    <a:pt x="1950" y="5634"/>
                  </a:lnTo>
                  <a:lnTo>
                    <a:pt x="2187" y="5812"/>
                  </a:lnTo>
                  <a:lnTo>
                    <a:pt x="2443" y="5969"/>
                  </a:lnTo>
                  <a:lnTo>
                    <a:pt x="2699" y="6107"/>
                  </a:lnTo>
                  <a:lnTo>
                    <a:pt x="2935" y="6206"/>
                  </a:lnTo>
                  <a:lnTo>
                    <a:pt x="3172" y="6265"/>
                  </a:lnTo>
                  <a:lnTo>
                    <a:pt x="3388" y="6304"/>
                  </a:lnTo>
                  <a:lnTo>
                    <a:pt x="3605" y="6304"/>
                  </a:lnTo>
                  <a:lnTo>
                    <a:pt x="3822" y="6284"/>
                  </a:lnTo>
                  <a:lnTo>
                    <a:pt x="3999" y="6225"/>
                  </a:lnTo>
                  <a:lnTo>
                    <a:pt x="4176" y="6147"/>
                  </a:lnTo>
                  <a:lnTo>
                    <a:pt x="4334" y="6048"/>
                  </a:lnTo>
                  <a:lnTo>
                    <a:pt x="4472" y="5910"/>
                  </a:lnTo>
                  <a:lnTo>
                    <a:pt x="4610" y="5733"/>
                  </a:lnTo>
                  <a:lnTo>
                    <a:pt x="4708" y="5556"/>
                  </a:lnTo>
                  <a:lnTo>
                    <a:pt x="4787" y="5339"/>
                  </a:lnTo>
                  <a:lnTo>
                    <a:pt x="4846" y="5103"/>
                  </a:lnTo>
                  <a:lnTo>
                    <a:pt x="4885" y="4846"/>
                  </a:lnTo>
                  <a:lnTo>
                    <a:pt x="4905" y="4571"/>
                  </a:lnTo>
                  <a:lnTo>
                    <a:pt x="4885" y="4275"/>
                  </a:lnTo>
                  <a:lnTo>
                    <a:pt x="4846" y="3980"/>
                  </a:lnTo>
                  <a:lnTo>
                    <a:pt x="4787" y="3665"/>
                  </a:lnTo>
                  <a:lnTo>
                    <a:pt x="4708" y="3369"/>
                  </a:lnTo>
                  <a:lnTo>
                    <a:pt x="4610" y="3054"/>
                  </a:lnTo>
                  <a:lnTo>
                    <a:pt x="4491" y="2758"/>
                  </a:lnTo>
                  <a:lnTo>
                    <a:pt x="4354" y="2443"/>
                  </a:lnTo>
                  <a:lnTo>
                    <a:pt x="4196" y="2168"/>
                  </a:lnTo>
                  <a:lnTo>
                    <a:pt x="4019" y="1872"/>
                  </a:lnTo>
                  <a:lnTo>
                    <a:pt x="3822" y="1596"/>
                  </a:lnTo>
                  <a:lnTo>
                    <a:pt x="3625" y="1340"/>
                  </a:lnTo>
                  <a:lnTo>
                    <a:pt x="3408" y="1104"/>
                  </a:lnTo>
                  <a:lnTo>
                    <a:pt x="3191" y="867"/>
                  </a:lnTo>
                  <a:lnTo>
                    <a:pt x="2955" y="670"/>
                  </a:lnTo>
                  <a:lnTo>
                    <a:pt x="2699" y="493"/>
                  </a:lnTo>
                  <a:lnTo>
                    <a:pt x="2463" y="336"/>
                  </a:lnTo>
                  <a:lnTo>
                    <a:pt x="2266" y="217"/>
                  </a:lnTo>
                  <a:lnTo>
                    <a:pt x="2069" y="139"/>
                  </a:lnTo>
                  <a:lnTo>
                    <a:pt x="1872" y="79"/>
                  </a:lnTo>
                  <a:lnTo>
                    <a:pt x="1694" y="20"/>
                  </a:lnTo>
                  <a:lnTo>
                    <a:pt x="1635" y="20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6"/>
          <p:cNvGrpSpPr/>
          <p:nvPr/>
        </p:nvGrpSpPr>
        <p:grpSpPr>
          <a:xfrm>
            <a:off x="346500" y="156580"/>
            <a:ext cx="491063" cy="553299"/>
            <a:chOff x="2625625" y="2522625"/>
            <a:chExt cx="431400" cy="486075"/>
          </a:xfrm>
        </p:grpSpPr>
        <p:sp>
          <p:nvSpPr>
            <p:cNvPr id="463" name="Google Shape;463;p6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134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1011;p16"/>
          <p:cNvGrpSpPr/>
          <p:nvPr/>
        </p:nvGrpSpPr>
        <p:grpSpPr>
          <a:xfrm>
            <a:off x="0" y="0"/>
            <a:ext cx="9143998" cy="5135415"/>
            <a:chOff x="0" y="0"/>
            <a:chExt cx="9143998" cy="5135415"/>
          </a:xfrm>
        </p:grpSpPr>
        <p:sp>
          <p:nvSpPr>
            <p:cNvPr id="1012" name="Google Shape;1012;p16"/>
            <p:cNvSpPr/>
            <p:nvPr/>
          </p:nvSpPr>
          <p:spPr>
            <a:xfrm>
              <a:off x="0" y="0"/>
              <a:ext cx="9143968" cy="5135397"/>
            </a:xfrm>
            <a:custGeom>
              <a:avLst/>
              <a:gdLst/>
              <a:ahLst/>
              <a:cxnLst/>
              <a:rect l="l" t="t" r="r" b="b"/>
              <a:pathLst>
                <a:path w="144987" h="81427" extrusionOk="0">
                  <a:moveTo>
                    <a:pt x="24540" y="5483"/>
                  </a:moveTo>
                  <a:lnTo>
                    <a:pt x="36602" y="12459"/>
                  </a:lnTo>
                  <a:lnTo>
                    <a:pt x="30608" y="15938"/>
                  </a:lnTo>
                  <a:lnTo>
                    <a:pt x="24615" y="19417"/>
                  </a:lnTo>
                  <a:lnTo>
                    <a:pt x="12554" y="12459"/>
                  </a:lnTo>
                  <a:lnTo>
                    <a:pt x="24540" y="5483"/>
                  </a:lnTo>
                  <a:close/>
                  <a:moveTo>
                    <a:pt x="36753" y="12554"/>
                  </a:moveTo>
                  <a:lnTo>
                    <a:pt x="48833" y="19511"/>
                  </a:lnTo>
                  <a:lnTo>
                    <a:pt x="42840" y="22990"/>
                  </a:lnTo>
                  <a:lnTo>
                    <a:pt x="36847" y="26487"/>
                  </a:lnTo>
                  <a:lnTo>
                    <a:pt x="24767" y="19511"/>
                  </a:lnTo>
                  <a:lnTo>
                    <a:pt x="36753" y="12554"/>
                  </a:lnTo>
                  <a:close/>
                  <a:moveTo>
                    <a:pt x="48985" y="19606"/>
                  </a:moveTo>
                  <a:lnTo>
                    <a:pt x="61046" y="26563"/>
                  </a:lnTo>
                  <a:lnTo>
                    <a:pt x="60990" y="26601"/>
                  </a:lnTo>
                  <a:lnTo>
                    <a:pt x="49060" y="33539"/>
                  </a:lnTo>
                  <a:lnTo>
                    <a:pt x="36999" y="26563"/>
                  </a:lnTo>
                  <a:lnTo>
                    <a:pt x="48985" y="19606"/>
                  </a:lnTo>
                  <a:close/>
                  <a:moveTo>
                    <a:pt x="61198" y="26657"/>
                  </a:moveTo>
                  <a:lnTo>
                    <a:pt x="73259" y="33615"/>
                  </a:lnTo>
                  <a:lnTo>
                    <a:pt x="61273" y="40591"/>
                  </a:lnTo>
                  <a:lnTo>
                    <a:pt x="49212" y="33615"/>
                  </a:lnTo>
                  <a:lnTo>
                    <a:pt x="61198" y="26657"/>
                  </a:lnTo>
                  <a:close/>
                  <a:moveTo>
                    <a:pt x="73524" y="33766"/>
                  </a:moveTo>
                  <a:lnTo>
                    <a:pt x="85586" y="40742"/>
                  </a:lnTo>
                  <a:lnTo>
                    <a:pt x="79593" y="44221"/>
                  </a:lnTo>
                  <a:lnTo>
                    <a:pt x="73600" y="47699"/>
                  </a:lnTo>
                  <a:lnTo>
                    <a:pt x="61538" y="40742"/>
                  </a:lnTo>
                  <a:lnTo>
                    <a:pt x="73524" y="33766"/>
                  </a:lnTo>
                  <a:close/>
                  <a:moveTo>
                    <a:pt x="85737" y="40837"/>
                  </a:moveTo>
                  <a:lnTo>
                    <a:pt x="97818" y="47794"/>
                  </a:lnTo>
                  <a:lnTo>
                    <a:pt x="97761" y="47832"/>
                  </a:lnTo>
                  <a:lnTo>
                    <a:pt x="85832" y="54770"/>
                  </a:lnTo>
                  <a:lnTo>
                    <a:pt x="73751" y="47794"/>
                  </a:lnTo>
                  <a:lnTo>
                    <a:pt x="85737" y="40837"/>
                  </a:lnTo>
                  <a:close/>
                  <a:moveTo>
                    <a:pt x="97969" y="47888"/>
                  </a:moveTo>
                  <a:lnTo>
                    <a:pt x="110031" y="54846"/>
                  </a:lnTo>
                  <a:lnTo>
                    <a:pt x="98101" y="61784"/>
                  </a:lnTo>
                  <a:lnTo>
                    <a:pt x="98045" y="61822"/>
                  </a:lnTo>
                  <a:lnTo>
                    <a:pt x="85983" y="54846"/>
                  </a:lnTo>
                  <a:lnTo>
                    <a:pt x="97969" y="47888"/>
                  </a:lnTo>
                  <a:close/>
                  <a:moveTo>
                    <a:pt x="110182" y="54940"/>
                  </a:moveTo>
                  <a:lnTo>
                    <a:pt x="122244" y="61897"/>
                  </a:lnTo>
                  <a:lnTo>
                    <a:pt x="122187" y="61935"/>
                  </a:lnTo>
                  <a:lnTo>
                    <a:pt x="110258" y="68874"/>
                  </a:lnTo>
                  <a:lnTo>
                    <a:pt x="98196" y="61897"/>
                  </a:lnTo>
                  <a:lnTo>
                    <a:pt x="110182" y="54940"/>
                  </a:lnTo>
                  <a:close/>
                  <a:moveTo>
                    <a:pt x="122395" y="61992"/>
                  </a:moveTo>
                  <a:lnTo>
                    <a:pt x="134476" y="68949"/>
                  </a:lnTo>
                  <a:lnTo>
                    <a:pt x="128482" y="72447"/>
                  </a:lnTo>
                  <a:lnTo>
                    <a:pt x="122489" y="75925"/>
                  </a:lnTo>
                  <a:lnTo>
                    <a:pt x="110409" y="68949"/>
                  </a:lnTo>
                  <a:lnTo>
                    <a:pt x="122395" y="61992"/>
                  </a:lnTo>
                  <a:close/>
                  <a:moveTo>
                    <a:pt x="9321" y="0"/>
                  </a:moveTo>
                  <a:lnTo>
                    <a:pt x="6183" y="1834"/>
                  </a:lnTo>
                  <a:lnTo>
                    <a:pt x="189" y="5313"/>
                  </a:lnTo>
                  <a:lnTo>
                    <a:pt x="0" y="5218"/>
                  </a:lnTo>
                  <a:lnTo>
                    <a:pt x="0" y="5237"/>
                  </a:lnTo>
                  <a:lnTo>
                    <a:pt x="35732" y="25863"/>
                  </a:lnTo>
                  <a:lnTo>
                    <a:pt x="36809" y="26487"/>
                  </a:lnTo>
                  <a:lnTo>
                    <a:pt x="49022" y="33539"/>
                  </a:lnTo>
                  <a:lnTo>
                    <a:pt x="53068" y="35883"/>
                  </a:lnTo>
                  <a:lnTo>
                    <a:pt x="131942" y="81427"/>
                  </a:lnTo>
                  <a:lnTo>
                    <a:pt x="131999" y="81427"/>
                  </a:lnTo>
                  <a:lnTo>
                    <a:pt x="122641" y="76020"/>
                  </a:lnTo>
                  <a:lnTo>
                    <a:pt x="134627" y="69044"/>
                  </a:lnTo>
                  <a:lnTo>
                    <a:pt x="144987" y="75037"/>
                  </a:lnTo>
                  <a:lnTo>
                    <a:pt x="144987" y="74848"/>
                  </a:lnTo>
                  <a:lnTo>
                    <a:pt x="134778" y="68949"/>
                  </a:lnTo>
                  <a:lnTo>
                    <a:pt x="134627" y="68874"/>
                  </a:lnTo>
                  <a:lnTo>
                    <a:pt x="122546" y="61897"/>
                  </a:lnTo>
                  <a:lnTo>
                    <a:pt x="122395" y="61822"/>
                  </a:lnTo>
                  <a:lnTo>
                    <a:pt x="110333" y="54846"/>
                  </a:lnTo>
                  <a:lnTo>
                    <a:pt x="110182" y="54770"/>
                  </a:lnTo>
                  <a:lnTo>
                    <a:pt x="98120" y="47794"/>
                  </a:lnTo>
                  <a:lnTo>
                    <a:pt x="97969" y="47699"/>
                  </a:lnTo>
                  <a:lnTo>
                    <a:pt x="85907" y="40742"/>
                  </a:lnTo>
                  <a:lnTo>
                    <a:pt x="85737" y="40648"/>
                  </a:lnTo>
                  <a:lnTo>
                    <a:pt x="73675" y="33690"/>
                  </a:lnTo>
                  <a:lnTo>
                    <a:pt x="73524" y="33596"/>
                  </a:lnTo>
                  <a:lnTo>
                    <a:pt x="73411" y="33539"/>
                  </a:lnTo>
                  <a:lnTo>
                    <a:pt x="61349" y="26563"/>
                  </a:lnTo>
                  <a:lnTo>
                    <a:pt x="61198" y="26487"/>
                  </a:lnTo>
                  <a:lnTo>
                    <a:pt x="49136" y="19511"/>
                  </a:lnTo>
                  <a:lnTo>
                    <a:pt x="48985" y="19417"/>
                  </a:lnTo>
                  <a:lnTo>
                    <a:pt x="36904" y="12459"/>
                  </a:lnTo>
                  <a:lnTo>
                    <a:pt x="36753" y="12365"/>
                  </a:lnTo>
                  <a:lnTo>
                    <a:pt x="24691" y="5407"/>
                  </a:lnTo>
                  <a:lnTo>
                    <a:pt x="24540" y="5313"/>
                  </a:lnTo>
                  <a:lnTo>
                    <a:pt x="15352" y="0"/>
                  </a:lnTo>
                  <a:lnTo>
                    <a:pt x="15049" y="0"/>
                  </a:lnTo>
                  <a:lnTo>
                    <a:pt x="24389" y="5407"/>
                  </a:lnTo>
                  <a:lnTo>
                    <a:pt x="12402" y="12365"/>
                  </a:lnTo>
                  <a:lnTo>
                    <a:pt x="341" y="5407"/>
                  </a:lnTo>
                  <a:lnTo>
                    <a:pt x="962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1547619" y="0"/>
              <a:ext cx="595042" cy="341069"/>
            </a:xfrm>
            <a:custGeom>
              <a:avLst/>
              <a:gdLst/>
              <a:ahLst/>
              <a:cxnLst/>
              <a:rect l="l" t="t" r="r" b="b"/>
              <a:pathLst>
                <a:path w="9435" h="5408" extrusionOk="0">
                  <a:moveTo>
                    <a:pt x="9132" y="0"/>
                  </a:moveTo>
                  <a:lnTo>
                    <a:pt x="1" y="5313"/>
                  </a:lnTo>
                  <a:lnTo>
                    <a:pt x="152" y="5407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2317865" y="0"/>
              <a:ext cx="6826111" cy="3903752"/>
            </a:xfrm>
            <a:custGeom>
              <a:avLst/>
              <a:gdLst/>
              <a:ahLst/>
              <a:cxnLst/>
              <a:rect l="l" t="t" r="r" b="b"/>
              <a:pathLst>
                <a:path w="108235" h="61898" extrusionOk="0">
                  <a:moveTo>
                    <a:pt x="36507" y="5483"/>
                  </a:moveTo>
                  <a:lnTo>
                    <a:pt x="48569" y="12459"/>
                  </a:lnTo>
                  <a:lnTo>
                    <a:pt x="36583" y="19417"/>
                  </a:lnTo>
                  <a:lnTo>
                    <a:pt x="24521" y="12459"/>
                  </a:lnTo>
                  <a:lnTo>
                    <a:pt x="36507" y="5483"/>
                  </a:lnTo>
                  <a:close/>
                  <a:moveTo>
                    <a:pt x="60858" y="5483"/>
                  </a:moveTo>
                  <a:lnTo>
                    <a:pt x="72938" y="12459"/>
                  </a:lnTo>
                  <a:lnTo>
                    <a:pt x="60952" y="19417"/>
                  </a:lnTo>
                  <a:lnTo>
                    <a:pt x="48872" y="12459"/>
                  </a:lnTo>
                  <a:lnTo>
                    <a:pt x="60858" y="5483"/>
                  </a:lnTo>
                  <a:close/>
                  <a:moveTo>
                    <a:pt x="85340" y="5559"/>
                  </a:moveTo>
                  <a:lnTo>
                    <a:pt x="97402" y="12516"/>
                  </a:lnTo>
                  <a:lnTo>
                    <a:pt x="85416" y="19492"/>
                  </a:lnTo>
                  <a:lnTo>
                    <a:pt x="73335" y="12516"/>
                  </a:lnTo>
                  <a:lnTo>
                    <a:pt x="85340" y="5559"/>
                  </a:lnTo>
                  <a:close/>
                  <a:moveTo>
                    <a:pt x="48720" y="12554"/>
                  </a:moveTo>
                  <a:lnTo>
                    <a:pt x="60801" y="19511"/>
                  </a:lnTo>
                  <a:lnTo>
                    <a:pt x="48796" y="26487"/>
                  </a:lnTo>
                  <a:lnTo>
                    <a:pt x="36734" y="19511"/>
                  </a:lnTo>
                  <a:lnTo>
                    <a:pt x="48720" y="12554"/>
                  </a:lnTo>
                  <a:close/>
                  <a:moveTo>
                    <a:pt x="73184" y="12611"/>
                  </a:moveTo>
                  <a:lnTo>
                    <a:pt x="85265" y="19568"/>
                  </a:lnTo>
                  <a:lnTo>
                    <a:pt x="73279" y="26544"/>
                  </a:lnTo>
                  <a:lnTo>
                    <a:pt x="61198" y="19568"/>
                  </a:lnTo>
                  <a:lnTo>
                    <a:pt x="73184" y="12611"/>
                  </a:lnTo>
                  <a:close/>
                  <a:moveTo>
                    <a:pt x="61047" y="19662"/>
                  </a:moveTo>
                  <a:lnTo>
                    <a:pt x="73127" y="26638"/>
                  </a:lnTo>
                  <a:lnTo>
                    <a:pt x="61141" y="33596"/>
                  </a:lnTo>
                  <a:lnTo>
                    <a:pt x="49061" y="26638"/>
                  </a:lnTo>
                  <a:lnTo>
                    <a:pt x="61047" y="19662"/>
                  </a:lnTo>
                  <a:close/>
                  <a:moveTo>
                    <a:pt x="85416" y="19662"/>
                  </a:moveTo>
                  <a:lnTo>
                    <a:pt x="97478" y="26638"/>
                  </a:lnTo>
                  <a:lnTo>
                    <a:pt x="85492" y="33596"/>
                  </a:lnTo>
                  <a:lnTo>
                    <a:pt x="73430" y="26638"/>
                  </a:lnTo>
                  <a:lnTo>
                    <a:pt x="85416" y="19662"/>
                  </a:lnTo>
                  <a:close/>
                  <a:moveTo>
                    <a:pt x="73279" y="26714"/>
                  </a:moveTo>
                  <a:lnTo>
                    <a:pt x="85340" y="33690"/>
                  </a:lnTo>
                  <a:lnTo>
                    <a:pt x="73354" y="40648"/>
                  </a:lnTo>
                  <a:lnTo>
                    <a:pt x="61293" y="33690"/>
                  </a:lnTo>
                  <a:lnTo>
                    <a:pt x="73279" y="26714"/>
                  </a:lnTo>
                  <a:close/>
                  <a:moveTo>
                    <a:pt x="85492" y="33766"/>
                  </a:moveTo>
                  <a:lnTo>
                    <a:pt x="97553" y="40742"/>
                  </a:lnTo>
                  <a:lnTo>
                    <a:pt x="85567" y="47699"/>
                  </a:lnTo>
                  <a:lnTo>
                    <a:pt x="73506" y="40742"/>
                  </a:lnTo>
                  <a:lnTo>
                    <a:pt x="85492" y="33766"/>
                  </a:lnTo>
                  <a:close/>
                  <a:moveTo>
                    <a:pt x="2648" y="0"/>
                  </a:moveTo>
                  <a:lnTo>
                    <a:pt x="12006" y="5407"/>
                  </a:lnTo>
                  <a:lnTo>
                    <a:pt x="1" y="12365"/>
                  </a:lnTo>
                  <a:lnTo>
                    <a:pt x="152" y="12459"/>
                  </a:lnTo>
                  <a:lnTo>
                    <a:pt x="12157" y="5483"/>
                  </a:lnTo>
                  <a:lnTo>
                    <a:pt x="24219" y="12459"/>
                  </a:lnTo>
                  <a:lnTo>
                    <a:pt x="12233" y="19417"/>
                  </a:lnTo>
                  <a:lnTo>
                    <a:pt x="12384" y="19511"/>
                  </a:lnTo>
                  <a:lnTo>
                    <a:pt x="24370" y="12554"/>
                  </a:lnTo>
                  <a:lnTo>
                    <a:pt x="36432" y="19511"/>
                  </a:lnTo>
                  <a:lnTo>
                    <a:pt x="24446" y="26487"/>
                  </a:lnTo>
                  <a:lnTo>
                    <a:pt x="24597" y="26563"/>
                  </a:lnTo>
                  <a:lnTo>
                    <a:pt x="36583" y="19606"/>
                  </a:lnTo>
                  <a:lnTo>
                    <a:pt x="48645" y="26563"/>
                  </a:lnTo>
                  <a:lnTo>
                    <a:pt x="36659" y="33539"/>
                  </a:lnTo>
                  <a:lnTo>
                    <a:pt x="36772" y="33596"/>
                  </a:lnTo>
                  <a:lnTo>
                    <a:pt x="36923" y="33690"/>
                  </a:lnTo>
                  <a:lnTo>
                    <a:pt x="48909" y="26714"/>
                  </a:lnTo>
                  <a:lnTo>
                    <a:pt x="60990" y="33690"/>
                  </a:lnTo>
                  <a:lnTo>
                    <a:pt x="48985" y="40648"/>
                  </a:lnTo>
                  <a:lnTo>
                    <a:pt x="49155" y="40742"/>
                  </a:lnTo>
                  <a:lnTo>
                    <a:pt x="61141" y="33766"/>
                  </a:lnTo>
                  <a:lnTo>
                    <a:pt x="73203" y="40742"/>
                  </a:lnTo>
                  <a:lnTo>
                    <a:pt x="61217" y="47699"/>
                  </a:lnTo>
                  <a:lnTo>
                    <a:pt x="61368" y="47794"/>
                  </a:lnTo>
                  <a:lnTo>
                    <a:pt x="73354" y="40837"/>
                  </a:lnTo>
                  <a:lnTo>
                    <a:pt x="85416" y="47794"/>
                  </a:lnTo>
                  <a:lnTo>
                    <a:pt x="73430" y="54770"/>
                  </a:lnTo>
                  <a:lnTo>
                    <a:pt x="73581" y="54846"/>
                  </a:lnTo>
                  <a:lnTo>
                    <a:pt x="85567" y="47888"/>
                  </a:lnTo>
                  <a:lnTo>
                    <a:pt x="97648" y="54846"/>
                  </a:lnTo>
                  <a:lnTo>
                    <a:pt x="85643" y="61822"/>
                  </a:lnTo>
                  <a:lnTo>
                    <a:pt x="85794" y="61897"/>
                  </a:lnTo>
                  <a:lnTo>
                    <a:pt x="97799" y="54940"/>
                  </a:lnTo>
                  <a:lnTo>
                    <a:pt x="108235" y="60971"/>
                  </a:lnTo>
                  <a:lnTo>
                    <a:pt x="108235" y="60801"/>
                  </a:lnTo>
                  <a:lnTo>
                    <a:pt x="97950" y="54846"/>
                  </a:lnTo>
                  <a:lnTo>
                    <a:pt x="108235" y="48872"/>
                  </a:lnTo>
                  <a:lnTo>
                    <a:pt x="108235" y="48682"/>
                  </a:lnTo>
                  <a:lnTo>
                    <a:pt x="97799" y="54770"/>
                  </a:lnTo>
                  <a:lnTo>
                    <a:pt x="85719" y="47794"/>
                  </a:lnTo>
                  <a:lnTo>
                    <a:pt x="97705" y="40837"/>
                  </a:lnTo>
                  <a:lnTo>
                    <a:pt x="108235" y="46905"/>
                  </a:lnTo>
                  <a:lnTo>
                    <a:pt x="108235" y="46735"/>
                  </a:lnTo>
                  <a:lnTo>
                    <a:pt x="97856" y="40742"/>
                  </a:lnTo>
                  <a:lnTo>
                    <a:pt x="108235" y="34711"/>
                  </a:lnTo>
                  <a:lnTo>
                    <a:pt x="108235" y="34541"/>
                  </a:lnTo>
                  <a:lnTo>
                    <a:pt x="97705" y="40648"/>
                  </a:lnTo>
                  <a:lnTo>
                    <a:pt x="85643" y="33690"/>
                  </a:lnTo>
                  <a:lnTo>
                    <a:pt x="97629" y="26714"/>
                  </a:lnTo>
                  <a:lnTo>
                    <a:pt x="108235" y="32840"/>
                  </a:lnTo>
                  <a:lnTo>
                    <a:pt x="108235" y="32669"/>
                  </a:lnTo>
                  <a:lnTo>
                    <a:pt x="97780" y="26638"/>
                  </a:lnTo>
                  <a:lnTo>
                    <a:pt x="108235" y="20551"/>
                  </a:lnTo>
                  <a:lnTo>
                    <a:pt x="108235" y="20381"/>
                  </a:lnTo>
                  <a:lnTo>
                    <a:pt x="97629" y="26544"/>
                  </a:lnTo>
                  <a:lnTo>
                    <a:pt x="85567" y="19568"/>
                  </a:lnTo>
                  <a:lnTo>
                    <a:pt x="97553" y="12611"/>
                  </a:lnTo>
                  <a:lnTo>
                    <a:pt x="108235" y="18774"/>
                  </a:lnTo>
                  <a:lnTo>
                    <a:pt x="108235" y="18604"/>
                  </a:lnTo>
                  <a:lnTo>
                    <a:pt x="97705" y="12516"/>
                  </a:lnTo>
                  <a:lnTo>
                    <a:pt x="108235" y="6391"/>
                  </a:lnTo>
                  <a:lnTo>
                    <a:pt x="108235" y="6220"/>
                  </a:lnTo>
                  <a:lnTo>
                    <a:pt x="97553" y="12440"/>
                  </a:lnTo>
                  <a:lnTo>
                    <a:pt x="85492" y="5464"/>
                  </a:lnTo>
                  <a:lnTo>
                    <a:pt x="94869" y="0"/>
                  </a:lnTo>
                  <a:lnTo>
                    <a:pt x="94358" y="0"/>
                  </a:lnTo>
                  <a:lnTo>
                    <a:pt x="85227" y="5313"/>
                  </a:lnTo>
                  <a:lnTo>
                    <a:pt x="76020" y="0"/>
                  </a:lnTo>
                  <a:lnTo>
                    <a:pt x="75717" y="0"/>
                  </a:lnTo>
                  <a:lnTo>
                    <a:pt x="85076" y="5407"/>
                  </a:lnTo>
                  <a:lnTo>
                    <a:pt x="73090" y="12365"/>
                  </a:lnTo>
                  <a:lnTo>
                    <a:pt x="61009" y="5407"/>
                  </a:lnTo>
                  <a:lnTo>
                    <a:pt x="70310" y="0"/>
                  </a:lnTo>
                  <a:lnTo>
                    <a:pt x="70008" y="0"/>
                  </a:lnTo>
                  <a:lnTo>
                    <a:pt x="60858" y="5313"/>
                  </a:lnTo>
                  <a:lnTo>
                    <a:pt x="51670" y="0"/>
                  </a:lnTo>
                  <a:lnTo>
                    <a:pt x="51367" y="0"/>
                  </a:lnTo>
                  <a:lnTo>
                    <a:pt x="60706" y="5407"/>
                  </a:lnTo>
                  <a:lnTo>
                    <a:pt x="48720" y="12365"/>
                  </a:lnTo>
                  <a:lnTo>
                    <a:pt x="36659" y="5407"/>
                  </a:lnTo>
                  <a:lnTo>
                    <a:pt x="45941" y="0"/>
                  </a:lnTo>
                  <a:lnTo>
                    <a:pt x="45639" y="0"/>
                  </a:lnTo>
                  <a:lnTo>
                    <a:pt x="36507" y="5313"/>
                  </a:lnTo>
                  <a:lnTo>
                    <a:pt x="27319" y="0"/>
                  </a:lnTo>
                  <a:lnTo>
                    <a:pt x="26998" y="0"/>
                  </a:lnTo>
                  <a:lnTo>
                    <a:pt x="36356" y="5407"/>
                  </a:lnTo>
                  <a:lnTo>
                    <a:pt x="24370" y="12365"/>
                  </a:lnTo>
                  <a:lnTo>
                    <a:pt x="12308" y="5407"/>
                  </a:lnTo>
                  <a:lnTo>
                    <a:pt x="21591" y="0"/>
                  </a:lnTo>
                  <a:lnTo>
                    <a:pt x="21288" y="0"/>
                  </a:lnTo>
                  <a:lnTo>
                    <a:pt x="12157" y="5313"/>
                  </a:lnTo>
                  <a:lnTo>
                    <a:pt x="295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8630061" y="0"/>
              <a:ext cx="513937" cy="296922"/>
            </a:xfrm>
            <a:custGeom>
              <a:avLst/>
              <a:gdLst/>
              <a:ahLst/>
              <a:cxnLst/>
              <a:rect l="l" t="t" r="r" b="b"/>
              <a:pathLst>
                <a:path w="8149" h="4708" extrusionOk="0">
                  <a:moveTo>
                    <a:pt x="1" y="0"/>
                  </a:moveTo>
                  <a:lnTo>
                    <a:pt x="8149" y="4708"/>
                  </a:lnTo>
                  <a:lnTo>
                    <a:pt x="8149" y="453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0" y="330286"/>
              <a:ext cx="8321315" cy="4805113"/>
            </a:xfrm>
            <a:custGeom>
              <a:avLst/>
              <a:gdLst/>
              <a:ahLst/>
              <a:cxnLst/>
              <a:rect l="l" t="t" r="r" b="b"/>
              <a:pathLst>
                <a:path w="131943" h="76190" extrusionOk="0">
                  <a:moveTo>
                    <a:pt x="12365" y="7317"/>
                  </a:moveTo>
                  <a:lnTo>
                    <a:pt x="24445" y="14293"/>
                  </a:lnTo>
                  <a:lnTo>
                    <a:pt x="12440" y="21250"/>
                  </a:lnTo>
                  <a:lnTo>
                    <a:pt x="379" y="14293"/>
                  </a:lnTo>
                  <a:lnTo>
                    <a:pt x="12365" y="7317"/>
                  </a:lnTo>
                  <a:close/>
                  <a:moveTo>
                    <a:pt x="24597" y="14369"/>
                  </a:moveTo>
                  <a:lnTo>
                    <a:pt x="36658" y="21345"/>
                  </a:lnTo>
                  <a:lnTo>
                    <a:pt x="24672" y="28302"/>
                  </a:lnTo>
                  <a:lnTo>
                    <a:pt x="12591" y="21345"/>
                  </a:lnTo>
                  <a:lnTo>
                    <a:pt x="24597" y="14369"/>
                  </a:lnTo>
                  <a:close/>
                  <a:moveTo>
                    <a:pt x="12440" y="21420"/>
                  </a:moveTo>
                  <a:lnTo>
                    <a:pt x="24521" y="28397"/>
                  </a:lnTo>
                  <a:lnTo>
                    <a:pt x="12535" y="35354"/>
                  </a:lnTo>
                  <a:lnTo>
                    <a:pt x="454" y="28397"/>
                  </a:lnTo>
                  <a:lnTo>
                    <a:pt x="12440" y="21420"/>
                  </a:lnTo>
                  <a:close/>
                  <a:moveTo>
                    <a:pt x="36809" y="21420"/>
                  </a:moveTo>
                  <a:lnTo>
                    <a:pt x="48871" y="28397"/>
                  </a:lnTo>
                  <a:lnTo>
                    <a:pt x="36885" y="35354"/>
                  </a:lnTo>
                  <a:lnTo>
                    <a:pt x="24823" y="28397"/>
                  </a:lnTo>
                  <a:lnTo>
                    <a:pt x="36809" y="21420"/>
                  </a:lnTo>
                  <a:close/>
                  <a:moveTo>
                    <a:pt x="24672" y="28491"/>
                  </a:moveTo>
                  <a:lnTo>
                    <a:pt x="36734" y="35448"/>
                  </a:lnTo>
                  <a:lnTo>
                    <a:pt x="24748" y="42425"/>
                  </a:lnTo>
                  <a:lnTo>
                    <a:pt x="12686" y="35448"/>
                  </a:lnTo>
                  <a:lnTo>
                    <a:pt x="24672" y="28491"/>
                  </a:lnTo>
                  <a:close/>
                  <a:moveTo>
                    <a:pt x="49022" y="28491"/>
                  </a:moveTo>
                  <a:lnTo>
                    <a:pt x="61084" y="35448"/>
                  </a:lnTo>
                  <a:lnTo>
                    <a:pt x="49098" y="42425"/>
                  </a:lnTo>
                  <a:lnTo>
                    <a:pt x="37036" y="35448"/>
                  </a:lnTo>
                  <a:lnTo>
                    <a:pt x="49022" y="28491"/>
                  </a:lnTo>
                  <a:close/>
                  <a:moveTo>
                    <a:pt x="12535" y="35543"/>
                  </a:moveTo>
                  <a:lnTo>
                    <a:pt x="24597" y="42500"/>
                  </a:lnTo>
                  <a:lnTo>
                    <a:pt x="12610" y="49476"/>
                  </a:lnTo>
                  <a:lnTo>
                    <a:pt x="549" y="42500"/>
                  </a:lnTo>
                  <a:lnTo>
                    <a:pt x="12535" y="35543"/>
                  </a:lnTo>
                  <a:close/>
                  <a:moveTo>
                    <a:pt x="36885" y="35543"/>
                  </a:moveTo>
                  <a:lnTo>
                    <a:pt x="48947" y="42500"/>
                  </a:lnTo>
                  <a:lnTo>
                    <a:pt x="36961" y="49476"/>
                  </a:lnTo>
                  <a:lnTo>
                    <a:pt x="24899" y="42500"/>
                  </a:lnTo>
                  <a:lnTo>
                    <a:pt x="36885" y="35543"/>
                  </a:lnTo>
                  <a:close/>
                  <a:moveTo>
                    <a:pt x="61349" y="35600"/>
                  </a:moveTo>
                  <a:lnTo>
                    <a:pt x="73430" y="42576"/>
                  </a:lnTo>
                  <a:lnTo>
                    <a:pt x="61425" y="49533"/>
                  </a:lnTo>
                  <a:lnTo>
                    <a:pt x="49363" y="42576"/>
                  </a:lnTo>
                  <a:lnTo>
                    <a:pt x="61349" y="35600"/>
                  </a:lnTo>
                  <a:close/>
                  <a:moveTo>
                    <a:pt x="24748" y="42595"/>
                  </a:moveTo>
                  <a:lnTo>
                    <a:pt x="36809" y="49552"/>
                  </a:lnTo>
                  <a:lnTo>
                    <a:pt x="24823" y="56528"/>
                  </a:lnTo>
                  <a:lnTo>
                    <a:pt x="12762" y="49552"/>
                  </a:lnTo>
                  <a:lnTo>
                    <a:pt x="24748" y="42595"/>
                  </a:lnTo>
                  <a:close/>
                  <a:moveTo>
                    <a:pt x="49212" y="42651"/>
                  </a:moveTo>
                  <a:lnTo>
                    <a:pt x="61273" y="49628"/>
                  </a:lnTo>
                  <a:lnTo>
                    <a:pt x="49287" y="56585"/>
                  </a:lnTo>
                  <a:lnTo>
                    <a:pt x="37225" y="49628"/>
                  </a:lnTo>
                  <a:lnTo>
                    <a:pt x="49212" y="42651"/>
                  </a:lnTo>
                  <a:close/>
                  <a:moveTo>
                    <a:pt x="73581" y="42651"/>
                  </a:moveTo>
                  <a:lnTo>
                    <a:pt x="85643" y="49628"/>
                  </a:lnTo>
                  <a:lnTo>
                    <a:pt x="73656" y="56585"/>
                  </a:lnTo>
                  <a:lnTo>
                    <a:pt x="61595" y="49628"/>
                  </a:lnTo>
                  <a:lnTo>
                    <a:pt x="73581" y="42651"/>
                  </a:lnTo>
                  <a:close/>
                  <a:moveTo>
                    <a:pt x="12610" y="49647"/>
                  </a:moveTo>
                  <a:lnTo>
                    <a:pt x="24672" y="56623"/>
                  </a:lnTo>
                  <a:lnTo>
                    <a:pt x="12686" y="63580"/>
                  </a:lnTo>
                  <a:lnTo>
                    <a:pt x="624" y="56623"/>
                  </a:lnTo>
                  <a:lnTo>
                    <a:pt x="12610" y="49647"/>
                  </a:lnTo>
                  <a:close/>
                  <a:moveTo>
                    <a:pt x="37074" y="49703"/>
                  </a:moveTo>
                  <a:lnTo>
                    <a:pt x="49136" y="56679"/>
                  </a:lnTo>
                  <a:lnTo>
                    <a:pt x="37150" y="63637"/>
                  </a:lnTo>
                  <a:lnTo>
                    <a:pt x="25088" y="56679"/>
                  </a:lnTo>
                  <a:lnTo>
                    <a:pt x="37074" y="49703"/>
                  </a:lnTo>
                  <a:close/>
                  <a:moveTo>
                    <a:pt x="61443" y="49703"/>
                  </a:moveTo>
                  <a:lnTo>
                    <a:pt x="73505" y="56679"/>
                  </a:lnTo>
                  <a:lnTo>
                    <a:pt x="61519" y="63637"/>
                  </a:lnTo>
                  <a:lnTo>
                    <a:pt x="49438" y="56679"/>
                  </a:lnTo>
                  <a:lnTo>
                    <a:pt x="61443" y="49703"/>
                  </a:lnTo>
                  <a:close/>
                  <a:moveTo>
                    <a:pt x="85794" y="49703"/>
                  </a:moveTo>
                  <a:lnTo>
                    <a:pt x="97855" y="56679"/>
                  </a:lnTo>
                  <a:lnTo>
                    <a:pt x="85869" y="63637"/>
                  </a:lnTo>
                  <a:lnTo>
                    <a:pt x="73808" y="56679"/>
                  </a:lnTo>
                  <a:lnTo>
                    <a:pt x="85794" y="49703"/>
                  </a:lnTo>
                  <a:close/>
                  <a:moveTo>
                    <a:pt x="24937" y="56774"/>
                  </a:moveTo>
                  <a:lnTo>
                    <a:pt x="36999" y="63731"/>
                  </a:lnTo>
                  <a:lnTo>
                    <a:pt x="25012" y="70707"/>
                  </a:lnTo>
                  <a:lnTo>
                    <a:pt x="12951" y="63731"/>
                  </a:lnTo>
                  <a:lnTo>
                    <a:pt x="24937" y="56774"/>
                  </a:lnTo>
                  <a:close/>
                  <a:moveTo>
                    <a:pt x="49287" y="56774"/>
                  </a:moveTo>
                  <a:lnTo>
                    <a:pt x="61368" y="63731"/>
                  </a:lnTo>
                  <a:lnTo>
                    <a:pt x="49382" y="70707"/>
                  </a:lnTo>
                  <a:lnTo>
                    <a:pt x="37301" y="63731"/>
                  </a:lnTo>
                  <a:lnTo>
                    <a:pt x="49287" y="56774"/>
                  </a:lnTo>
                  <a:close/>
                  <a:moveTo>
                    <a:pt x="73656" y="56774"/>
                  </a:moveTo>
                  <a:lnTo>
                    <a:pt x="85718" y="63731"/>
                  </a:lnTo>
                  <a:lnTo>
                    <a:pt x="73732" y="70707"/>
                  </a:lnTo>
                  <a:lnTo>
                    <a:pt x="61670" y="63731"/>
                  </a:lnTo>
                  <a:lnTo>
                    <a:pt x="73656" y="56774"/>
                  </a:lnTo>
                  <a:close/>
                  <a:moveTo>
                    <a:pt x="98007" y="56774"/>
                  </a:moveTo>
                  <a:lnTo>
                    <a:pt x="110087" y="63731"/>
                  </a:lnTo>
                  <a:lnTo>
                    <a:pt x="98082" y="70707"/>
                  </a:lnTo>
                  <a:lnTo>
                    <a:pt x="86021" y="63731"/>
                  </a:lnTo>
                  <a:lnTo>
                    <a:pt x="98007" y="56774"/>
                  </a:lnTo>
                  <a:close/>
                  <a:moveTo>
                    <a:pt x="0" y="0"/>
                  </a:moveTo>
                  <a:lnTo>
                    <a:pt x="0" y="170"/>
                  </a:lnTo>
                  <a:lnTo>
                    <a:pt x="0" y="360"/>
                  </a:lnTo>
                  <a:lnTo>
                    <a:pt x="152" y="265"/>
                  </a:lnTo>
                  <a:lnTo>
                    <a:pt x="12213" y="7222"/>
                  </a:lnTo>
                  <a:lnTo>
                    <a:pt x="227" y="14198"/>
                  </a:lnTo>
                  <a:lnTo>
                    <a:pt x="0" y="14066"/>
                  </a:lnTo>
                  <a:lnTo>
                    <a:pt x="0" y="14236"/>
                  </a:lnTo>
                  <a:lnTo>
                    <a:pt x="76" y="14293"/>
                  </a:lnTo>
                  <a:lnTo>
                    <a:pt x="0" y="14331"/>
                  </a:lnTo>
                  <a:lnTo>
                    <a:pt x="0" y="14501"/>
                  </a:lnTo>
                  <a:lnTo>
                    <a:pt x="227" y="14369"/>
                  </a:lnTo>
                  <a:lnTo>
                    <a:pt x="12289" y="21345"/>
                  </a:lnTo>
                  <a:lnTo>
                    <a:pt x="303" y="28302"/>
                  </a:lnTo>
                  <a:lnTo>
                    <a:pt x="0" y="28132"/>
                  </a:lnTo>
                  <a:lnTo>
                    <a:pt x="0" y="28302"/>
                  </a:lnTo>
                  <a:lnTo>
                    <a:pt x="152" y="28397"/>
                  </a:lnTo>
                  <a:lnTo>
                    <a:pt x="0" y="28491"/>
                  </a:lnTo>
                  <a:lnTo>
                    <a:pt x="0" y="28661"/>
                  </a:lnTo>
                  <a:lnTo>
                    <a:pt x="303" y="28491"/>
                  </a:lnTo>
                  <a:lnTo>
                    <a:pt x="12384" y="35448"/>
                  </a:lnTo>
                  <a:lnTo>
                    <a:pt x="397" y="42425"/>
                  </a:lnTo>
                  <a:lnTo>
                    <a:pt x="0" y="42198"/>
                  </a:lnTo>
                  <a:lnTo>
                    <a:pt x="0" y="42368"/>
                  </a:lnTo>
                  <a:lnTo>
                    <a:pt x="227" y="42500"/>
                  </a:lnTo>
                  <a:lnTo>
                    <a:pt x="0" y="42651"/>
                  </a:lnTo>
                  <a:lnTo>
                    <a:pt x="0" y="42822"/>
                  </a:lnTo>
                  <a:lnTo>
                    <a:pt x="397" y="42595"/>
                  </a:lnTo>
                  <a:lnTo>
                    <a:pt x="12459" y="49552"/>
                  </a:lnTo>
                  <a:lnTo>
                    <a:pt x="473" y="56528"/>
                  </a:lnTo>
                  <a:lnTo>
                    <a:pt x="0" y="56263"/>
                  </a:lnTo>
                  <a:lnTo>
                    <a:pt x="0" y="56434"/>
                  </a:lnTo>
                  <a:lnTo>
                    <a:pt x="322" y="56623"/>
                  </a:lnTo>
                  <a:lnTo>
                    <a:pt x="0" y="56793"/>
                  </a:lnTo>
                  <a:lnTo>
                    <a:pt x="0" y="56982"/>
                  </a:lnTo>
                  <a:lnTo>
                    <a:pt x="473" y="56698"/>
                  </a:lnTo>
                  <a:lnTo>
                    <a:pt x="12535" y="63674"/>
                  </a:lnTo>
                  <a:lnTo>
                    <a:pt x="549" y="70632"/>
                  </a:lnTo>
                  <a:lnTo>
                    <a:pt x="0" y="70329"/>
                  </a:lnTo>
                  <a:lnTo>
                    <a:pt x="0" y="70499"/>
                  </a:lnTo>
                  <a:lnTo>
                    <a:pt x="397" y="70726"/>
                  </a:lnTo>
                  <a:lnTo>
                    <a:pt x="0" y="70953"/>
                  </a:lnTo>
                  <a:lnTo>
                    <a:pt x="0" y="71256"/>
                  </a:lnTo>
                  <a:lnTo>
                    <a:pt x="662" y="70878"/>
                  </a:lnTo>
                  <a:lnTo>
                    <a:pt x="9850" y="76190"/>
                  </a:lnTo>
                  <a:lnTo>
                    <a:pt x="10153" y="76190"/>
                  </a:lnTo>
                  <a:lnTo>
                    <a:pt x="813" y="70783"/>
                  </a:lnTo>
                  <a:lnTo>
                    <a:pt x="12799" y="63826"/>
                  </a:lnTo>
                  <a:lnTo>
                    <a:pt x="24861" y="70783"/>
                  </a:lnTo>
                  <a:lnTo>
                    <a:pt x="15579" y="76190"/>
                  </a:lnTo>
                  <a:lnTo>
                    <a:pt x="15881" y="76190"/>
                  </a:lnTo>
                  <a:lnTo>
                    <a:pt x="25012" y="70878"/>
                  </a:lnTo>
                  <a:lnTo>
                    <a:pt x="34201" y="76190"/>
                  </a:lnTo>
                  <a:lnTo>
                    <a:pt x="34522" y="76190"/>
                  </a:lnTo>
                  <a:lnTo>
                    <a:pt x="25164" y="70783"/>
                  </a:lnTo>
                  <a:lnTo>
                    <a:pt x="37150" y="63826"/>
                  </a:lnTo>
                  <a:lnTo>
                    <a:pt x="49230" y="70783"/>
                  </a:lnTo>
                  <a:lnTo>
                    <a:pt x="39929" y="76190"/>
                  </a:lnTo>
                  <a:lnTo>
                    <a:pt x="40231" y="76190"/>
                  </a:lnTo>
                  <a:lnTo>
                    <a:pt x="49382" y="70878"/>
                  </a:lnTo>
                  <a:lnTo>
                    <a:pt x="58570" y="76190"/>
                  </a:lnTo>
                  <a:lnTo>
                    <a:pt x="58872" y="76190"/>
                  </a:lnTo>
                  <a:lnTo>
                    <a:pt x="49533" y="70783"/>
                  </a:lnTo>
                  <a:lnTo>
                    <a:pt x="61519" y="63826"/>
                  </a:lnTo>
                  <a:lnTo>
                    <a:pt x="73581" y="70783"/>
                  </a:lnTo>
                  <a:lnTo>
                    <a:pt x="64298" y="76190"/>
                  </a:lnTo>
                  <a:lnTo>
                    <a:pt x="64601" y="76190"/>
                  </a:lnTo>
                  <a:lnTo>
                    <a:pt x="73732" y="70878"/>
                  </a:lnTo>
                  <a:lnTo>
                    <a:pt x="82920" y="76190"/>
                  </a:lnTo>
                  <a:lnTo>
                    <a:pt x="83223" y="76190"/>
                  </a:lnTo>
                  <a:lnTo>
                    <a:pt x="73883" y="70783"/>
                  </a:lnTo>
                  <a:lnTo>
                    <a:pt x="85869" y="63826"/>
                  </a:lnTo>
                  <a:lnTo>
                    <a:pt x="97931" y="70783"/>
                  </a:lnTo>
                  <a:lnTo>
                    <a:pt x="88648" y="76190"/>
                  </a:lnTo>
                  <a:lnTo>
                    <a:pt x="88951" y="76190"/>
                  </a:lnTo>
                  <a:lnTo>
                    <a:pt x="98082" y="70878"/>
                  </a:lnTo>
                  <a:lnTo>
                    <a:pt x="107289" y="76190"/>
                  </a:lnTo>
                  <a:lnTo>
                    <a:pt x="107592" y="76190"/>
                  </a:lnTo>
                  <a:lnTo>
                    <a:pt x="98234" y="70783"/>
                  </a:lnTo>
                  <a:lnTo>
                    <a:pt x="110239" y="63826"/>
                  </a:lnTo>
                  <a:lnTo>
                    <a:pt x="122300" y="70783"/>
                  </a:lnTo>
                  <a:lnTo>
                    <a:pt x="113018" y="76190"/>
                  </a:lnTo>
                  <a:lnTo>
                    <a:pt x="113320" y="76190"/>
                  </a:lnTo>
                  <a:lnTo>
                    <a:pt x="122452" y="70878"/>
                  </a:lnTo>
                  <a:lnTo>
                    <a:pt x="131640" y="76190"/>
                  </a:lnTo>
                  <a:lnTo>
                    <a:pt x="131942" y="76190"/>
                  </a:lnTo>
                  <a:lnTo>
                    <a:pt x="53068" y="30646"/>
                  </a:lnTo>
                  <a:lnTo>
                    <a:pt x="49022" y="28302"/>
                  </a:lnTo>
                  <a:lnTo>
                    <a:pt x="36809" y="21250"/>
                  </a:lnTo>
                  <a:lnTo>
                    <a:pt x="35732" y="20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8490555" y="3963302"/>
              <a:ext cx="653442" cy="385216"/>
            </a:xfrm>
            <a:custGeom>
              <a:avLst/>
              <a:gdLst/>
              <a:ahLst/>
              <a:cxnLst/>
              <a:rect l="l" t="t" r="r" b="b"/>
              <a:pathLst>
                <a:path w="10361" h="6108" extrusionOk="0">
                  <a:moveTo>
                    <a:pt x="10361" y="1"/>
                  </a:moveTo>
                  <a:lnTo>
                    <a:pt x="1" y="6032"/>
                  </a:lnTo>
                  <a:lnTo>
                    <a:pt x="152" y="6107"/>
                  </a:lnTo>
                  <a:lnTo>
                    <a:pt x="10361" y="171"/>
                  </a:lnTo>
                  <a:lnTo>
                    <a:pt x="10361" y="1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8664622" y="4856404"/>
              <a:ext cx="479376" cy="279011"/>
            </a:xfrm>
            <a:custGeom>
              <a:avLst/>
              <a:gdLst/>
              <a:ahLst/>
              <a:cxnLst/>
              <a:rect l="l" t="t" r="r" b="b"/>
              <a:pathLst>
                <a:path w="7601" h="4424" extrusionOk="0">
                  <a:moveTo>
                    <a:pt x="7601" y="0"/>
                  </a:moveTo>
                  <a:lnTo>
                    <a:pt x="3309" y="2496"/>
                  </a:lnTo>
                  <a:lnTo>
                    <a:pt x="1" y="4424"/>
                  </a:lnTo>
                  <a:lnTo>
                    <a:pt x="303" y="4424"/>
                  </a:lnTo>
                  <a:lnTo>
                    <a:pt x="7601" y="170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9" name="Google Shape;1019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20" name="Google Shape;1020;p16"/>
          <p:cNvGrpSpPr/>
          <p:nvPr/>
        </p:nvGrpSpPr>
        <p:grpSpPr>
          <a:xfrm>
            <a:off x="-115147" y="195666"/>
            <a:ext cx="749848" cy="1182972"/>
            <a:chOff x="1527950" y="2052325"/>
            <a:chExt cx="440750" cy="695375"/>
          </a:xfrm>
        </p:grpSpPr>
        <p:sp>
          <p:nvSpPr>
            <p:cNvPr id="1021" name="Google Shape;1021;p16"/>
            <p:cNvSpPr/>
            <p:nvPr/>
          </p:nvSpPr>
          <p:spPr>
            <a:xfrm>
              <a:off x="1542225" y="2609300"/>
              <a:ext cx="411700" cy="138400"/>
            </a:xfrm>
            <a:custGeom>
              <a:avLst/>
              <a:gdLst/>
              <a:ahLst/>
              <a:cxnLst/>
              <a:rect l="l" t="t" r="r" b="b"/>
              <a:pathLst>
                <a:path w="16468" h="5536" extrusionOk="0">
                  <a:moveTo>
                    <a:pt x="7407" y="0"/>
                  </a:moveTo>
                  <a:lnTo>
                    <a:pt x="6579" y="39"/>
                  </a:lnTo>
                  <a:lnTo>
                    <a:pt x="5792" y="118"/>
                  </a:lnTo>
                  <a:lnTo>
                    <a:pt x="5043" y="217"/>
                  </a:lnTo>
                  <a:lnTo>
                    <a:pt x="4314" y="315"/>
                  </a:lnTo>
                  <a:lnTo>
                    <a:pt x="3644" y="473"/>
                  </a:lnTo>
                  <a:lnTo>
                    <a:pt x="2994" y="630"/>
                  </a:lnTo>
                  <a:lnTo>
                    <a:pt x="2423" y="808"/>
                  </a:lnTo>
                  <a:lnTo>
                    <a:pt x="1891" y="1005"/>
                  </a:lnTo>
                  <a:lnTo>
                    <a:pt x="1419" y="1221"/>
                  </a:lnTo>
                  <a:lnTo>
                    <a:pt x="1005" y="1438"/>
                  </a:lnTo>
                  <a:lnTo>
                    <a:pt x="828" y="1556"/>
                  </a:lnTo>
                  <a:lnTo>
                    <a:pt x="650" y="1674"/>
                  </a:lnTo>
                  <a:lnTo>
                    <a:pt x="512" y="1812"/>
                  </a:lnTo>
                  <a:lnTo>
                    <a:pt x="375" y="1931"/>
                  </a:lnTo>
                  <a:lnTo>
                    <a:pt x="276" y="2068"/>
                  </a:lnTo>
                  <a:lnTo>
                    <a:pt x="178" y="2206"/>
                  </a:lnTo>
                  <a:lnTo>
                    <a:pt x="99" y="2344"/>
                  </a:lnTo>
                  <a:lnTo>
                    <a:pt x="59" y="2482"/>
                  </a:lnTo>
                  <a:lnTo>
                    <a:pt x="20" y="2620"/>
                  </a:lnTo>
                  <a:lnTo>
                    <a:pt x="0" y="2758"/>
                  </a:lnTo>
                  <a:lnTo>
                    <a:pt x="20" y="2896"/>
                  </a:lnTo>
                  <a:lnTo>
                    <a:pt x="59" y="3053"/>
                  </a:lnTo>
                  <a:lnTo>
                    <a:pt x="99" y="3191"/>
                  </a:lnTo>
                  <a:lnTo>
                    <a:pt x="178" y="3329"/>
                  </a:lnTo>
                  <a:lnTo>
                    <a:pt x="276" y="3447"/>
                  </a:lnTo>
                  <a:lnTo>
                    <a:pt x="375" y="3585"/>
                  </a:lnTo>
                  <a:lnTo>
                    <a:pt x="512" y="3723"/>
                  </a:lnTo>
                  <a:lnTo>
                    <a:pt x="650" y="3841"/>
                  </a:lnTo>
                  <a:lnTo>
                    <a:pt x="828" y="3959"/>
                  </a:lnTo>
                  <a:lnTo>
                    <a:pt x="1005" y="4078"/>
                  </a:lnTo>
                  <a:lnTo>
                    <a:pt x="1419" y="4314"/>
                  </a:lnTo>
                  <a:lnTo>
                    <a:pt x="1891" y="4531"/>
                  </a:lnTo>
                  <a:lnTo>
                    <a:pt x="2423" y="4728"/>
                  </a:lnTo>
                  <a:lnTo>
                    <a:pt x="2994" y="4905"/>
                  </a:lnTo>
                  <a:lnTo>
                    <a:pt x="3644" y="5063"/>
                  </a:lnTo>
                  <a:lnTo>
                    <a:pt x="4314" y="5200"/>
                  </a:lnTo>
                  <a:lnTo>
                    <a:pt x="5043" y="5319"/>
                  </a:lnTo>
                  <a:lnTo>
                    <a:pt x="5792" y="5417"/>
                  </a:lnTo>
                  <a:lnTo>
                    <a:pt x="6579" y="5476"/>
                  </a:lnTo>
                  <a:lnTo>
                    <a:pt x="7407" y="5516"/>
                  </a:lnTo>
                  <a:lnTo>
                    <a:pt x="8234" y="5535"/>
                  </a:lnTo>
                  <a:lnTo>
                    <a:pt x="9081" y="5516"/>
                  </a:lnTo>
                  <a:lnTo>
                    <a:pt x="9908" y="5476"/>
                  </a:lnTo>
                  <a:lnTo>
                    <a:pt x="10696" y="5417"/>
                  </a:lnTo>
                  <a:lnTo>
                    <a:pt x="11445" y="5319"/>
                  </a:lnTo>
                  <a:lnTo>
                    <a:pt x="12174" y="5200"/>
                  </a:lnTo>
                  <a:lnTo>
                    <a:pt x="12843" y="5063"/>
                  </a:lnTo>
                  <a:lnTo>
                    <a:pt x="13474" y="4905"/>
                  </a:lnTo>
                  <a:lnTo>
                    <a:pt x="14065" y="4728"/>
                  </a:lnTo>
                  <a:lnTo>
                    <a:pt x="14597" y="4531"/>
                  </a:lnTo>
                  <a:lnTo>
                    <a:pt x="15069" y="4314"/>
                  </a:lnTo>
                  <a:lnTo>
                    <a:pt x="15483" y="4078"/>
                  </a:lnTo>
                  <a:lnTo>
                    <a:pt x="15660" y="3959"/>
                  </a:lnTo>
                  <a:lnTo>
                    <a:pt x="15818" y="3841"/>
                  </a:lnTo>
                  <a:lnTo>
                    <a:pt x="15975" y="3723"/>
                  </a:lnTo>
                  <a:lnTo>
                    <a:pt x="16094" y="3585"/>
                  </a:lnTo>
                  <a:lnTo>
                    <a:pt x="16212" y="3447"/>
                  </a:lnTo>
                  <a:lnTo>
                    <a:pt x="16310" y="3329"/>
                  </a:lnTo>
                  <a:lnTo>
                    <a:pt x="16369" y="3191"/>
                  </a:lnTo>
                  <a:lnTo>
                    <a:pt x="16429" y="3053"/>
                  </a:lnTo>
                  <a:lnTo>
                    <a:pt x="16468" y="2896"/>
                  </a:lnTo>
                  <a:lnTo>
                    <a:pt x="16468" y="2758"/>
                  </a:lnTo>
                  <a:lnTo>
                    <a:pt x="16468" y="2620"/>
                  </a:lnTo>
                  <a:lnTo>
                    <a:pt x="16429" y="2482"/>
                  </a:lnTo>
                  <a:lnTo>
                    <a:pt x="16369" y="2344"/>
                  </a:lnTo>
                  <a:lnTo>
                    <a:pt x="16310" y="2206"/>
                  </a:lnTo>
                  <a:lnTo>
                    <a:pt x="16212" y="2068"/>
                  </a:lnTo>
                  <a:lnTo>
                    <a:pt x="16094" y="1931"/>
                  </a:lnTo>
                  <a:lnTo>
                    <a:pt x="15975" y="1812"/>
                  </a:lnTo>
                  <a:lnTo>
                    <a:pt x="15818" y="1674"/>
                  </a:lnTo>
                  <a:lnTo>
                    <a:pt x="15660" y="1556"/>
                  </a:lnTo>
                  <a:lnTo>
                    <a:pt x="15483" y="1438"/>
                  </a:lnTo>
                  <a:lnTo>
                    <a:pt x="15069" y="1221"/>
                  </a:lnTo>
                  <a:lnTo>
                    <a:pt x="14597" y="1005"/>
                  </a:lnTo>
                  <a:lnTo>
                    <a:pt x="14065" y="808"/>
                  </a:lnTo>
                  <a:lnTo>
                    <a:pt x="13474" y="630"/>
                  </a:lnTo>
                  <a:lnTo>
                    <a:pt x="12843" y="473"/>
                  </a:lnTo>
                  <a:lnTo>
                    <a:pt x="12174" y="315"/>
                  </a:lnTo>
                  <a:lnTo>
                    <a:pt x="11445" y="217"/>
                  </a:lnTo>
                  <a:lnTo>
                    <a:pt x="10696" y="118"/>
                  </a:lnTo>
                  <a:lnTo>
                    <a:pt x="9908" y="39"/>
                  </a:lnTo>
                  <a:lnTo>
                    <a:pt x="9081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025" y="0"/>
                  </a:move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A3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fill="none" extrusionOk="0">
                  <a:moveTo>
                    <a:pt x="848" y="2719"/>
                  </a:move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lnTo>
                    <a:pt x="1025" y="0"/>
                  </a:ln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extrusionOk="0">
                  <a:moveTo>
                    <a:pt x="92" y="10053"/>
                  </a:moveTo>
                  <a:lnTo>
                    <a:pt x="98" y="10125"/>
                  </a:lnTo>
                  <a:lnTo>
                    <a:pt x="98" y="10106"/>
                  </a:lnTo>
                  <a:lnTo>
                    <a:pt x="92" y="10053"/>
                  </a:lnTo>
                  <a:close/>
                  <a:moveTo>
                    <a:pt x="1536" y="13809"/>
                  </a:moveTo>
                  <a:lnTo>
                    <a:pt x="1674" y="14006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536" y="13809"/>
                  </a:lnTo>
                  <a:close/>
                  <a:moveTo>
                    <a:pt x="1674" y="14006"/>
                  </a:moveTo>
                  <a:lnTo>
                    <a:pt x="1891" y="14282"/>
                  </a:lnTo>
                  <a:lnTo>
                    <a:pt x="1891" y="14282"/>
                  </a:lnTo>
                  <a:lnTo>
                    <a:pt x="1832" y="14203"/>
                  </a:lnTo>
                  <a:lnTo>
                    <a:pt x="1812" y="14163"/>
                  </a:lnTo>
                  <a:lnTo>
                    <a:pt x="1773" y="14124"/>
                  </a:lnTo>
                  <a:lnTo>
                    <a:pt x="1674" y="14006"/>
                  </a:lnTo>
                  <a:close/>
                  <a:moveTo>
                    <a:pt x="8510" y="0"/>
                  </a:moveTo>
                  <a:lnTo>
                    <a:pt x="811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6" y="9137"/>
                  </a:lnTo>
                  <a:lnTo>
                    <a:pt x="6" y="9137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92" y="10053"/>
                  </a:lnTo>
                  <a:lnTo>
                    <a:pt x="92" y="10053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591" y="8096"/>
                  </a:lnTo>
                  <a:lnTo>
                    <a:pt x="1753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8904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fill="none" extrusionOk="0">
                  <a:moveTo>
                    <a:pt x="17591" y="8096"/>
                  </a:moveTo>
                  <a:lnTo>
                    <a:pt x="17531" y="7584"/>
                  </a:lnTo>
                  <a:lnTo>
                    <a:pt x="1755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783" y="5023"/>
                  </a:lnTo>
                  <a:lnTo>
                    <a:pt x="16783" y="5023"/>
                  </a:lnTo>
                  <a:lnTo>
                    <a:pt x="16783" y="504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9278" y="20"/>
                  </a:lnTo>
                  <a:lnTo>
                    <a:pt x="8904" y="0"/>
                  </a:lnTo>
                  <a:lnTo>
                    <a:pt x="8746" y="0"/>
                  </a:lnTo>
                  <a:lnTo>
                    <a:pt x="8746" y="0"/>
                  </a:lnTo>
                  <a:lnTo>
                    <a:pt x="8726" y="0"/>
                  </a:lnTo>
                  <a:lnTo>
                    <a:pt x="8726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549" y="0"/>
                  </a:lnTo>
                  <a:lnTo>
                    <a:pt x="8549" y="0"/>
                  </a:lnTo>
                  <a:lnTo>
                    <a:pt x="8510" y="0"/>
                  </a:lnTo>
                  <a:lnTo>
                    <a:pt x="8510" y="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79" y="754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096"/>
                  </a:lnTo>
                  <a:lnTo>
                    <a:pt x="20" y="8096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0" y="9101"/>
                  </a:lnTo>
                  <a:lnTo>
                    <a:pt x="20" y="9219"/>
                  </a:lnTo>
                  <a:lnTo>
                    <a:pt x="20" y="9219"/>
                  </a:lnTo>
                  <a:lnTo>
                    <a:pt x="0" y="9062"/>
                  </a:lnTo>
                  <a:lnTo>
                    <a:pt x="0" y="9062"/>
                  </a:lnTo>
                  <a:lnTo>
                    <a:pt x="39" y="9554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59" y="9790"/>
                  </a:lnTo>
                  <a:lnTo>
                    <a:pt x="98" y="10106"/>
                  </a:lnTo>
                  <a:lnTo>
                    <a:pt x="98" y="10106"/>
                  </a:lnTo>
                  <a:lnTo>
                    <a:pt x="98" y="10125"/>
                  </a:lnTo>
                  <a:lnTo>
                    <a:pt x="98" y="10125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596" y="13868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773" y="14124"/>
                  </a:lnTo>
                  <a:lnTo>
                    <a:pt x="1773" y="14124"/>
                  </a:lnTo>
                  <a:lnTo>
                    <a:pt x="1812" y="14163"/>
                  </a:lnTo>
                  <a:lnTo>
                    <a:pt x="1832" y="14203"/>
                  </a:lnTo>
                  <a:lnTo>
                    <a:pt x="1832" y="14203"/>
                  </a:lnTo>
                  <a:lnTo>
                    <a:pt x="1891" y="14282"/>
                  </a:lnTo>
                  <a:lnTo>
                    <a:pt x="1891" y="14282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536" y="13809"/>
                  </a:lnTo>
                  <a:lnTo>
                    <a:pt x="1536" y="13809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466" y="17532"/>
                  </a:lnTo>
                  <a:lnTo>
                    <a:pt x="7485" y="17532"/>
                  </a:lnTo>
                  <a:lnTo>
                    <a:pt x="7485" y="17532"/>
                  </a:lnTo>
                  <a:lnTo>
                    <a:pt x="7525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8726" y="17630"/>
                  </a:lnTo>
                  <a:lnTo>
                    <a:pt x="8726" y="17630"/>
                  </a:lnTo>
                  <a:lnTo>
                    <a:pt x="9041" y="17630"/>
                  </a:lnTo>
                  <a:lnTo>
                    <a:pt x="9041" y="17630"/>
                  </a:lnTo>
                  <a:lnTo>
                    <a:pt x="9199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298" y="17611"/>
                  </a:lnTo>
                  <a:lnTo>
                    <a:pt x="9298" y="17611"/>
                  </a:lnTo>
                  <a:lnTo>
                    <a:pt x="9337" y="17611"/>
                  </a:lnTo>
                  <a:lnTo>
                    <a:pt x="9337" y="17611"/>
                  </a:lnTo>
                  <a:lnTo>
                    <a:pt x="9376" y="17611"/>
                  </a:lnTo>
                  <a:lnTo>
                    <a:pt x="9376" y="17611"/>
                  </a:lnTo>
                  <a:lnTo>
                    <a:pt x="9258" y="17611"/>
                  </a:lnTo>
                  <a:lnTo>
                    <a:pt x="9514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692" y="17591"/>
                  </a:lnTo>
                  <a:lnTo>
                    <a:pt x="9711" y="1759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630" y="8845"/>
                  </a:lnTo>
                  <a:lnTo>
                    <a:pt x="17591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1547625" y="2427075"/>
              <a:ext cx="400400" cy="243800"/>
            </a:xfrm>
            <a:custGeom>
              <a:avLst/>
              <a:gdLst/>
              <a:ahLst/>
              <a:cxnLst/>
              <a:rect l="l" t="t" r="r" b="b"/>
              <a:pathLst>
                <a:path w="16016" h="9752" extrusionOk="0">
                  <a:moveTo>
                    <a:pt x="72" y="2837"/>
                  </a:moveTo>
                  <a:lnTo>
                    <a:pt x="80" y="2916"/>
                  </a:lnTo>
                  <a:lnTo>
                    <a:pt x="80" y="2896"/>
                  </a:lnTo>
                  <a:lnTo>
                    <a:pt x="72" y="2837"/>
                  </a:lnTo>
                  <a:close/>
                  <a:moveTo>
                    <a:pt x="1439" y="6324"/>
                  </a:moveTo>
                  <a:lnTo>
                    <a:pt x="1518" y="6442"/>
                  </a:lnTo>
                  <a:lnTo>
                    <a:pt x="1554" y="6489"/>
                  </a:lnTo>
                  <a:lnTo>
                    <a:pt x="1554" y="6489"/>
                  </a:lnTo>
                  <a:lnTo>
                    <a:pt x="1537" y="6462"/>
                  </a:lnTo>
                  <a:lnTo>
                    <a:pt x="1439" y="6324"/>
                  </a:lnTo>
                  <a:lnTo>
                    <a:pt x="1439" y="6324"/>
                  </a:lnTo>
                  <a:close/>
                  <a:moveTo>
                    <a:pt x="1554" y="6489"/>
                  </a:moveTo>
                  <a:lnTo>
                    <a:pt x="1596" y="6560"/>
                  </a:lnTo>
                  <a:lnTo>
                    <a:pt x="1636" y="6600"/>
                  </a:lnTo>
                  <a:lnTo>
                    <a:pt x="1649" y="6613"/>
                  </a:lnTo>
                  <a:lnTo>
                    <a:pt x="1649" y="6613"/>
                  </a:lnTo>
                  <a:lnTo>
                    <a:pt x="1554" y="6489"/>
                  </a:lnTo>
                  <a:close/>
                  <a:moveTo>
                    <a:pt x="1649" y="6613"/>
                  </a:moveTo>
                  <a:lnTo>
                    <a:pt x="1715" y="6698"/>
                  </a:lnTo>
                  <a:lnTo>
                    <a:pt x="1675" y="6639"/>
                  </a:lnTo>
                  <a:lnTo>
                    <a:pt x="1649" y="6613"/>
                  </a:lnTo>
                  <a:close/>
                  <a:moveTo>
                    <a:pt x="5182" y="9239"/>
                  </a:moveTo>
                  <a:lnTo>
                    <a:pt x="5241" y="9259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182" y="9239"/>
                  </a:lnTo>
                  <a:close/>
                  <a:moveTo>
                    <a:pt x="8767" y="1"/>
                  </a:moveTo>
                  <a:lnTo>
                    <a:pt x="8097" y="20"/>
                  </a:lnTo>
                  <a:lnTo>
                    <a:pt x="7407" y="60"/>
                  </a:lnTo>
                  <a:lnTo>
                    <a:pt x="6738" y="119"/>
                  </a:lnTo>
                  <a:lnTo>
                    <a:pt x="6068" y="178"/>
                  </a:lnTo>
                  <a:lnTo>
                    <a:pt x="5418" y="257"/>
                  </a:lnTo>
                  <a:lnTo>
                    <a:pt x="4177" y="454"/>
                  </a:lnTo>
                  <a:lnTo>
                    <a:pt x="3054" y="651"/>
                  </a:lnTo>
                  <a:lnTo>
                    <a:pt x="2050" y="867"/>
                  </a:lnTo>
                  <a:lnTo>
                    <a:pt x="1203" y="1045"/>
                  </a:lnTo>
                  <a:lnTo>
                    <a:pt x="572" y="1202"/>
                  </a:lnTo>
                  <a:lnTo>
                    <a:pt x="1" y="1360"/>
                  </a:lnTo>
                  <a:lnTo>
                    <a:pt x="1" y="1439"/>
                  </a:lnTo>
                  <a:lnTo>
                    <a:pt x="1" y="1557"/>
                  </a:lnTo>
                  <a:lnTo>
                    <a:pt x="1" y="1636"/>
                  </a:lnTo>
                  <a:lnTo>
                    <a:pt x="1" y="1695"/>
                  </a:lnTo>
                  <a:lnTo>
                    <a:pt x="1" y="1852"/>
                  </a:lnTo>
                  <a:lnTo>
                    <a:pt x="1" y="1931"/>
                  </a:lnTo>
                  <a:lnTo>
                    <a:pt x="1" y="1951"/>
                  </a:lnTo>
                  <a:lnTo>
                    <a:pt x="21" y="2384"/>
                  </a:lnTo>
                  <a:lnTo>
                    <a:pt x="21" y="2443"/>
                  </a:lnTo>
                  <a:lnTo>
                    <a:pt x="21" y="2463"/>
                  </a:lnTo>
                  <a:lnTo>
                    <a:pt x="40" y="2542"/>
                  </a:lnTo>
                  <a:lnTo>
                    <a:pt x="40" y="2601"/>
                  </a:lnTo>
                  <a:lnTo>
                    <a:pt x="72" y="2837"/>
                  </a:lnTo>
                  <a:lnTo>
                    <a:pt x="60" y="2719"/>
                  </a:lnTo>
                  <a:lnTo>
                    <a:pt x="119" y="3133"/>
                  </a:lnTo>
                  <a:lnTo>
                    <a:pt x="119" y="3093"/>
                  </a:lnTo>
                  <a:lnTo>
                    <a:pt x="139" y="3212"/>
                  </a:lnTo>
                  <a:lnTo>
                    <a:pt x="139" y="3251"/>
                  </a:lnTo>
                  <a:lnTo>
                    <a:pt x="257" y="3704"/>
                  </a:lnTo>
                  <a:lnTo>
                    <a:pt x="375" y="4157"/>
                  </a:lnTo>
                  <a:lnTo>
                    <a:pt x="552" y="4689"/>
                  </a:lnTo>
                  <a:lnTo>
                    <a:pt x="572" y="4709"/>
                  </a:lnTo>
                  <a:lnTo>
                    <a:pt x="572" y="4728"/>
                  </a:lnTo>
                  <a:lnTo>
                    <a:pt x="592" y="4787"/>
                  </a:lnTo>
                  <a:lnTo>
                    <a:pt x="789" y="5221"/>
                  </a:lnTo>
                  <a:lnTo>
                    <a:pt x="1006" y="5634"/>
                  </a:lnTo>
                  <a:lnTo>
                    <a:pt x="1006" y="5654"/>
                  </a:lnTo>
                  <a:lnTo>
                    <a:pt x="1025" y="5654"/>
                  </a:lnTo>
                  <a:lnTo>
                    <a:pt x="1084" y="5753"/>
                  </a:lnTo>
                  <a:lnTo>
                    <a:pt x="1104" y="5792"/>
                  </a:lnTo>
                  <a:lnTo>
                    <a:pt x="1143" y="5871"/>
                  </a:lnTo>
                  <a:lnTo>
                    <a:pt x="1183" y="5930"/>
                  </a:lnTo>
                  <a:lnTo>
                    <a:pt x="1301" y="6127"/>
                  </a:lnTo>
                  <a:lnTo>
                    <a:pt x="1321" y="6166"/>
                  </a:lnTo>
                  <a:lnTo>
                    <a:pt x="1439" y="6324"/>
                  </a:lnTo>
                  <a:lnTo>
                    <a:pt x="1439" y="6324"/>
                  </a:lnTo>
                  <a:lnTo>
                    <a:pt x="1400" y="6265"/>
                  </a:lnTo>
                  <a:lnTo>
                    <a:pt x="1695" y="6659"/>
                  </a:lnTo>
                  <a:lnTo>
                    <a:pt x="1990" y="7033"/>
                  </a:lnTo>
                  <a:lnTo>
                    <a:pt x="2010" y="7053"/>
                  </a:lnTo>
                  <a:lnTo>
                    <a:pt x="2365" y="7427"/>
                  </a:lnTo>
                  <a:lnTo>
                    <a:pt x="2384" y="7447"/>
                  </a:lnTo>
                  <a:lnTo>
                    <a:pt x="2404" y="7466"/>
                  </a:lnTo>
                  <a:lnTo>
                    <a:pt x="2424" y="7486"/>
                  </a:lnTo>
                  <a:lnTo>
                    <a:pt x="2444" y="7506"/>
                  </a:lnTo>
                  <a:lnTo>
                    <a:pt x="2601" y="7644"/>
                  </a:lnTo>
                  <a:lnTo>
                    <a:pt x="2522" y="7585"/>
                  </a:lnTo>
                  <a:lnTo>
                    <a:pt x="2522" y="7585"/>
                  </a:lnTo>
                  <a:lnTo>
                    <a:pt x="2581" y="7644"/>
                  </a:lnTo>
                  <a:lnTo>
                    <a:pt x="2621" y="7683"/>
                  </a:lnTo>
                  <a:lnTo>
                    <a:pt x="2700" y="7742"/>
                  </a:lnTo>
                  <a:lnTo>
                    <a:pt x="2719" y="7762"/>
                  </a:lnTo>
                  <a:lnTo>
                    <a:pt x="2759" y="7801"/>
                  </a:lnTo>
                  <a:lnTo>
                    <a:pt x="2798" y="7821"/>
                  </a:lnTo>
                  <a:lnTo>
                    <a:pt x="2877" y="7880"/>
                  </a:lnTo>
                  <a:lnTo>
                    <a:pt x="2936" y="7939"/>
                  </a:lnTo>
                  <a:lnTo>
                    <a:pt x="3448" y="8333"/>
                  </a:lnTo>
                  <a:lnTo>
                    <a:pt x="3488" y="8353"/>
                  </a:lnTo>
                  <a:lnTo>
                    <a:pt x="3901" y="8629"/>
                  </a:lnTo>
                  <a:lnTo>
                    <a:pt x="4433" y="8904"/>
                  </a:lnTo>
                  <a:lnTo>
                    <a:pt x="4847" y="9101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260" y="9259"/>
                  </a:lnTo>
                  <a:lnTo>
                    <a:pt x="5280" y="9279"/>
                  </a:lnTo>
                  <a:lnTo>
                    <a:pt x="5319" y="9279"/>
                  </a:lnTo>
                  <a:lnTo>
                    <a:pt x="5339" y="9298"/>
                  </a:lnTo>
                  <a:lnTo>
                    <a:pt x="5713" y="9416"/>
                  </a:lnTo>
                  <a:lnTo>
                    <a:pt x="6107" y="9535"/>
                  </a:lnTo>
                  <a:lnTo>
                    <a:pt x="6462" y="9613"/>
                  </a:lnTo>
                  <a:lnTo>
                    <a:pt x="6560" y="9613"/>
                  </a:lnTo>
                  <a:lnTo>
                    <a:pt x="6797" y="9673"/>
                  </a:lnTo>
                  <a:lnTo>
                    <a:pt x="6895" y="9673"/>
                  </a:lnTo>
                  <a:lnTo>
                    <a:pt x="7230" y="9712"/>
                  </a:lnTo>
                  <a:lnTo>
                    <a:pt x="7644" y="9751"/>
                  </a:lnTo>
                  <a:lnTo>
                    <a:pt x="8511" y="9751"/>
                  </a:lnTo>
                  <a:lnTo>
                    <a:pt x="8550" y="9732"/>
                  </a:lnTo>
                  <a:lnTo>
                    <a:pt x="8668" y="9732"/>
                  </a:lnTo>
                  <a:lnTo>
                    <a:pt x="8845" y="9712"/>
                  </a:lnTo>
                  <a:lnTo>
                    <a:pt x="9023" y="9692"/>
                  </a:lnTo>
                  <a:lnTo>
                    <a:pt x="9102" y="9692"/>
                  </a:lnTo>
                  <a:lnTo>
                    <a:pt x="9220" y="9673"/>
                  </a:lnTo>
                  <a:lnTo>
                    <a:pt x="9338" y="9653"/>
                  </a:lnTo>
                  <a:lnTo>
                    <a:pt x="9377" y="9653"/>
                  </a:lnTo>
                  <a:lnTo>
                    <a:pt x="9417" y="9633"/>
                  </a:lnTo>
                  <a:lnTo>
                    <a:pt x="9535" y="9613"/>
                  </a:lnTo>
                  <a:lnTo>
                    <a:pt x="9771" y="9574"/>
                  </a:lnTo>
                  <a:lnTo>
                    <a:pt x="9791" y="9554"/>
                  </a:lnTo>
                  <a:lnTo>
                    <a:pt x="10047" y="9495"/>
                  </a:lnTo>
                  <a:lnTo>
                    <a:pt x="10323" y="9416"/>
                  </a:lnTo>
                  <a:lnTo>
                    <a:pt x="10658" y="9318"/>
                  </a:lnTo>
                  <a:lnTo>
                    <a:pt x="11012" y="9180"/>
                  </a:lnTo>
                  <a:lnTo>
                    <a:pt x="11091" y="9160"/>
                  </a:lnTo>
                  <a:lnTo>
                    <a:pt x="11386" y="9023"/>
                  </a:lnTo>
                  <a:lnTo>
                    <a:pt x="11485" y="8983"/>
                  </a:lnTo>
                  <a:lnTo>
                    <a:pt x="11564" y="8924"/>
                  </a:lnTo>
                  <a:lnTo>
                    <a:pt x="11958" y="8727"/>
                  </a:lnTo>
                  <a:lnTo>
                    <a:pt x="12293" y="8530"/>
                  </a:lnTo>
                  <a:lnTo>
                    <a:pt x="12450" y="8432"/>
                  </a:lnTo>
                  <a:lnTo>
                    <a:pt x="12529" y="8372"/>
                  </a:lnTo>
                  <a:lnTo>
                    <a:pt x="12608" y="8313"/>
                  </a:lnTo>
                  <a:lnTo>
                    <a:pt x="12726" y="8235"/>
                  </a:lnTo>
                  <a:lnTo>
                    <a:pt x="12962" y="8057"/>
                  </a:lnTo>
                  <a:lnTo>
                    <a:pt x="12982" y="8038"/>
                  </a:lnTo>
                  <a:lnTo>
                    <a:pt x="13002" y="8038"/>
                  </a:lnTo>
                  <a:lnTo>
                    <a:pt x="13140" y="7900"/>
                  </a:lnTo>
                  <a:lnTo>
                    <a:pt x="13396" y="7703"/>
                  </a:lnTo>
                  <a:lnTo>
                    <a:pt x="13494" y="7604"/>
                  </a:lnTo>
                  <a:lnTo>
                    <a:pt x="13534" y="7565"/>
                  </a:lnTo>
                  <a:lnTo>
                    <a:pt x="13711" y="7407"/>
                  </a:lnTo>
                  <a:lnTo>
                    <a:pt x="13888" y="7210"/>
                  </a:lnTo>
                  <a:lnTo>
                    <a:pt x="13947" y="7151"/>
                  </a:lnTo>
                  <a:lnTo>
                    <a:pt x="14164" y="6915"/>
                  </a:lnTo>
                  <a:lnTo>
                    <a:pt x="14381" y="6639"/>
                  </a:lnTo>
                  <a:lnTo>
                    <a:pt x="14440" y="6560"/>
                  </a:lnTo>
                  <a:lnTo>
                    <a:pt x="14735" y="6127"/>
                  </a:lnTo>
                  <a:lnTo>
                    <a:pt x="14991" y="5733"/>
                  </a:lnTo>
                  <a:lnTo>
                    <a:pt x="15050" y="5634"/>
                  </a:lnTo>
                  <a:lnTo>
                    <a:pt x="15188" y="5339"/>
                  </a:lnTo>
                  <a:lnTo>
                    <a:pt x="15208" y="5319"/>
                  </a:lnTo>
                  <a:lnTo>
                    <a:pt x="15247" y="5260"/>
                  </a:lnTo>
                  <a:lnTo>
                    <a:pt x="15306" y="5103"/>
                  </a:lnTo>
                  <a:lnTo>
                    <a:pt x="15503" y="4669"/>
                  </a:lnTo>
                  <a:lnTo>
                    <a:pt x="15543" y="4590"/>
                  </a:lnTo>
                  <a:lnTo>
                    <a:pt x="15543" y="4551"/>
                  </a:lnTo>
                  <a:lnTo>
                    <a:pt x="15543" y="4531"/>
                  </a:lnTo>
                  <a:lnTo>
                    <a:pt x="15641" y="4256"/>
                  </a:lnTo>
                  <a:lnTo>
                    <a:pt x="15740" y="3980"/>
                  </a:lnTo>
                  <a:lnTo>
                    <a:pt x="15858" y="3527"/>
                  </a:lnTo>
                  <a:lnTo>
                    <a:pt x="15858" y="3487"/>
                  </a:lnTo>
                  <a:lnTo>
                    <a:pt x="15878" y="3389"/>
                  </a:lnTo>
                  <a:lnTo>
                    <a:pt x="15878" y="3369"/>
                  </a:lnTo>
                  <a:lnTo>
                    <a:pt x="15937" y="3034"/>
                  </a:lnTo>
                  <a:lnTo>
                    <a:pt x="15996" y="2719"/>
                  </a:lnTo>
                  <a:lnTo>
                    <a:pt x="16016" y="2404"/>
                  </a:lnTo>
                  <a:lnTo>
                    <a:pt x="15858" y="2187"/>
                  </a:lnTo>
                  <a:lnTo>
                    <a:pt x="15681" y="1990"/>
                  </a:lnTo>
                  <a:lnTo>
                    <a:pt x="15484" y="1793"/>
                  </a:lnTo>
                  <a:lnTo>
                    <a:pt x="15287" y="1616"/>
                  </a:lnTo>
                  <a:lnTo>
                    <a:pt x="15070" y="1458"/>
                  </a:lnTo>
                  <a:lnTo>
                    <a:pt x="14834" y="1301"/>
                  </a:lnTo>
                  <a:lnTo>
                    <a:pt x="14597" y="1143"/>
                  </a:lnTo>
                  <a:lnTo>
                    <a:pt x="14341" y="1005"/>
                  </a:lnTo>
                  <a:lnTo>
                    <a:pt x="14085" y="887"/>
                  </a:lnTo>
                  <a:lnTo>
                    <a:pt x="13829" y="769"/>
                  </a:lnTo>
                  <a:lnTo>
                    <a:pt x="13278" y="572"/>
                  </a:lnTo>
                  <a:lnTo>
                    <a:pt x="12687" y="395"/>
                  </a:lnTo>
                  <a:lnTo>
                    <a:pt x="12076" y="257"/>
                  </a:lnTo>
                  <a:lnTo>
                    <a:pt x="11446" y="158"/>
                  </a:lnTo>
                  <a:lnTo>
                    <a:pt x="10796" y="80"/>
                  </a:lnTo>
                  <a:lnTo>
                    <a:pt x="10126" y="40"/>
                  </a:lnTo>
                  <a:lnTo>
                    <a:pt x="945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1548625" y="2398525"/>
              <a:ext cx="399400" cy="136425"/>
            </a:xfrm>
            <a:custGeom>
              <a:avLst/>
              <a:gdLst/>
              <a:ahLst/>
              <a:cxnLst/>
              <a:rect l="l" t="t" r="r" b="b"/>
              <a:pathLst>
                <a:path w="15976" h="5457" extrusionOk="0">
                  <a:moveTo>
                    <a:pt x="6461" y="0"/>
                  </a:moveTo>
                  <a:lnTo>
                    <a:pt x="5870" y="40"/>
                  </a:lnTo>
                  <a:lnTo>
                    <a:pt x="5279" y="99"/>
                  </a:lnTo>
                  <a:lnTo>
                    <a:pt x="4708" y="178"/>
                  </a:lnTo>
                  <a:lnTo>
                    <a:pt x="4157" y="276"/>
                  </a:lnTo>
                  <a:lnTo>
                    <a:pt x="3625" y="394"/>
                  </a:lnTo>
                  <a:lnTo>
                    <a:pt x="3093" y="552"/>
                  </a:lnTo>
                  <a:lnTo>
                    <a:pt x="2600" y="709"/>
                  </a:lnTo>
                  <a:lnTo>
                    <a:pt x="2147" y="887"/>
                  </a:lnTo>
                  <a:lnTo>
                    <a:pt x="1694" y="1084"/>
                  </a:lnTo>
                  <a:lnTo>
                    <a:pt x="1300" y="1320"/>
                  </a:lnTo>
                  <a:lnTo>
                    <a:pt x="926" y="1556"/>
                  </a:lnTo>
                  <a:lnTo>
                    <a:pt x="572" y="1812"/>
                  </a:lnTo>
                  <a:lnTo>
                    <a:pt x="276" y="2088"/>
                  </a:lnTo>
                  <a:lnTo>
                    <a:pt x="20" y="2384"/>
                  </a:lnTo>
                  <a:lnTo>
                    <a:pt x="0" y="2403"/>
                  </a:lnTo>
                  <a:lnTo>
                    <a:pt x="20" y="2443"/>
                  </a:lnTo>
                  <a:lnTo>
                    <a:pt x="20" y="2482"/>
                  </a:lnTo>
                  <a:lnTo>
                    <a:pt x="0" y="2482"/>
                  </a:lnTo>
                  <a:lnTo>
                    <a:pt x="394" y="2758"/>
                  </a:lnTo>
                  <a:lnTo>
                    <a:pt x="769" y="3014"/>
                  </a:lnTo>
                  <a:lnTo>
                    <a:pt x="1163" y="3250"/>
                  </a:lnTo>
                  <a:lnTo>
                    <a:pt x="1537" y="3487"/>
                  </a:lnTo>
                  <a:lnTo>
                    <a:pt x="2305" y="3881"/>
                  </a:lnTo>
                  <a:lnTo>
                    <a:pt x="3073" y="4235"/>
                  </a:lnTo>
                  <a:lnTo>
                    <a:pt x="3822" y="4551"/>
                  </a:lnTo>
                  <a:lnTo>
                    <a:pt x="4551" y="4807"/>
                  </a:lnTo>
                  <a:lnTo>
                    <a:pt x="5279" y="5004"/>
                  </a:lnTo>
                  <a:lnTo>
                    <a:pt x="5989" y="5181"/>
                  </a:lnTo>
                  <a:lnTo>
                    <a:pt x="6698" y="5299"/>
                  </a:lnTo>
                  <a:lnTo>
                    <a:pt x="7387" y="5378"/>
                  </a:lnTo>
                  <a:lnTo>
                    <a:pt x="8057" y="5437"/>
                  </a:lnTo>
                  <a:lnTo>
                    <a:pt x="8707" y="5457"/>
                  </a:lnTo>
                  <a:lnTo>
                    <a:pt x="9337" y="5437"/>
                  </a:lnTo>
                  <a:lnTo>
                    <a:pt x="9948" y="5417"/>
                  </a:lnTo>
                  <a:lnTo>
                    <a:pt x="10539" y="5358"/>
                  </a:lnTo>
                  <a:lnTo>
                    <a:pt x="11090" y="5279"/>
                  </a:lnTo>
                  <a:lnTo>
                    <a:pt x="11642" y="5181"/>
                  </a:lnTo>
                  <a:lnTo>
                    <a:pt x="12154" y="5063"/>
                  </a:lnTo>
                  <a:lnTo>
                    <a:pt x="12647" y="4944"/>
                  </a:lnTo>
                  <a:lnTo>
                    <a:pt x="13119" y="4807"/>
                  </a:lnTo>
                  <a:lnTo>
                    <a:pt x="13533" y="4669"/>
                  </a:lnTo>
                  <a:lnTo>
                    <a:pt x="13947" y="4531"/>
                  </a:lnTo>
                  <a:lnTo>
                    <a:pt x="14656" y="4255"/>
                  </a:lnTo>
                  <a:lnTo>
                    <a:pt x="15227" y="3999"/>
                  </a:lnTo>
                  <a:lnTo>
                    <a:pt x="15641" y="3763"/>
                  </a:lnTo>
                  <a:lnTo>
                    <a:pt x="15897" y="3625"/>
                  </a:lnTo>
                  <a:lnTo>
                    <a:pt x="15976" y="3546"/>
                  </a:lnTo>
                  <a:lnTo>
                    <a:pt x="15818" y="3329"/>
                  </a:lnTo>
                  <a:lnTo>
                    <a:pt x="15641" y="3132"/>
                  </a:lnTo>
                  <a:lnTo>
                    <a:pt x="15266" y="2719"/>
                  </a:lnTo>
                  <a:lnTo>
                    <a:pt x="14853" y="2364"/>
                  </a:lnTo>
                  <a:lnTo>
                    <a:pt x="14419" y="2009"/>
                  </a:lnTo>
                  <a:lnTo>
                    <a:pt x="13947" y="1714"/>
                  </a:lnTo>
                  <a:lnTo>
                    <a:pt x="13454" y="1419"/>
                  </a:lnTo>
                  <a:lnTo>
                    <a:pt x="12942" y="1162"/>
                  </a:lnTo>
                  <a:lnTo>
                    <a:pt x="12391" y="926"/>
                  </a:lnTo>
                  <a:lnTo>
                    <a:pt x="11839" y="729"/>
                  </a:lnTo>
                  <a:lnTo>
                    <a:pt x="11268" y="552"/>
                  </a:lnTo>
                  <a:lnTo>
                    <a:pt x="10677" y="394"/>
                  </a:lnTo>
                  <a:lnTo>
                    <a:pt x="10086" y="276"/>
                  </a:lnTo>
                  <a:lnTo>
                    <a:pt x="9495" y="158"/>
                  </a:lnTo>
                  <a:lnTo>
                    <a:pt x="8884" y="79"/>
                  </a:lnTo>
                  <a:lnTo>
                    <a:pt x="8274" y="40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extrusionOk="0">
                  <a:moveTo>
                    <a:pt x="4925" y="0"/>
                  </a:move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fill="none" extrusionOk="0">
                  <a:moveTo>
                    <a:pt x="8333" y="867"/>
                  </a:move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43"/>
                  </a:lnTo>
                  <a:lnTo>
                    <a:pt x="1" y="5023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1655475" y="2074475"/>
              <a:ext cx="187650" cy="108875"/>
            </a:xfrm>
            <a:custGeom>
              <a:avLst/>
              <a:gdLst/>
              <a:ahLst/>
              <a:cxnLst/>
              <a:rect l="l" t="t" r="r" b="b"/>
              <a:pathLst>
                <a:path w="7506" h="4355" extrusionOk="0">
                  <a:moveTo>
                    <a:pt x="3803" y="1"/>
                  </a:moveTo>
                  <a:lnTo>
                    <a:pt x="3448" y="20"/>
                  </a:lnTo>
                  <a:lnTo>
                    <a:pt x="3074" y="40"/>
                  </a:lnTo>
                  <a:lnTo>
                    <a:pt x="2739" y="80"/>
                  </a:lnTo>
                  <a:lnTo>
                    <a:pt x="2384" y="158"/>
                  </a:lnTo>
                  <a:lnTo>
                    <a:pt x="2049" y="237"/>
                  </a:lnTo>
                  <a:lnTo>
                    <a:pt x="1734" y="336"/>
                  </a:lnTo>
                  <a:lnTo>
                    <a:pt x="1419" y="474"/>
                  </a:lnTo>
                  <a:lnTo>
                    <a:pt x="1124" y="611"/>
                  </a:lnTo>
                  <a:lnTo>
                    <a:pt x="946" y="730"/>
                  </a:lnTo>
                  <a:lnTo>
                    <a:pt x="789" y="848"/>
                  </a:lnTo>
                  <a:lnTo>
                    <a:pt x="631" y="966"/>
                  </a:lnTo>
                  <a:lnTo>
                    <a:pt x="493" y="1084"/>
                  </a:lnTo>
                  <a:lnTo>
                    <a:pt x="375" y="1202"/>
                  </a:lnTo>
                  <a:lnTo>
                    <a:pt x="277" y="1340"/>
                  </a:lnTo>
                  <a:lnTo>
                    <a:pt x="198" y="1478"/>
                  </a:lnTo>
                  <a:lnTo>
                    <a:pt x="119" y="1616"/>
                  </a:lnTo>
                  <a:lnTo>
                    <a:pt x="60" y="1754"/>
                  </a:lnTo>
                  <a:lnTo>
                    <a:pt x="21" y="1892"/>
                  </a:lnTo>
                  <a:lnTo>
                    <a:pt x="1" y="2030"/>
                  </a:lnTo>
                  <a:lnTo>
                    <a:pt x="1" y="2168"/>
                  </a:lnTo>
                  <a:lnTo>
                    <a:pt x="1" y="2305"/>
                  </a:lnTo>
                  <a:lnTo>
                    <a:pt x="21" y="2443"/>
                  </a:lnTo>
                  <a:lnTo>
                    <a:pt x="60" y="2581"/>
                  </a:lnTo>
                  <a:lnTo>
                    <a:pt x="119" y="2719"/>
                  </a:lnTo>
                  <a:lnTo>
                    <a:pt x="218" y="2916"/>
                  </a:lnTo>
                  <a:lnTo>
                    <a:pt x="336" y="3093"/>
                  </a:lnTo>
                  <a:lnTo>
                    <a:pt x="493" y="3271"/>
                  </a:lnTo>
                  <a:lnTo>
                    <a:pt x="690" y="3428"/>
                  </a:lnTo>
                  <a:lnTo>
                    <a:pt x="868" y="3566"/>
                  </a:lnTo>
                  <a:lnTo>
                    <a:pt x="1065" y="3684"/>
                  </a:lnTo>
                  <a:lnTo>
                    <a:pt x="1340" y="3842"/>
                  </a:lnTo>
                  <a:lnTo>
                    <a:pt x="1636" y="3980"/>
                  </a:lnTo>
                  <a:lnTo>
                    <a:pt x="1951" y="4098"/>
                  </a:lnTo>
                  <a:lnTo>
                    <a:pt x="2286" y="4177"/>
                  </a:lnTo>
                  <a:lnTo>
                    <a:pt x="2621" y="4256"/>
                  </a:lnTo>
                  <a:lnTo>
                    <a:pt x="2975" y="4315"/>
                  </a:lnTo>
                  <a:lnTo>
                    <a:pt x="3330" y="4334"/>
                  </a:lnTo>
                  <a:lnTo>
                    <a:pt x="3684" y="4354"/>
                  </a:lnTo>
                  <a:lnTo>
                    <a:pt x="4059" y="4354"/>
                  </a:lnTo>
                  <a:lnTo>
                    <a:pt x="4413" y="4315"/>
                  </a:lnTo>
                  <a:lnTo>
                    <a:pt x="4768" y="4275"/>
                  </a:lnTo>
                  <a:lnTo>
                    <a:pt x="5103" y="4216"/>
                  </a:lnTo>
                  <a:lnTo>
                    <a:pt x="5438" y="4118"/>
                  </a:lnTo>
                  <a:lnTo>
                    <a:pt x="5772" y="4019"/>
                  </a:lnTo>
                  <a:lnTo>
                    <a:pt x="6068" y="3901"/>
                  </a:lnTo>
                  <a:lnTo>
                    <a:pt x="6363" y="3743"/>
                  </a:lnTo>
                  <a:lnTo>
                    <a:pt x="6600" y="3606"/>
                  </a:lnTo>
                  <a:lnTo>
                    <a:pt x="6797" y="3448"/>
                  </a:lnTo>
                  <a:lnTo>
                    <a:pt x="6994" y="3290"/>
                  </a:lnTo>
                  <a:lnTo>
                    <a:pt x="7151" y="3113"/>
                  </a:lnTo>
                  <a:lnTo>
                    <a:pt x="7269" y="2936"/>
                  </a:lnTo>
                  <a:lnTo>
                    <a:pt x="7368" y="2739"/>
                  </a:lnTo>
                  <a:lnTo>
                    <a:pt x="7427" y="2601"/>
                  </a:lnTo>
                  <a:lnTo>
                    <a:pt x="7466" y="2483"/>
                  </a:lnTo>
                  <a:lnTo>
                    <a:pt x="7486" y="2345"/>
                  </a:lnTo>
                  <a:lnTo>
                    <a:pt x="7506" y="2207"/>
                  </a:lnTo>
                  <a:lnTo>
                    <a:pt x="7486" y="2069"/>
                  </a:lnTo>
                  <a:lnTo>
                    <a:pt x="7466" y="1931"/>
                  </a:lnTo>
                  <a:lnTo>
                    <a:pt x="7427" y="1793"/>
                  </a:lnTo>
                  <a:lnTo>
                    <a:pt x="7388" y="1655"/>
                  </a:lnTo>
                  <a:lnTo>
                    <a:pt x="7329" y="1518"/>
                  </a:lnTo>
                  <a:lnTo>
                    <a:pt x="7230" y="1380"/>
                  </a:lnTo>
                  <a:lnTo>
                    <a:pt x="7151" y="1261"/>
                  </a:lnTo>
                  <a:lnTo>
                    <a:pt x="7033" y="1143"/>
                  </a:lnTo>
                  <a:lnTo>
                    <a:pt x="6915" y="1005"/>
                  </a:lnTo>
                  <a:lnTo>
                    <a:pt x="6757" y="887"/>
                  </a:lnTo>
                  <a:lnTo>
                    <a:pt x="6619" y="789"/>
                  </a:lnTo>
                  <a:lnTo>
                    <a:pt x="6442" y="671"/>
                  </a:lnTo>
                  <a:lnTo>
                    <a:pt x="6166" y="513"/>
                  </a:lnTo>
                  <a:lnTo>
                    <a:pt x="5851" y="395"/>
                  </a:lnTo>
                  <a:lnTo>
                    <a:pt x="5536" y="277"/>
                  </a:lnTo>
                  <a:lnTo>
                    <a:pt x="5201" y="178"/>
                  </a:lnTo>
                  <a:lnTo>
                    <a:pt x="4866" y="99"/>
                  </a:lnTo>
                  <a:lnTo>
                    <a:pt x="4512" y="60"/>
                  </a:lnTo>
                  <a:lnTo>
                    <a:pt x="4157" y="20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16"/>
          <p:cNvGrpSpPr/>
          <p:nvPr/>
        </p:nvGrpSpPr>
        <p:grpSpPr>
          <a:xfrm>
            <a:off x="113453" y="1035139"/>
            <a:ext cx="518413" cy="584116"/>
            <a:chOff x="2625625" y="2522625"/>
            <a:chExt cx="431400" cy="486075"/>
          </a:xfrm>
        </p:grpSpPr>
        <p:sp>
          <p:nvSpPr>
            <p:cNvPr id="1032" name="Google Shape;1032;p16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16"/>
          <p:cNvGrpSpPr/>
          <p:nvPr/>
        </p:nvGrpSpPr>
        <p:grpSpPr>
          <a:xfrm>
            <a:off x="113453" y="1457689"/>
            <a:ext cx="518413" cy="584116"/>
            <a:chOff x="2625625" y="2522625"/>
            <a:chExt cx="431400" cy="486075"/>
          </a:xfrm>
        </p:grpSpPr>
        <p:sp>
          <p:nvSpPr>
            <p:cNvPr id="1037" name="Google Shape;1037;p16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" name="Google Shape;1041;p16"/>
          <p:cNvGrpSpPr/>
          <p:nvPr/>
        </p:nvGrpSpPr>
        <p:grpSpPr>
          <a:xfrm>
            <a:off x="8408220" y="4298653"/>
            <a:ext cx="749859" cy="844847"/>
            <a:chOff x="2625625" y="2522625"/>
            <a:chExt cx="431400" cy="486075"/>
          </a:xfrm>
        </p:grpSpPr>
        <p:sp>
          <p:nvSpPr>
            <p:cNvPr id="1042" name="Google Shape;1042;p16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16"/>
          <p:cNvGrpSpPr/>
          <p:nvPr/>
        </p:nvGrpSpPr>
        <p:grpSpPr>
          <a:xfrm>
            <a:off x="7804203" y="4640739"/>
            <a:ext cx="518413" cy="584116"/>
            <a:chOff x="2625625" y="2522625"/>
            <a:chExt cx="431400" cy="486075"/>
          </a:xfrm>
        </p:grpSpPr>
        <p:sp>
          <p:nvSpPr>
            <p:cNvPr id="1047" name="Google Shape;1047;p16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6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" name="Google Shape;1051;p16"/>
          <p:cNvGrpSpPr/>
          <p:nvPr/>
        </p:nvGrpSpPr>
        <p:grpSpPr>
          <a:xfrm>
            <a:off x="7285778" y="4711789"/>
            <a:ext cx="518413" cy="584116"/>
            <a:chOff x="2625625" y="2522625"/>
            <a:chExt cx="431400" cy="486075"/>
          </a:xfrm>
        </p:grpSpPr>
        <p:sp>
          <p:nvSpPr>
            <p:cNvPr id="1052" name="Google Shape;1052;p16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6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1332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5" name="Google Shape;825;p13"/>
          <p:cNvGrpSpPr/>
          <p:nvPr/>
        </p:nvGrpSpPr>
        <p:grpSpPr>
          <a:xfrm>
            <a:off x="0" y="0"/>
            <a:ext cx="9143998" cy="5135415"/>
            <a:chOff x="0" y="0"/>
            <a:chExt cx="9143998" cy="5135415"/>
          </a:xfrm>
        </p:grpSpPr>
        <p:sp>
          <p:nvSpPr>
            <p:cNvPr id="826" name="Google Shape;826;p13"/>
            <p:cNvSpPr/>
            <p:nvPr/>
          </p:nvSpPr>
          <p:spPr>
            <a:xfrm>
              <a:off x="0" y="0"/>
              <a:ext cx="9143968" cy="5135397"/>
            </a:xfrm>
            <a:custGeom>
              <a:avLst/>
              <a:gdLst/>
              <a:ahLst/>
              <a:cxnLst/>
              <a:rect l="l" t="t" r="r" b="b"/>
              <a:pathLst>
                <a:path w="144987" h="81427" extrusionOk="0">
                  <a:moveTo>
                    <a:pt x="24540" y="5483"/>
                  </a:moveTo>
                  <a:lnTo>
                    <a:pt x="36602" y="12459"/>
                  </a:lnTo>
                  <a:lnTo>
                    <a:pt x="30608" y="15938"/>
                  </a:lnTo>
                  <a:lnTo>
                    <a:pt x="24615" y="19417"/>
                  </a:lnTo>
                  <a:lnTo>
                    <a:pt x="12554" y="12459"/>
                  </a:lnTo>
                  <a:lnTo>
                    <a:pt x="24540" y="5483"/>
                  </a:lnTo>
                  <a:close/>
                  <a:moveTo>
                    <a:pt x="36753" y="12554"/>
                  </a:moveTo>
                  <a:lnTo>
                    <a:pt x="48833" y="19511"/>
                  </a:lnTo>
                  <a:lnTo>
                    <a:pt x="42840" y="22990"/>
                  </a:lnTo>
                  <a:lnTo>
                    <a:pt x="36847" y="26487"/>
                  </a:lnTo>
                  <a:lnTo>
                    <a:pt x="24767" y="19511"/>
                  </a:lnTo>
                  <a:lnTo>
                    <a:pt x="36753" y="12554"/>
                  </a:lnTo>
                  <a:close/>
                  <a:moveTo>
                    <a:pt x="48985" y="19606"/>
                  </a:moveTo>
                  <a:lnTo>
                    <a:pt x="61046" y="26563"/>
                  </a:lnTo>
                  <a:lnTo>
                    <a:pt x="60990" y="26601"/>
                  </a:lnTo>
                  <a:lnTo>
                    <a:pt x="49060" y="33539"/>
                  </a:lnTo>
                  <a:lnTo>
                    <a:pt x="36999" y="26563"/>
                  </a:lnTo>
                  <a:lnTo>
                    <a:pt x="48985" y="19606"/>
                  </a:lnTo>
                  <a:close/>
                  <a:moveTo>
                    <a:pt x="61198" y="26657"/>
                  </a:moveTo>
                  <a:lnTo>
                    <a:pt x="73259" y="33615"/>
                  </a:lnTo>
                  <a:lnTo>
                    <a:pt x="61273" y="40591"/>
                  </a:lnTo>
                  <a:lnTo>
                    <a:pt x="49212" y="33615"/>
                  </a:lnTo>
                  <a:lnTo>
                    <a:pt x="61198" y="26657"/>
                  </a:lnTo>
                  <a:close/>
                  <a:moveTo>
                    <a:pt x="73524" y="33766"/>
                  </a:moveTo>
                  <a:lnTo>
                    <a:pt x="85586" y="40742"/>
                  </a:lnTo>
                  <a:lnTo>
                    <a:pt x="79593" y="44221"/>
                  </a:lnTo>
                  <a:lnTo>
                    <a:pt x="73600" y="47699"/>
                  </a:lnTo>
                  <a:lnTo>
                    <a:pt x="61538" y="40742"/>
                  </a:lnTo>
                  <a:lnTo>
                    <a:pt x="73524" y="33766"/>
                  </a:lnTo>
                  <a:close/>
                  <a:moveTo>
                    <a:pt x="85737" y="40837"/>
                  </a:moveTo>
                  <a:lnTo>
                    <a:pt x="97818" y="47794"/>
                  </a:lnTo>
                  <a:lnTo>
                    <a:pt x="97761" y="47832"/>
                  </a:lnTo>
                  <a:lnTo>
                    <a:pt x="85832" y="54770"/>
                  </a:lnTo>
                  <a:lnTo>
                    <a:pt x="73751" y="47794"/>
                  </a:lnTo>
                  <a:lnTo>
                    <a:pt x="85737" y="40837"/>
                  </a:lnTo>
                  <a:close/>
                  <a:moveTo>
                    <a:pt x="97969" y="47888"/>
                  </a:moveTo>
                  <a:lnTo>
                    <a:pt x="110031" y="54846"/>
                  </a:lnTo>
                  <a:lnTo>
                    <a:pt x="98101" y="61784"/>
                  </a:lnTo>
                  <a:lnTo>
                    <a:pt x="98045" y="61822"/>
                  </a:lnTo>
                  <a:lnTo>
                    <a:pt x="85983" y="54846"/>
                  </a:lnTo>
                  <a:lnTo>
                    <a:pt x="97969" y="47888"/>
                  </a:lnTo>
                  <a:close/>
                  <a:moveTo>
                    <a:pt x="110182" y="54940"/>
                  </a:moveTo>
                  <a:lnTo>
                    <a:pt x="122244" y="61897"/>
                  </a:lnTo>
                  <a:lnTo>
                    <a:pt x="122187" y="61935"/>
                  </a:lnTo>
                  <a:lnTo>
                    <a:pt x="110258" y="68874"/>
                  </a:lnTo>
                  <a:lnTo>
                    <a:pt x="98196" y="61897"/>
                  </a:lnTo>
                  <a:lnTo>
                    <a:pt x="110182" y="54940"/>
                  </a:lnTo>
                  <a:close/>
                  <a:moveTo>
                    <a:pt x="122395" y="61992"/>
                  </a:moveTo>
                  <a:lnTo>
                    <a:pt x="134476" y="68949"/>
                  </a:lnTo>
                  <a:lnTo>
                    <a:pt x="128482" y="72447"/>
                  </a:lnTo>
                  <a:lnTo>
                    <a:pt x="122489" y="75925"/>
                  </a:lnTo>
                  <a:lnTo>
                    <a:pt x="110409" y="68949"/>
                  </a:lnTo>
                  <a:lnTo>
                    <a:pt x="122395" y="61992"/>
                  </a:lnTo>
                  <a:close/>
                  <a:moveTo>
                    <a:pt x="9321" y="0"/>
                  </a:moveTo>
                  <a:lnTo>
                    <a:pt x="6183" y="1834"/>
                  </a:lnTo>
                  <a:lnTo>
                    <a:pt x="189" y="5313"/>
                  </a:lnTo>
                  <a:lnTo>
                    <a:pt x="0" y="5218"/>
                  </a:lnTo>
                  <a:lnTo>
                    <a:pt x="0" y="5237"/>
                  </a:lnTo>
                  <a:lnTo>
                    <a:pt x="35732" y="25863"/>
                  </a:lnTo>
                  <a:lnTo>
                    <a:pt x="36809" y="26487"/>
                  </a:lnTo>
                  <a:lnTo>
                    <a:pt x="49022" y="33539"/>
                  </a:lnTo>
                  <a:lnTo>
                    <a:pt x="53068" y="35883"/>
                  </a:lnTo>
                  <a:lnTo>
                    <a:pt x="131942" y="81427"/>
                  </a:lnTo>
                  <a:lnTo>
                    <a:pt x="131999" y="81427"/>
                  </a:lnTo>
                  <a:lnTo>
                    <a:pt x="122641" y="76020"/>
                  </a:lnTo>
                  <a:lnTo>
                    <a:pt x="134627" y="69044"/>
                  </a:lnTo>
                  <a:lnTo>
                    <a:pt x="144987" y="75037"/>
                  </a:lnTo>
                  <a:lnTo>
                    <a:pt x="144987" y="74848"/>
                  </a:lnTo>
                  <a:lnTo>
                    <a:pt x="134778" y="68949"/>
                  </a:lnTo>
                  <a:lnTo>
                    <a:pt x="134627" y="68874"/>
                  </a:lnTo>
                  <a:lnTo>
                    <a:pt x="122546" y="61897"/>
                  </a:lnTo>
                  <a:lnTo>
                    <a:pt x="122395" y="61822"/>
                  </a:lnTo>
                  <a:lnTo>
                    <a:pt x="110333" y="54846"/>
                  </a:lnTo>
                  <a:lnTo>
                    <a:pt x="110182" y="54770"/>
                  </a:lnTo>
                  <a:lnTo>
                    <a:pt x="98120" y="47794"/>
                  </a:lnTo>
                  <a:lnTo>
                    <a:pt x="97969" y="47699"/>
                  </a:lnTo>
                  <a:lnTo>
                    <a:pt x="85907" y="40742"/>
                  </a:lnTo>
                  <a:lnTo>
                    <a:pt x="85737" y="40648"/>
                  </a:lnTo>
                  <a:lnTo>
                    <a:pt x="73675" y="33690"/>
                  </a:lnTo>
                  <a:lnTo>
                    <a:pt x="73524" y="33596"/>
                  </a:lnTo>
                  <a:lnTo>
                    <a:pt x="73411" y="33539"/>
                  </a:lnTo>
                  <a:lnTo>
                    <a:pt x="61349" y="26563"/>
                  </a:lnTo>
                  <a:lnTo>
                    <a:pt x="61198" y="26487"/>
                  </a:lnTo>
                  <a:lnTo>
                    <a:pt x="49136" y="19511"/>
                  </a:lnTo>
                  <a:lnTo>
                    <a:pt x="48985" y="19417"/>
                  </a:lnTo>
                  <a:lnTo>
                    <a:pt x="36904" y="12459"/>
                  </a:lnTo>
                  <a:lnTo>
                    <a:pt x="36753" y="12365"/>
                  </a:lnTo>
                  <a:lnTo>
                    <a:pt x="24691" y="5407"/>
                  </a:lnTo>
                  <a:lnTo>
                    <a:pt x="24540" y="5313"/>
                  </a:lnTo>
                  <a:lnTo>
                    <a:pt x="15352" y="0"/>
                  </a:lnTo>
                  <a:lnTo>
                    <a:pt x="15049" y="0"/>
                  </a:lnTo>
                  <a:lnTo>
                    <a:pt x="24389" y="5407"/>
                  </a:lnTo>
                  <a:lnTo>
                    <a:pt x="12402" y="12365"/>
                  </a:lnTo>
                  <a:lnTo>
                    <a:pt x="341" y="5407"/>
                  </a:lnTo>
                  <a:lnTo>
                    <a:pt x="962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3"/>
            <p:cNvSpPr/>
            <p:nvPr/>
          </p:nvSpPr>
          <p:spPr>
            <a:xfrm>
              <a:off x="1547619" y="0"/>
              <a:ext cx="595042" cy="341069"/>
            </a:xfrm>
            <a:custGeom>
              <a:avLst/>
              <a:gdLst/>
              <a:ahLst/>
              <a:cxnLst/>
              <a:rect l="l" t="t" r="r" b="b"/>
              <a:pathLst>
                <a:path w="9435" h="5408" extrusionOk="0">
                  <a:moveTo>
                    <a:pt x="9132" y="0"/>
                  </a:moveTo>
                  <a:lnTo>
                    <a:pt x="1" y="5313"/>
                  </a:lnTo>
                  <a:lnTo>
                    <a:pt x="152" y="5407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3"/>
            <p:cNvSpPr/>
            <p:nvPr/>
          </p:nvSpPr>
          <p:spPr>
            <a:xfrm>
              <a:off x="2317865" y="0"/>
              <a:ext cx="6826111" cy="3903752"/>
            </a:xfrm>
            <a:custGeom>
              <a:avLst/>
              <a:gdLst/>
              <a:ahLst/>
              <a:cxnLst/>
              <a:rect l="l" t="t" r="r" b="b"/>
              <a:pathLst>
                <a:path w="108235" h="61898" extrusionOk="0">
                  <a:moveTo>
                    <a:pt x="36507" y="5483"/>
                  </a:moveTo>
                  <a:lnTo>
                    <a:pt x="48569" y="12459"/>
                  </a:lnTo>
                  <a:lnTo>
                    <a:pt x="36583" y="19417"/>
                  </a:lnTo>
                  <a:lnTo>
                    <a:pt x="24521" y="12459"/>
                  </a:lnTo>
                  <a:lnTo>
                    <a:pt x="36507" y="5483"/>
                  </a:lnTo>
                  <a:close/>
                  <a:moveTo>
                    <a:pt x="60858" y="5483"/>
                  </a:moveTo>
                  <a:lnTo>
                    <a:pt x="72938" y="12459"/>
                  </a:lnTo>
                  <a:lnTo>
                    <a:pt x="60952" y="19417"/>
                  </a:lnTo>
                  <a:lnTo>
                    <a:pt x="48872" y="12459"/>
                  </a:lnTo>
                  <a:lnTo>
                    <a:pt x="60858" y="5483"/>
                  </a:lnTo>
                  <a:close/>
                  <a:moveTo>
                    <a:pt x="85340" y="5559"/>
                  </a:moveTo>
                  <a:lnTo>
                    <a:pt x="97402" y="12516"/>
                  </a:lnTo>
                  <a:lnTo>
                    <a:pt x="85416" y="19492"/>
                  </a:lnTo>
                  <a:lnTo>
                    <a:pt x="73335" y="12516"/>
                  </a:lnTo>
                  <a:lnTo>
                    <a:pt x="85340" y="5559"/>
                  </a:lnTo>
                  <a:close/>
                  <a:moveTo>
                    <a:pt x="48720" y="12554"/>
                  </a:moveTo>
                  <a:lnTo>
                    <a:pt x="60801" y="19511"/>
                  </a:lnTo>
                  <a:lnTo>
                    <a:pt x="48796" y="26487"/>
                  </a:lnTo>
                  <a:lnTo>
                    <a:pt x="36734" y="19511"/>
                  </a:lnTo>
                  <a:lnTo>
                    <a:pt x="48720" y="12554"/>
                  </a:lnTo>
                  <a:close/>
                  <a:moveTo>
                    <a:pt x="73184" y="12611"/>
                  </a:moveTo>
                  <a:lnTo>
                    <a:pt x="85265" y="19568"/>
                  </a:lnTo>
                  <a:lnTo>
                    <a:pt x="73279" y="26544"/>
                  </a:lnTo>
                  <a:lnTo>
                    <a:pt x="61198" y="19568"/>
                  </a:lnTo>
                  <a:lnTo>
                    <a:pt x="73184" y="12611"/>
                  </a:lnTo>
                  <a:close/>
                  <a:moveTo>
                    <a:pt x="61047" y="19662"/>
                  </a:moveTo>
                  <a:lnTo>
                    <a:pt x="73127" y="26638"/>
                  </a:lnTo>
                  <a:lnTo>
                    <a:pt x="61141" y="33596"/>
                  </a:lnTo>
                  <a:lnTo>
                    <a:pt x="49061" y="26638"/>
                  </a:lnTo>
                  <a:lnTo>
                    <a:pt x="61047" y="19662"/>
                  </a:lnTo>
                  <a:close/>
                  <a:moveTo>
                    <a:pt x="85416" y="19662"/>
                  </a:moveTo>
                  <a:lnTo>
                    <a:pt x="97478" y="26638"/>
                  </a:lnTo>
                  <a:lnTo>
                    <a:pt x="85492" y="33596"/>
                  </a:lnTo>
                  <a:lnTo>
                    <a:pt x="73430" y="26638"/>
                  </a:lnTo>
                  <a:lnTo>
                    <a:pt x="85416" y="19662"/>
                  </a:lnTo>
                  <a:close/>
                  <a:moveTo>
                    <a:pt x="73279" y="26714"/>
                  </a:moveTo>
                  <a:lnTo>
                    <a:pt x="85340" y="33690"/>
                  </a:lnTo>
                  <a:lnTo>
                    <a:pt x="73354" y="40648"/>
                  </a:lnTo>
                  <a:lnTo>
                    <a:pt x="61293" y="33690"/>
                  </a:lnTo>
                  <a:lnTo>
                    <a:pt x="73279" y="26714"/>
                  </a:lnTo>
                  <a:close/>
                  <a:moveTo>
                    <a:pt x="85492" y="33766"/>
                  </a:moveTo>
                  <a:lnTo>
                    <a:pt x="97553" y="40742"/>
                  </a:lnTo>
                  <a:lnTo>
                    <a:pt x="85567" y="47699"/>
                  </a:lnTo>
                  <a:lnTo>
                    <a:pt x="73506" y="40742"/>
                  </a:lnTo>
                  <a:lnTo>
                    <a:pt x="85492" y="33766"/>
                  </a:lnTo>
                  <a:close/>
                  <a:moveTo>
                    <a:pt x="2648" y="0"/>
                  </a:moveTo>
                  <a:lnTo>
                    <a:pt x="12006" y="5407"/>
                  </a:lnTo>
                  <a:lnTo>
                    <a:pt x="1" y="12365"/>
                  </a:lnTo>
                  <a:lnTo>
                    <a:pt x="152" y="12459"/>
                  </a:lnTo>
                  <a:lnTo>
                    <a:pt x="12157" y="5483"/>
                  </a:lnTo>
                  <a:lnTo>
                    <a:pt x="24219" y="12459"/>
                  </a:lnTo>
                  <a:lnTo>
                    <a:pt x="12233" y="19417"/>
                  </a:lnTo>
                  <a:lnTo>
                    <a:pt x="12384" y="19511"/>
                  </a:lnTo>
                  <a:lnTo>
                    <a:pt x="24370" y="12554"/>
                  </a:lnTo>
                  <a:lnTo>
                    <a:pt x="36432" y="19511"/>
                  </a:lnTo>
                  <a:lnTo>
                    <a:pt x="24446" y="26487"/>
                  </a:lnTo>
                  <a:lnTo>
                    <a:pt x="24597" y="26563"/>
                  </a:lnTo>
                  <a:lnTo>
                    <a:pt x="36583" y="19606"/>
                  </a:lnTo>
                  <a:lnTo>
                    <a:pt x="48645" y="26563"/>
                  </a:lnTo>
                  <a:lnTo>
                    <a:pt x="36659" y="33539"/>
                  </a:lnTo>
                  <a:lnTo>
                    <a:pt x="36772" y="33596"/>
                  </a:lnTo>
                  <a:lnTo>
                    <a:pt x="36923" y="33690"/>
                  </a:lnTo>
                  <a:lnTo>
                    <a:pt x="48909" y="26714"/>
                  </a:lnTo>
                  <a:lnTo>
                    <a:pt x="60990" y="33690"/>
                  </a:lnTo>
                  <a:lnTo>
                    <a:pt x="48985" y="40648"/>
                  </a:lnTo>
                  <a:lnTo>
                    <a:pt x="49155" y="40742"/>
                  </a:lnTo>
                  <a:lnTo>
                    <a:pt x="61141" y="33766"/>
                  </a:lnTo>
                  <a:lnTo>
                    <a:pt x="73203" y="40742"/>
                  </a:lnTo>
                  <a:lnTo>
                    <a:pt x="61217" y="47699"/>
                  </a:lnTo>
                  <a:lnTo>
                    <a:pt x="61368" y="47794"/>
                  </a:lnTo>
                  <a:lnTo>
                    <a:pt x="73354" y="40837"/>
                  </a:lnTo>
                  <a:lnTo>
                    <a:pt x="85416" y="47794"/>
                  </a:lnTo>
                  <a:lnTo>
                    <a:pt x="73430" y="54770"/>
                  </a:lnTo>
                  <a:lnTo>
                    <a:pt x="73581" y="54846"/>
                  </a:lnTo>
                  <a:lnTo>
                    <a:pt x="85567" y="47888"/>
                  </a:lnTo>
                  <a:lnTo>
                    <a:pt x="97648" y="54846"/>
                  </a:lnTo>
                  <a:lnTo>
                    <a:pt x="85643" y="61822"/>
                  </a:lnTo>
                  <a:lnTo>
                    <a:pt x="85794" y="61897"/>
                  </a:lnTo>
                  <a:lnTo>
                    <a:pt x="97799" y="54940"/>
                  </a:lnTo>
                  <a:lnTo>
                    <a:pt x="108235" y="60971"/>
                  </a:lnTo>
                  <a:lnTo>
                    <a:pt x="108235" y="60801"/>
                  </a:lnTo>
                  <a:lnTo>
                    <a:pt x="97950" y="54846"/>
                  </a:lnTo>
                  <a:lnTo>
                    <a:pt x="108235" y="48872"/>
                  </a:lnTo>
                  <a:lnTo>
                    <a:pt x="108235" y="48682"/>
                  </a:lnTo>
                  <a:lnTo>
                    <a:pt x="97799" y="54770"/>
                  </a:lnTo>
                  <a:lnTo>
                    <a:pt x="85719" y="47794"/>
                  </a:lnTo>
                  <a:lnTo>
                    <a:pt x="97705" y="40837"/>
                  </a:lnTo>
                  <a:lnTo>
                    <a:pt x="108235" y="46905"/>
                  </a:lnTo>
                  <a:lnTo>
                    <a:pt x="108235" y="46735"/>
                  </a:lnTo>
                  <a:lnTo>
                    <a:pt x="97856" y="40742"/>
                  </a:lnTo>
                  <a:lnTo>
                    <a:pt x="108235" y="34711"/>
                  </a:lnTo>
                  <a:lnTo>
                    <a:pt x="108235" y="34541"/>
                  </a:lnTo>
                  <a:lnTo>
                    <a:pt x="97705" y="40648"/>
                  </a:lnTo>
                  <a:lnTo>
                    <a:pt x="85643" y="33690"/>
                  </a:lnTo>
                  <a:lnTo>
                    <a:pt x="97629" y="26714"/>
                  </a:lnTo>
                  <a:lnTo>
                    <a:pt x="108235" y="32840"/>
                  </a:lnTo>
                  <a:lnTo>
                    <a:pt x="108235" y="32669"/>
                  </a:lnTo>
                  <a:lnTo>
                    <a:pt x="97780" y="26638"/>
                  </a:lnTo>
                  <a:lnTo>
                    <a:pt x="108235" y="20551"/>
                  </a:lnTo>
                  <a:lnTo>
                    <a:pt x="108235" y="20381"/>
                  </a:lnTo>
                  <a:lnTo>
                    <a:pt x="97629" y="26544"/>
                  </a:lnTo>
                  <a:lnTo>
                    <a:pt x="85567" y="19568"/>
                  </a:lnTo>
                  <a:lnTo>
                    <a:pt x="97553" y="12611"/>
                  </a:lnTo>
                  <a:lnTo>
                    <a:pt x="108235" y="18774"/>
                  </a:lnTo>
                  <a:lnTo>
                    <a:pt x="108235" y="18604"/>
                  </a:lnTo>
                  <a:lnTo>
                    <a:pt x="97705" y="12516"/>
                  </a:lnTo>
                  <a:lnTo>
                    <a:pt x="108235" y="6391"/>
                  </a:lnTo>
                  <a:lnTo>
                    <a:pt x="108235" y="6220"/>
                  </a:lnTo>
                  <a:lnTo>
                    <a:pt x="97553" y="12440"/>
                  </a:lnTo>
                  <a:lnTo>
                    <a:pt x="85492" y="5464"/>
                  </a:lnTo>
                  <a:lnTo>
                    <a:pt x="94869" y="0"/>
                  </a:lnTo>
                  <a:lnTo>
                    <a:pt x="94358" y="0"/>
                  </a:lnTo>
                  <a:lnTo>
                    <a:pt x="85227" y="5313"/>
                  </a:lnTo>
                  <a:lnTo>
                    <a:pt x="76020" y="0"/>
                  </a:lnTo>
                  <a:lnTo>
                    <a:pt x="75717" y="0"/>
                  </a:lnTo>
                  <a:lnTo>
                    <a:pt x="85076" y="5407"/>
                  </a:lnTo>
                  <a:lnTo>
                    <a:pt x="73090" y="12365"/>
                  </a:lnTo>
                  <a:lnTo>
                    <a:pt x="61009" y="5407"/>
                  </a:lnTo>
                  <a:lnTo>
                    <a:pt x="70310" y="0"/>
                  </a:lnTo>
                  <a:lnTo>
                    <a:pt x="70008" y="0"/>
                  </a:lnTo>
                  <a:lnTo>
                    <a:pt x="60858" y="5313"/>
                  </a:lnTo>
                  <a:lnTo>
                    <a:pt x="51670" y="0"/>
                  </a:lnTo>
                  <a:lnTo>
                    <a:pt x="51367" y="0"/>
                  </a:lnTo>
                  <a:lnTo>
                    <a:pt x="60706" y="5407"/>
                  </a:lnTo>
                  <a:lnTo>
                    <a:pt x="48720" y="12365"/>
                  </a:lnTo>
                  <a:lnTo>
                    <a:pt x="36659" y="5407"/>
                  </a:lnTo>
                  <a:lnTo>
                    <a:pt x="45941" y="0"/>
                  </a:lnTo>
                  <a:lnTo>
                    <a:pt x="45639" y="0"/>
                  </a:lnTo>
                  <a:lnTo>
                    <a:pt x="36507" y="5313"/>
                  </a:lnTo>
                  <a:lnTo>
                    <a:pt x="27319" y="0"/>
                  </a:lnTo>
                  <a:lnTo>
                    <a:pt x="26998" y="0"/>
                  </a:lnTo>
                  <a:lnTo>
                    <a:pt x="36356" y="5407"/>
                  </a:lnTo>
                  <a:lnTo>
                    <a:pt x="24370" y="12365"/>
                  </a:lnTo>
                  <a:lnTo>
                    <a:pt x="12308" y="5407"/>
                  </a:lnTo>
                  <a:lnTo>
                    <a:pt x="21591" y="0"/>
                  </a:lnTo>
                  <a:lnTo>
                    <a:pt x="21288" y="0"/>
                  </a:lnTo>
                  <a:lnTo>
                    <a:pt x="12157" y="5313"/>
                  </a:lnTo>
                  <a:lnTo>
                    <a:pt x="295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3"/>
            <p:cNvSpPr/>
            <p:nvPr/>
          </p:nvSpPr>
          <p:spPr>
            <a:xfrm>
              <a:off x="8630061" y="0"/>
              <a:ext cx="513937" cy="296922"/>
            </a:xfrm>
            <a:custGeom>
              <a:avLst/>
              <a:gdLst/>
              <a:ahLst/>
              <a:cxnLst/>
              <a:rect l="l" t="t" r="r" b="b"/>
              <a:pathLst>
                <a:path w="8149" h="4708" extrusionOk="0">
                  <a:moveTo>
                    <a:pt x="1" y="0"/>
                  </a:moveTo>
                  <a:lnTo>
                    <a:pt x="8149" y="4708"/>
                  </a:lnTo>
                  <a:lnTo>
                    <a:pt x="8149" y="453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3"/>
            <p:cNvSpPr/>
            <p:nvPr/>
          </p:nvSpPr>
          <p:spPr>
            <a:xfrm>
              <a:off x="0" y="330286"/>
              <a:ext cx="8321315" cy="4805113"/>
            </a:xfrm>
            <a:custGeom>
              <a:avLst/>
              <a:gdLst/>
              <a:ahLst/>
              <a:cxnLst/>
              <a:rect l="l" t="t" r="r" b="b"/>
              <a:pathLst>
                <a:path w="131943" h="76190" extrusionOk="0">
                  <a:moveTo>
                    <a:pt x="12365" y="7317"/>
                  </a:moveTo>
                  <a:lnTo>
                    <a:pt x="24445" y="14293"/>
                  </a:lnTo>
                  <a:lnTo>
                    <a:pt x="12440" y="21250"/>
                  </a:lnTo>
                  <a:lnTo>
                    <a:pt x="379" y="14293"/>
                  </a:lnTo>
                  <a:lnTo>
                    <a:pt x="12365" y="7317"/>
                  </a:lnTo>
                  <a:close/>
                  <a:moveTo>
                    <a:pt x="24597" y="14369"/>
                  </a:moveTo>
                  <a:lnTo>
                    <a:pt x="36658" y="21345"/>
                  </a:lnTo>
                  <a:lnTo>
                    <a:pt x="24672" y="28302"/>
                  </a:lnTo>
                  <a:lnTo>
                    <a:pt x="12591" y="21345"/>
                  </a:lnTo>
                  <a:lnTo>
                    <a:pt x="24597" y="14369"/>
                  </a:lnTo>
                  <a:close/>
                  <a:moveTo>
                    <a:pt x="12440" y="21420"/>
                  </a:moveTo>
                  <a:lnTo>
                    <a:pt x="24521" y="28397"/>
                  </a:lnTo>
                  <a:lnTo>
                    <a:pt x="12535" y="35354"/>
                  </a:lnTo>
                  <a:lnTo>
                    <a:pt x="454" y="28397"/>
                  </a:lnTo>
                  <a:lnTo>
                    <a:pt x="12440" y="21420"/>
                  </a:lnTo>
                  <a:close/>
                  <a:moveTo>
                    <a:pt x="36809" y="21420"/>
                  </a:moveTo>
                  <a:lnTo>
                    <a:pt x="48871" y="28397"/>
                  </a:lnTo>
                  <a:lnTo>
                    <a:pt x="36885" y="35354"/>
                  </a:lnTo>
                  <a:lnTo>
                    <a:pt x="24823" y="28397"/>
                  </a:lnTo>
                  <a:lnTo>
                    <a:pt x="36809" y="21420"/>
                  </a:lnTo>
                  <a:close/>
                  <a:moveTo>
                    <a:pt x="24672" y="28491"/>
                  </a:moveTo>
                  <a:lnTo>
                    <a:pt x="36734" y="35448"/>
                  </a:lnTo>
                  <a:lnTo>
                    <a:pt x="24748" y="42425"/>
                  </a:lnTo>
                  <a:lnTo>
                    <a:pt x="12686" y="35448"/>
                  </a:lnTo>
                  <a:lnTo>
                    <a:pt x="24672" y="28491"/>
                  </a:lnTo>
                  <a:close/>
                  <a:moveTo>
                    <a:pt x="49022" y="28491"/>
                  </a:moveTo>
                  <a:lnTo>
                    <a:pt x="61084" y="35448"/>
                  </a:lnTo>
                  <a:lnTo>
                    <a:pt x="49098" y="42425"/>
                  </a:lnTo>
                  <a:lnTo>
                    <a:pt x="37036" y="35448"/>
                  </a:lnTo>
                  <a:lnTo>
                    <a:pt x="49022" y="28491"/>
                  </a:lnTo>
                  <a:close/>
                  <a:moveTo>
                    <a:pt x="12535" y="35543"/>
                  </a:moveTo>
                  <a:lnTo>
                    <a:pt x="24597" y="42500"/>
                  </a:lnTo>
                  <a:lnTo>
                    <a:pt x="12610" y="49476"/>
                  </a:lnTo>
                  <a:lnTo>
                    <a:pt x="549" y="42500"/>
                  </a:lnTo>
                  <a:lnTo>
                    <a:pt x="12535" y="35543"/>
                  </a:lnTo>
                  <a:close/>
                  <a:moveTo>
                    <a:pt x="36885" y="35543"/>
                  </a:moveTo>
                  <a:lnTo>
                    <a:pt x="48947" y="42500"/>
                  </a:lnTo>
                  <a:lnTo>
                    <a:pt x="36961" y="49476"/>
                  </a:lnTo>
                  <a:lnTo>
                    <a:pt x="24899" y="42500"/>
                  </a:lnTo>
                  <a:lnTo>
                    <a:pt x="36885" y="35543"/>
                  </a:lnTo>
                  <a:close/>
                  <a:moveTo>
                    <a:pt x="61349" y="35600"/>
                  </a:moveTo>
                  <a:lnTo>
                    <a:pt x="73430" y="42576"/>
                  </a:lnTo>
                  <a:lnTo>
                    <a:pt x="61425" y="49533"/>
                  </a:lnTo>
                  <a:lnTo>
                    <a:pt x="49363" y="42576"/>
                  </a:lnTo>
                  <a:lnTo>
                    <a:pt x="61349" y="35600"/>
                  </a:lnTo>
                  <a:close/>
                  <a:moveTo>
                    <a:pt x="24748" y="42595"/>
                  </a:moveTo>
                  <a:lnTo>
                    <a:pt x="36809" y="49552"/>
                  </a:lnTo>
                  <a:lnTo>
                    <a:pt x="24823" y="56528"/>
                  </a:lnTo>
                  <a:lnTo>
                    <a:pt x="12762" y="49552"/>
                  </a:lnTo>
                  <a:lnTo>
                    <a:pt x="24748" y="42595"/>
                  </a:lnTo>
                  <a:close/>
                  <a:moveTo>
                    <a:pt x="49212" y="42651"/>
                  </a:moveTo>
                  <a:lnTo>
                    <a:pt x="61273" y="49628"/>
                  </a:lnTo>
                  <a:lnTo>
                    <a:pt x="49287" y="56585"/>
                  </a:lnTo>
                  <a:lnTo>
                    <a:pt x="37225" y="49628"/>
                  </a:lnTo>
                  <a:lnTo>
                    <a:pt x="49212" y="42651"/>
                  </a:lnTo>
                  <a:close/>
                  <a:moveTo>
                    <a:pt x="73581" y="42651"/>
                  </a:moveTo>
                  <a:lnTo>
                    <a:pt x="85643" y="49628"/>
                  </a:lnTo>
                  <a:lnTo>
                    <a:pt x="73656" y="56585"/>
                  </a:lnTo>
                  <a:lnTo>
                    <a:pt x="61595" y="49628"/>
                  </a:lnTo>
                  <a:lnTo>
                    <a:pt x="73581" y="42651"/>
                  </a:lnTo>
                  <a:close/>
                  <a:moveTo>
                    <a:pt x="12610" y="49647"/>
                  </a:moveTo>
                  <a:lnTo>
                    <a:pt x="24672" y="56623"/>
                  </a:lnTo>
                  <a:lnTo>
                    <a:pt x="12686" y="63580"/>
                  </a:lnTo>
                  <a:lnTo>
                    <a:pt x="624" y="56623"/>
                  </a:lnTo>
                  <a:lnTo>
                    <a:pt x="12610" y="49647"/>
                  </a:lnTo>
                  <a:close/>
                  <a:moveTo>
                    <a:pt x="37074" y="49703"/>
                  </a:moveTo>
                  <a:lnTo>
                    <a:pt x="49136" y="56679"/>
                  </a:lnTo>
                  <a:lnTo>
                    <a:pt x="37150" y="63637"/>
                  </a:lnTo>
                  <a:lnTo>
                    <a:pt x="25088" y="56679"/>
                  </a:lnTo>
                  <a:lnTo>
                    <a:pt x="37074" y="49703"/>
                  </a:lnTo>
                  <a:close/>
                  <a:moveTo>
                    <a:pt x="61443" y="49703"/>
                  </a:moveTo>
                  <a:lnTo>
                    <a:pt x="73505" y="56679"/>
                  </a:lnTo>
                  <a:lnTo>
                    <a:pt x="61519" y="63637"/>
                  </a:lnTo>
                  <a:lnTo>
                    <a:pt x="49438" y="56679"/>
                  </a:lnTo>
                  <a:lnTo>
                    <a:pt x="61443" y="49703"/>
                  </a:lnTo>
                  <a:close/>
                  <a:moveTo>
                    <a:pt x="85794" y="49703"/>
                  </a:moveTo>
                  <a:lnTo>
                    <a:pt x="97855" y="56679"/>
                  </a:lnTo>
                  <a:lnTo>
                    <a:pt x="85869" y="63637"/>
                  </a:lnTo>
                  <a:lnTo>
                    <a:pt x="73808" y="56679"/>
                  </a:lnTo>
                  <a:lnTo>
                    <a:pt x="85794" y="49703"/>
                  </a:lnTo>
                  <a:close/>
                  <a:moveTo>
                    <a:pt x="24937" y="56774"/>
                  </a:moveTo>
                  <a:lnTo>
                    <a:pt x="36999" y="63731"/>
                  </a:lnTo>
                  <a:lnTo>
                    <a:pt x="25012" y="70707"/>
                  </a:lnTo>
                  <a:lnTo>
                    <a:pt x="12951" y="63731"/>
                  </a:lnTo>
                  <a:lnTo>
                    <a:pt x="24937" y="56774"/>
                  </a:lnTo>
                  <a:close/>
                  <a:moveTo>
                    <a:pt x="49287" y="56774"/>
                  </a:moveTo>
                  <a:lnTo>
                    <a:pt x="61368" y="63731"/>
                  </a:lnTo>
                  <a:lnTo>
                    <a:pt x="49382" y="70707"/>
                  </a:lnTo>
                  <a:lnTo>
                    <a:pt x="37301" y="63731"/>
                  </a:lnTo>
                  <a:lnTo>
                    <a:pt x="49287" y="56774"/>
                  </a:lnTo>
                  <a:close/>
                  <a:moveTo>
                    <a:pt x="73656" y="56774"/>
                  </a:moveTo>
                  <a:lnTo>
                    <a:pt x="85718" y="63731"/>
                  </a:lnTo>
                  <a:lnTo>
                    <a:pt x="73732" y="70707"/>
                  </a:lnTo>
                  <a:lnTo>
                    <a:pt x="61670" y="63731"/>
                  </a:lnTo>
                  <a:lnTo>
                    <a:pt x="73656" y="56774"/>
                  </a:lnTo>
                  <a:close/>
                  <a:moveTo>
                    <a:pt x="98007" y="56774"/>
                  </a:moveTo>
                  <a:lnTo>
                    <a:pt x="110087" y="63731"/>
                  </a:lnTo>
                  <a:lnTo>
                    <a:pt x="98082" y="70707"/>
                  </a:lnTo>
                  <a:lnTo>
                    <a:pt x="86021" y="63731"/>
                  </a:lnTo>
                  <a:lnTo>
                    <a:pt x="98007" y="56774"/>
                  </a:lnTo>
                  <a:close/>
                  <a:moveTo>
                    <a:pt x="0" y="0"/>
                  </a:moveTo>
                  <a:lnTo>
                    <a:pt x="0" y="170"/>
                  </a:lnTo>
                  <a:lnTo>
                    <a:pt x="0" y="360"/>
                  </a:lnTo>
                  <a:lnTo>
                    <a:pt x="152" y="265"/>
                  </a:lnTo>
                  <a:lnTo>
                    <a:pt x="12213" y="7222"/>
                  </a:lnTo>
                  <a:lnTo>
                    <a:pt x="227" y="14198"/>
                  </a:lnTo>
                  <a:lnTo>
                    <a:pt x="0" y="14066"/>
                  </a:lnTo>
                  <a:lnTo>
                    <a:pt x="0" y="14236"/>
                  </a:lnTo>
                  <a:lnTo>
                    <a:pt x="76" y="14293"/>
                  </a:lnTo>
                  <a:lnTo>
                    <a:pt x="0" y="14331"/>
                  </a:lnTo>
                  <a:lnTo>
                    <a:pt x="0" y="14501"/>
                  </a:lnTo>
                  <a:lnTo>
                    <a:pt x="227" y="14369"/>
                  </a:lnTo>
                  <a:lnTo>
                    <a:pt x="12289" y="21345"/>
                  </a:lnTo>
                  <a:lnTo>
                    <a:pt x="303" y="28302"/>
                  </a:lnTo>
                  <a:lnTo>
                    <a:pt x="0" y="28132"/>
                  </a:lnTo>
                  <a:lnTo>
                    <a:pt x="0" y="28302"/>
                  </a:lnTo>
                  <a:lnTo>
                    <a:pt x="152" y="28397"/>
                  </a:lnTo>
                  <a:lnTo>
                    <a:pt x="0" y="28491"/>
                  </a:lnTo>
                  <a:lnTo>
                    <a:pt x="0" y="28661"/>
                  </a:lnTo>
                  <a:lnTo>
                    <a:pt x="303" y="28491"/>
                  </a:lnTo>
                  <a:lnTo>
                    <a:pt x="12384" y="35448"/>
                  </a:lnTo>
                  <a:lnTo>
                    <a:pt x="397" y="42425"/>
                  </a:lnTo>
                  <a:lnTo>
                    <a:pt x="0" y="42198"/>
                  </a:lnTo>
                  <a:lnTo>
                    <a:pt x="0" y="42368"/>
                  </a:lnTo>
                  <a:lnTo>
                    <a:pt x="227" y="42500"/>
                  </a:lnTo>
                  <a:lnTo>
                    <a:pt x="0" y="42651"/>
                  </a:lnTo>
                  <a:lnTo>
                    <a:pt x="0" y="42822"/>
                  </a:lnTo>
                  <a:lnTo>
                    <a:pt x="397" y="42595"/>
                  </a:lnTo>
                  <a:lnTo>
                    <a:pt x="12459" y="49552"/>
                  </a:lnTo>
                  <a:lnTo>
                    <a:pt x="473" y="56528"/>
                  </a:lnTo>
                  <a:lnTo>
                    <a:pt x="0" y="56263"/>
                  </a:lnTo>
                  <a:lnTo>
                    <a:pt x="0" y="56434"/>
                  </a:lnTo>
                  <a:lnTo>
                    <a:pt x="322" y="56623"/>
                  </a:lnTo>
                  <a:lnTo>
                    <a:pt x="0" y="56793"/>
                  </a:lnTo>
                  <a:lnTo>
                    <a:pt x="0" y="56982"/>
                  </a:lnTo>
                  <a:lnTo>
                    <a:pt x="473" y="56698"/>
                  </a:lnTo>
                  <a:lnTo>
                    <a:pt x="12535" y="63674"/>
                  </a:lnTo>
                  <a:lnTo>
                    <a:pt x="549" y="70632"/>
                  </a:lnTo>
                  <a:lnTo>
                    <a:pt x="0" y="70329"/>
                  </a:lnTo>
                  <a:lnTo>
                    <a:pt x="0" y="70499"/>
                  </a:lnTo>
                  <a:lnTo>
                    <a:pt x="397" y="70726"/>
                  </a:lnTo>
                  <a:lnTo>
                    <a:pt x="0" y="70953"/>
                  </a:lnTo>
                  <a:lnTo>
                    <a:pt x="0" y="71256"/>
                  </a:lnTo>
                  <a:lnTo>
                    <a:pt x="662" y="70878"/>
                  </a:lnTo>
                  <a:lnTo>
                    <a:pt x="9850" y="76190"/>
                  </a:lnTo>
                  <a:lnTo>
                    <a:pt x="10153" y="76190"/>
                  </a:lnTo>
                  <a:lnTo>
                    <a:pt x="813" y="70783"/>
                  </a:lnTo>
                  <a:lnTo>
                    <a:pt x="12799" y="63826"/>
                  </a:lnTo>
                  <a:lnTo>
                    <a:pt x="24861" y="70783"/>
                  </a:lnTo>
                  <a:lnTo>
                    <a:pt x="15579" y="76190"/>
                  </a:lnTo>
                  <a:lnTo>
                    <a:pt x="15881" y="76190"/>
                  </a:lnTo>
                  <a:lnTo>
                    <a:pt x="25012" y="70878"/>
                  </a:lnTo>
                  <a:lnTo>
                    <a:pt x="34201" y="76190"/>
                  </a:lnTo>
                  <a:lnTo>
                    <a:pt x="34522" y="76190"/>
                  </a:lnTo>
                  <a:lnTo>
                    <a:pt x="25164" y="70783"/>
                  </a:lnTo>
                  <a:lnTo>
                    <a:pt x="37150" y="63826"/>
                  </a:lnTo>
                  <a:lnTo>
                    <a:pt x="49230" y="70783"/>
                  </a:lnTo>
                  <a:lnTo>
                    <a:pt x="39929" y="76190"/>
                  </a:lnTo>
                  <a:lnTo>
                    <a:pt x="40231" y="76190"/>
                  </a:lnTo>
                  <a:lnTo>
                    <a:pt x="49382" y="70878"/>
                  </a:lnTo>
                  <a:lnTo>
                    <a:pt x="58570" y="76190"/>
                  </a:lnTo>
                  <a:lnTo>
                    <a:pt x="58872" y="76190"/>
                  </a:lnTo>
                  <a:lnTo>
                    <a:pt x="49533" y="70783"/>
                  </a:lnTo>
                  <a:lnTo>
                    <a:pt x="61519" y="63826"/>
                  </a:lnTo>
                  <a:lnTo>
                    <a:pt x="73581" y="70783"/>
                  </a:lnTo>
                  <a:lnTo>
                    <a:pt x="64298" y="76190"/>
                  </a:lnTo>
                  <a:lnTo>
                    <a:pt x="64601" y="76190"/>
                  </a:lnTo>
                  <a:lnTo>
                    <a:pt x="73732" y="70878"/>
                  </a:lnTo>
                  <a:lnTo>
                    <a:pt x="82920" y="76190"/>
                  </a:lnTo>
                  <a:lnTo>
                    <a:pt x="83223" y="76190"/>
                  </a:lnTo>
                  <a:lnTo>
                    <a:pt x="73883" y="70783"/>
                  </a:lnTo>
                  <a:lnTo>
                    <a:pt x="85869" y="63826"/>
                  </a:lnTo>
                  <a:lnTo>
                    <a:pt x="97931" y="70783"/>
                  </a:lnTo>
                  <a:lnTo>
                    <a:pt x="88648" y="76190"/>
                  </a:lnTo>
                  <a:lnTo>
                    <a:pt x="88951" y="76190"/>
                  </a:lnTo>
                  <a:lnTo>
                    <a:pt x="98082" y="70878"/>
                  </a:lnTo>
                  <a:lnTo>
                    <a:pt x="107289" y="76190"/>
                  </a:lnTo>
                  <a:lnTo>
                    <a:pt x="107592" y="76190"/>
                  </a:lnTo>
                  <a:lnTo>
                    <a:pt x="98234" y="70783"/>
                  </a:lnTo>
                  <a:lnTo>
                    <a:pt x="110239" y="63826"/>
                  </a:lnTo>
                  <a:lnTo>
                    <a:pt x="122300" y="70783"/>
                  </a:lnTo>
                  <a:lnTo>
                    <a:pt x="113018" y="76190"/>
                  </a:lnTo>
                  <a:lnTo>
                    <a:pt x="113320" y="76190"/>
                  </a:lnTo>
                  <a:lnTo>
                    <a:pt x="122452" y="70878"/>
                  </a:lnTo>
                  <a:lnTo>
                    <a:pt x="131640" y="76190"/>
                  </a:lnTo>
                  <a:lnTo>
                    <a:pt x="131942" y="76190"/>
                  </a:lnTo>
                  <a:lnTo>
                    <a:pt x="53068" y="30646"/>
                  </a:lnTo>
                  <a:lnTo>
                    <a:pt x="49022" y="28302"/>
                  </a:lnTo>
                  <a:lnTo>
                    <a:pt x="36809" y="21250"/>
                  </a:lnTo>
                  <a:lnTo>
                    <a:pt x="35732" y="20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3"/>
            <p:cNvSpPr/>
            <p:nvPr/>
          </p:nvSpPr>
          <p:spPr>
            <a:xfrm>
              <a:off x="8490555" y="3963302"/>
              <a:ext cx="653442" cy="385216"/>
            </a:xfrm>
            <a:custGeom>
              <a:avLst/>
              <a:gdLst/>
              <a:ahLst/>
              <a:cxnLst/>
              <a:rect l="l" t="t" r="r" b="b"/>
              <a:pathLst>
                <a:path w="10361" h="6108" extrusionOk="0">
                  <a:moveTo>
                    <a:pt x="10361" y="1"/>
                  </a:moveTo>
                  <a:lnTo>
                    <a:pt x="1" y="6032"/>
                  </a:lnTo>
                  <a:lnTo>
                    <a:pt x="152" y="6107"/>
                  </a:lnTo>
                  <a:lnTo>
                    <a:pt x="10361" y="171"/>
                  </a:lnTo>
                  <a:lnTo>
                    <a:pt x="10361" y="1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3"/>
            <p:cNvSpPr/>
            <p:nvPr/>
          </p:nvSpPr>
          <p:spPr>
            <a:xfrm>
              <a:off x="8664622" y="4856404"/>
              <a:ext cx="479376" cy="279011"/>
            </a:xfrm>
            <a:custGeom>
              <a:avLst/>
              <a:gdLst/>
              <a:ahLst/>
              <a:cxnLst/>
              <a:rect l="l" t="t" r="r" b="b"/>
              <a:pathLst>
                <a:path w="7601" h="4424" extrusionOk="0">
                  <a:moveTo>
                    <a:pt x="7601" y="0"/>
                  </a:moveTo>
                  <a:lnTo>
                    <a:pt x="3309" y="2496"/>
                  </a:lnTo>
                  <a:lnTo>
                    <a:pt x="1" y="4424"/>
                  </a:lnTo>
                  <a:lnTo>
                    <a:pt x="303" y="4424"/>
                  </a:lnTo>
                  <a:lnTo>
                    <a:pt x="7601" y="170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" name="Google Shape;833;p13"/>
          <p:cNvSpPr txBox="1">
            <a:spLocks noGrp="1"/>
          </p:cNvSpPr>
          <p:nvPr>
            <p:ph type="title"/>
          </p:nvPr>
        </p:nvSpPr>
        <p:spPr>
          <a:xfrm>
            <a:off x="2084414" y="152493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4" name="Google Shape;834;p13"/>
          <p:cNvSpPr txBox="1">
            <a:spLocks noGrp="1"/>
          </p:cNvSpPr>
          <p:nvPr>
            <p:ph type="subTitle" idx="1"/>
          </p:nvPr>
        </p:nvSpPr>
        <p:spPr>
          <a:xfrm>
            <a:off x="2084414" y="188286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13"/>
          <p:cNvSpPr txBox="1">
            <a:spLocks noGrp="1"/>
          </p:cNvSpPr>
          <p:nvPr>
            <p:ph type="title" idx="2"/>
          </p:nvPr>
        </p:nvSpPr>
        <p:spPr>
          <a:xfrm>
            <a:off x="5560785" y="152493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6" name="Google Shape;836;p13"/>
          <p:cNvSpPr txBox="1">
            <a:spLocks noGrp="1"/>
          </p:cNvSpPr>
          <p:nvPr>
            <p:ph type="subTitle" idx="3"/>
          </p:nvPr>
        </p:nvSpPr>
        <p:spPr>
          <a:xfrm>
            <a:off x="5560785" y="188286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13"/>
          <p:cNvSpPr txBox="1">
            <a:spLocks noGrp="1"/>
          </p:cNvSpPr>
          <p:nvPr>
            <p:ph type="title" idx="4"/>
          </p:nvPr>
        </p:nvSpPr>
        <p:spPr>
          <a:xfrm>
            <a:off x="2084414" y="312757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8" name="Google Shape;838;p13"/>
          <p:cNvSpPr txBox="1">
            <a:spLocks noGrp="1"/>
          </p:cNvSpPr>
          <p:nvPr>
            <p:ph type="subTitle" idx="5"/>
          </p:nvPr>
        </p:nvSpPr>
        <p:spPr>
          <a:xfrm>
            <a:off x="2084414" y="34854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13"/>
          <p:cNvSpPr txBox="1">
            <a:spLocks noGrp="1"/>
          </p:cNvSpPr>
          <p:nvPr>
            <p:ph type="title" idx="6"/>
          </p:nvPr>
        </p:nvSpPr>
        <p:spPr>
          <a:xfrm>
            <a:off x="5560785" y="31275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0" name="Google Shape;840;p13"/>
          <p:cNvSpPr txBox="1">
            <a:spLocks noGrp="1"/>
          </p:cNvSpPr>
          <p:nvPr>
            <p:ph type="subTitle" idx="7"/>
          </p:nvPr>
        </p:nvSpPr>
        <p:spPr>
          <a:xfrm>
            <a:off x="5560785" y="348549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13"/>
          <p:cNvSpPr txBox="1">
            <a:spLocks noGrp="1"/>
          </p:cNvSpPr>
          <p:nvPr>
            <p:ph type="title" idx="8" hasCustomPrompt="1"/>
          </p:nvPr>
        </p:nvSpPr>
        <p:spPr>
          <a:xfrm>
            <a:off x="1278864" y="1623396"/>
            <a:ext cx="6585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2" name="Google Shape;842;p13"/>
          <p:cNvSpPr txBox="1">
            <a:spLocks noGrp="1"/>
          </p:cNvSpPr>
          <p:nvPr>
            <p:ph type="title" idx="9" hasCustomPrompt="1"/>
          </p:nvPr>
        </p:nvSpPr>
        <p:spPr>
          <a:xfrm>
            <a:off x="1278864" y="3219679"/>
            <a:ext cx="6585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3" name="Google Shape;843;p13"/>
          <p:cNvSpPr txBox="1">
            <a:spLocks noGrp="1"/>
          </p:cNvSpPr>
          <p:nvPr>
            <p:ph type="title" idx="13" hasCustomPrompt="1"/>
          </p:nvPr>
        </p:nvSpPr>
        <p:spPr>
          <a:xfrm>
            <a:off x="4753739" y="1623396"/>
            <a:ext cx="6585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4" name="Google Shape;844;p13"/>
          <p:cNvSpPr txBox="1">
            <a:spLocks noGrp="1"/>
          </p:cNvSpPr>
          <p:nvPr>
            <p:ph type="title" idx="14" hasCustomPrompt="1"/>
          </p:nvPr>
        </p:nvSpPr>
        <p:spPr>
          <a:xfrm>
            <a:off x="4751064" y="3219679"/>
            <a:ext cx="6585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5" name="Google Shape;845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46" name="Google Shape;846;p13"/>
          <p:cNvGrpSpPr/>
          <p:nvPr/>
        </p:nvGrpSpPr>
        <p:grpSpPr>
          <a:xfrm>
            <a:off x="8511000" y="4398980"/>
            <a:ext cx="491063" cy="553299"/>
            <a:chOff x="2625625" y="2522625"/>
            <a:chExt cx="431400" cy="486075"/>
          </a:xfrm>
        </p:grpSpPr>
        <p:sp>
          <p:nvSpPr>
            <p:cNvPr id="847" name="Google Shape;847;p13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3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3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3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3"/>
          <p:cNvGrpSpPr/>
          <p:nvPr/>
        </p:nvGrpSpPr>
        <p:grpSpPr>
          <a:xfrm>
            <a:off x="7859465" y="227117"/>
            <a:ext cx="1142615" cy="785586"/>
            <a:chOff x="3057000" y="3451875"/>
            <a:chExt cx="652550" cy="448650"/>
          </a:xfrm>
        </p:grpSpPr>
        <p:sp>
          <p:nvSpPr>
            <p:cNvPr id="852" name="Google Shape;852;p13"/>
            <p:cNvSpPr/>
            <p:nvPr/>
          </p:nvSpPr>
          <p:spPr>
            <a:xfrm>
              <a:off x="3057000" y="3506050"/>
              <a:ext cx="641200" cy="394475"/>
            </a:xfrm>
            <a:custGeom>
              <a:avLst/>
              <a:gdLst/>
              <a:ahLst/>
              <a:cxnLst/>
              <a:rect l="l" t="t" r="r" b="b"/>
              <a:pathLst>
                <a:path w="25648" h="15779" extrusionOk="0">
                  <a:moveTo>
                    <a:pt x="12706" y="1"/>
                  </a:moveTo>
                  <a:lnTo>
                    <a:pt x="1636" y="6974"/>
                  </a:lnTo>
                  <a:lnTo>
                    <a:pt x="1400" y="7131"/>
                  </a:lnTo>
                  <a:lnTo>
                    <a:pt x="1183" y="7269"/>
                  </a:lnTo>
                  <a:lnTo>
                    <a:pt x="986" y="7427"/>
                  </a:lnTo>
                  <a:lnTo>
                    <a:pt x="809" y="7565"/>
                  </a:lnTo>
                  <a:lnTo>
                    <a:pt x="671" y="7722"/>
                  </a:lnTo>
                  <a:lnTo>
                    <a:pt x="533" y="7860"/>
                  </a:lnTo>
                  <a:lnTo>
                    <a:pt x="415" y="8018"/>
                  </a:lnTo>
                  <a:lnTo>
                    <a:pt x="316" y="8156"/>
                  </a:lnTo>
                  <a:lnTo>
                    <a:pt x="237" y="8313"/>
                  </a:lnTo>
                  <a:lnTo>
                    <a:pt x="178" y="8471"/>
                  </a:lnTo>
                  <a:lnTo>
                    <a:pt x="119" y="8609"/>
                  </a:lnTo>
                  <a:lnTo>
                    <a:pt x="80" y="8766"/>
                  </a:lnTo>
                  <a:lnTo>
                    <a:pt x="21" y="9062"/>
                  </a:lnTo>
                  <a:lnTo>
                    <a:pt x="1" y="9377"/>
                  </a:lnTo>
                  <a:lnTo>
                    <a:pt x="21" y="9633"/>
                  </a:lnTo>
                  <a:lnTo>
                    <a:pt x="99" y="9869"/>
                  </a:lnTo>
                  <a:lnTo>
                    <a:pt x="198" y="10086"/>
                  </a:lnTo>
                  <a:lnTo>
                    <a:pt x="336" y="10303"/>
                  </a:lnTo>
                  <a:lnTo>
                    <a:pt x="493" y="10519"/>
                  </a:lnTo>
                  <a:lnTo>
                    <a:pt x="710" y="10716"/>
                  </a:lnTo>
                  <a:lnTo>
                    <a:pt x="946" y="10894"/>
                  </a:lnTo>
                  <a:lnTo>
                    <a:pt x="1203" y="11071"/>
                  </a:lnTo>
                  <a:lnTo>
                    <a:pt x="1498" y="11229"/>
                  </a:lnTo>
                  <a:lnTo>
                    <a:pt x="1793" y="11366"/>
                  </a:lnTo>
                  <a:lnTo>
                    <a:pt x="2128" y="11485"/>
                  </a:lnTo>
                  <a:lnTo>
                    <a:pt x="2483" y="11583"/>
                  </a:lnTo>
                  <a:lnTo>
                    <a:pt x="2857" y="11662"/>
                  </a:lnTo>
                  <a:lnTo>
                    <a:pt x="3251" y="11721"/>
                  </a:lnTo>
                  <a:lnTo>
                    <a:pt x="3665" y="11760"/>
                  </a:lnTo>
                  <a:lnTo>
                    <a:pt x="4472" y="11760"/>
                  </a:lnTo>
                  <a:lnTo>
                    <a:pt x="4866" y="11721"/>
                  </a:lnTo>
                  <a:lnTo>
                    <a:pt x="5241" y="11662"/>
                  </a:lnTo>
                  <a:lnTo>
                    <a:pt x="5595" y="11603"/>
                  </a:lnTo>
                  <a:lnTo>
                    <a:pt x="5950" y="11504"/>
                  </a:lnTo>
                  <a:lnTo>
                    <a:pt x="6265" y="11386"/>
                  </a:lnTo>
                  <a:lnTo>
                    <a:pt x="6580" y="11268"/>
                  </a:lnTo>
                  <a:lnTo>
                    <a:pt x="6856" y="11110"/>
                  </a:lnTo>
                  <a:lnTo>
                    <a:pt x="6915" y="11150"/>
                  </a:lnTo>
                  <a:lnTo>
                    <a:pt x="7270" y="11366"/>
                  </a:lnTo>
                  <a:lnTo>
                    <a:pt x="7585" y="11583"/>
                  </a:lnTo>
                  <a:lnTo>
                    <a:pt x="7900" y="11839"/>
                  </a:lnTo>
                  <a:lnTo>
                    <a:pt x="8176" y="12135"/>
                  </a:lnTo>
                  <a:lnTo>
                    <a:pt x="8038" y="12273"/>
                  </a:lnTo>
                  <a:lnTo>
                    <a:pt x="7920" y="12411"/>
                  </a:lnTo>
                  <a:lnTo>
                    <a:pt x="7821" y="12568"/>
                  </a:lnTo>
                  <a:lnTo>
                    <a:pt x="7723" y="12726"/>
                  </a:lnTo>
                  <a:lnTo>
                    <a:pt x="7664" y="12883"/>
                  </a:lnTo>
                  <a:lnTo>
                    <a:pt x="7604" y="13041"/>
                  </a:lnTo>
                  <a:lnTo>
                    <a:pt x="7565" y="13218"/>
                  </a:lnTo>
                  <a:lnTo>
                    <a:pt x="7565" y="13395"/>
                  </a:lnTo>
                  <a:lnTo>
                    <a:pt x="7585" y="13632"/>
                  </a:lnTo>
                  <a:lnTo>
                    <a:pt x="7644" y="13868"/>
                  </a:lnTo>
                  <a:lnTo>
                    <a:pt x="7742" y="14105"/>
                  </a:lnTo>
                  <a:lnTo>
                    <a:pt x="7880" y="14321"/>
                  </a:lnTo>
                  <a:lnTo>
                    <a:pt x="8058" y="14538"/>
                  </a:lnTo>
                  <a:lnTo>
                    <a:pt x="8254" y="14735"/>
                  </a:lnTo>
                  <a:lnTo>
                    <a:pt x="8491" y="14912"/>
                  </a:lnTo>
                  <a:lnTo>
                    <a:pt x="8747" y="15070"/>
                  </a:lnTo>
                  <a:lnTo>
                    <a:pt x="9042" y="15227"/>
                  </a:lnTo>
                  <a:lnTo>
                    <a:pt x="9358" y="15365"/>
                  </a:lnTo>
                  <a:lnTo>
                    <a:pt x="9692" y="15483"/>
                  </a:lnTo>
                  <a:lnTo>
                    <a:pt x="10047" y="15582"/>
                  </a:lnTo>
                  <a:lnTo>
                    <a:pt x="10421" y="15680"/>
                  </a:lnTo>
                  <a:lnTo>
                    <a:pt x="10815" y="15740"/>
                  </a:lnTo>
                  <a:lnTo>
                    <a:pt x="11209" y="15759"/>
                  </a:lnTo>
                  <a:lnTo>
                    <a:pt x="11623" y="15779"/>
                  </a:lnTo>
                  <a:lnTo>
                    <a:pt x="12115" y="15759"/>
                  </a:lnTo>
                  <a:lnTo>
                    <a:pt x="12608" y="15740"/>
                  </a:lnTo>
                  <a:lnTo>
                    <a:pt x="13061" y="15680"/>
                  </a:lnTo>
                  <a:lnTo>
                    <a:pt x="13514" y="15602"/>
                  </a:lnTo>
                  <a:lnTo>
                    <a:pt x="13928" y="15503"/>
                  </a:lnTo>
                  <a:lnTo>
                    <a:pt x="14322" y="15365"/>
                  </a:lnTo>
                  <a:lnTo>
                    <a:pt x="14656" y="15208"/>
                  </a:lnTo>
                  <a:lnTo>
                    <a:pt x="14814" y="15109"/>
                  </a:lnTo>
                  <a:lnTo>
                    <a:pt x="14972" y="15011"/>
                  </a:lnTo>
                  <a:lnTo>
                    <a:pt x="25648" y="9239"/>
                  </a:lnTo>
                  <a:lnTo>
                    <a:pt x="24151" y="8609"/>
                  </a:lnTo>
                  <a:lnTo>
                    <a:pt x="23225" y="9081"/>
                  </a:lnTo>
                  <a:lnTo>
                    <a:pt x="20980" y="10263"/>
                  </a:lnTo>
                  <a:lnTo>
                    <a:pt x="19601" y="10992"/>
                  </a:lnTo>
                  <a:lnTo>
                    <a:pt x="18202" y="11760"/>
                  </a:lnTo>
                  <a:lnTo>
                    <a:pt x="16863" y="12509"/>
                  </a:lnTo>
                  <a:lnTo>
                    <a:pt x="15681" y="13198"/>
                  </a:lnTo>
                  <a:lnTo>
                    <a:pt x="15622" y="12962"/>
                  </a:lnTo>
                  <a:lnTo>
                    <a:pt x="15543" y="12745"/>
                  </a:lnTo>
                  <a:lnTo>
                    <a:pt x="15425" y="12529"/>
                  </a:lnTo>
                  <a:lnTo>
                    <a:pt x="15267" y="12332"/>
                  </a:lnTo>
                  <a:lnTo>
                    <a:pt x="15090" y="12135"/>
                  </a:lnTo>
                  <a:lnTo>
                    <a:pt x="14893" y="11957"/>
                  </a:lnTo>
                  <a:lnTo>
                    <a:pt x="14656" y="11800"/>
                  </a:lnTo>
                  <a:lnTo>
                    <a:pt x="14381" y="11642"/>
                  </a:lnTo>
                  <a:lnTo>
                    <a:pt x="14105" y="11504"/>
                  </a:lnTo>
                  <a:lnTo>
                    <a:pt x="13809" y="11366"/>
                  </a:lnTo>
                  <a:lnTo>
                    <a:pt x="13475" y="11268"/>
                  </a:lnTo>
                  <a:lnTo>
                    <a:pt x="13140" y="11170"/>
                  </a:lnTo>
                  <a:lnTo>
                    <a:pt x="12785" y="11110"/>
                  </a:lnTo>
                  <a:lnTo>
                    <a:pt x="12411" y="11051"/>
                  </a:lnTo>
                  <a:lnTo>
                    <a:pt x="12017" y="11012"/>
                  </a:lnTo>
                  <a:lnTo>
                    <a:pt x="11268" y="11012"/>
                  </a:lnTo>
                  <a:lnTo>
                    <a:pt x="10894" y="11051"/>
                  </a:lnTo>
                  <a:lnTo>
                    <a:pt x="10539" y="11091"/>
                  </a:lnTo>
                  <a:lnTo>
                    <a:pt x="10205" y="11150"/>
                  </a:lnTo>
                  <a:lnTo>
                    <a:pt x="9889" y="11229"/>
                  </a:lnTo>
                  <a:lnTo>
                    <a:pt x="9574" y="11327"/>
                  </a:lnTo>
                  <a:lnTo>
                    <a:pt x="9279" y="11445"/>
                  </a:lnTo>
                  <a:lnTo>
                    <a:pt x="9003" y="11563"/>
                  </a:lnTo>
                  <a:lnTo>
                    <a:pt x="8727" y="11248"/>
                  </a:lnTo>
                  <a:lnTo>
                    <a:pt x="8392" y="10953"/>
                  </a:lnTo>
                  <a:lnTo>
                    <a:pt x="8058" y="10697"/>
                  </a:lnTo>
                  <a:lnTo>
                    <a:pt x="7703" y="10460"/>
                  </a:lnTo>
                  <a:lnTo>
                    <a:pt x="7880" y="10204"/>
                  </a:lnTo>
                  <a:lnTo>
                    <a:pt x="7959" y="10086"/>
                  </a:lnTo>
                  <a:lnTo>
                    <a:pt x="8018" y="9948"/>
                  </a:lnTo>
                  <a:lnTo>
                    <a:pt x="8077" y="9810"/>
                  </a:lnTo>
                  <a:lnTo>
                    <a:pt x="8117" y="9672"/>
                  </a:lnTo>
                  <a:lnTo>
                    <a:pt x="8136" y="9535"/>
                  </a:lnTo>
                  <a:lnTo>
                    <a:pt x="8136" y="9377"/>
                  </a:lnTo>
                  <a:lnTo>
                    <a:pt x="8117" y="9141"/>
                  </a:lnTo>
                  <a:lnTo>
                    <a:pt x="8058" y="8904"/>
                  </a:lnTo>
                  <a:lnTo>
                    <a:pt x="7959" y="8668"/>
                  </a:lnTo>
                  <a:lnTo>
                    <a:pt x="7821" y="8451"/>
                  </a:lnTo>
                  <a:lnTo>
                    <a:pt x="7644" y="8234"/>
                  </a:lnTo>
                  <a:lnTo>
                    <a:pt x="7447" y="8037"/>
                  </a:lnTo>
                  <a:lnTo>
                    <a:pt x="7210" y="7860"/>
                  </a:lnTo>
                  <a:lnTo>
                    <a:pt x="6954" y="7703"/>
                  </a:lnTo>
                  <a:lnTo>
                    <a:pt x="6659" y="7545"/>
                  </a:lnTo>
                  <a:lnTo>
                    <a:pt x="6344" y="7407"/>
                  </a:lnTo>
                  <a:lnTo>
                    <a:pt x="6009" y="7289"/>
                  </a:lnTo>
                  <a:lnTo>
                    <a:pt x="5654" y="7190"/>
                  </a:lnTo>
                  <a:lnTo>
                    <a:pt x="5280" y="7092"/>
                  </a:lnTo>
                  <a:lnTo>
                    <a:pt x="4886" y="7033"/>
                  </a:lnTo>
                  <a:lnTo>
                    <a:pt x="4492" y="7013"/>
                  </a:lnTo>
                  <a:lnTo>
                    <a:pt x="4078" y="6993"/>
                  </a:lnTo>
                  <a:lnTo>
                    <a:pt x="14006" y="670"/>
                  </a:lnTo>
                  <a:lnTo>
                    <a:pt x="12706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3"/>
            <p:cNvSpPr/>
            <p:nvPr/>
          </p:nvSpPr>
          <p:spPr>
            <a:xfrm>
              <a:off x="3432250" y="3663650"/>
              <a:ext cx="253150" cy="132000"/>
            </a:xfrm>
            <a:custGeom>
              <a:avLst/>
              <a:gdLst/>
              <a:ahLst/>
              <a:cxnLst/>
              <a:rect l="l" t="t" r="r" b="b"/>
              <a:pathLst>
                <a:path w="10126" h="5280" extrusionOk="0">
                  <a:moveTo>
                    <a:pt x="9983" y="941"/>
                  </a:moveTo>
                  <a:lnTo>
                    <a:pt x="10126" y="1024"/>
                  </a:lnTo>
                  <a:lnTo>
                    <a:pt x="10086" y="985"/>
                  </a:lnTo>
                  <a:lnTo>
                    <a:pt x="9983" y="941"/>
                  </a:lnTo>
                  <a:close/>
                  <a:moveTo>
                    <a:pt x="7545" y="0"/>
                  </a:moveTo>
                  <a:lnTo>
                    <a:pt x="7309" y="20"/>
                  </a:lnTo>
                  <a:lnTo>
                    <a:pt x="7073" y="39"/>
                  </a:lnTo>
                  <a:lnTo>
                    <a:pt x="6836" y="99"/>
                  </a:lnTo>
                  <a:lnTo>
                    <a:pt x="6600" y="158"/>
                  </a:lnTo>
                  <a:lnTo>
                    <a:pt x="6344" y="236"/>
                  </a:lnTo>
                  <a:lnTo>
                    <a:pt x="6088" y="335"/>
                  </a:lnTo>
                  <a:lnTo>
                    <a:pt x="5832" y="433"/>
                  </a:lnTo>
                  <a:lnTo>
                    <a:pt x="5576" y="571"/>
                  </a:lnTo>
                  <a:lnTo>
                    <a:pt x="5319" y="709"/>
                  </a:lnTo>
                  <a:lnTo>
                    <a:pt x="474" y="3506"/>
                  </a:lnTo>
                  <a:lnTo>
                    <a:pt x="375" y="3565"/>
                  </a:lnTo>
                  <a:lnTo>
                    <a:pt x="277" y="3664"/>
                  </a:lnTo>
                  <a:lnTo>
                    <a:pt x="198" y="3743"/>
                  </a:lnTo>
                  <a:lnTo>
                    <a:pt x="139" y="3861"/>
                  </a:lnTo>
                  <a:lnTo>
                    <a:pt x="80" y="3959"/>
                  </a:lnTo>
                  <a:lnTo>
                    <a:pt x="40" y="4078"/>
                  </a:lnTo>
                  <a:lnTo>
                    <a:pt x="21" y="4196"/>
                  </a:lnTo>
                  <a:lnTo>
                    <a:pt x="1" y="4314"/>
                  </a:lnTo>
                  <a:lnTo>
                    <a:pt x="21" y="4412"/>
                  </a:lnTo>
                  <a:lnTo>
                    <a:pt x="40" y="4491"/>
                  </a:lnTo>
                  <a:lnTo>
                    <a:pt x="80" y="4570"/>
                  </a:lnTo>
                  <a:lnTo>
                    <a:pt x="139" y="4609"/>
                  </a:lnTo>
                  <a:lnTo>
                    <a:pt x="1281" y="5279"/>
                  </a:lnTo>
                  <a:lnTo>
                    <a:pt x="1262" y="5259"/>
                  </a:lnTo>
                  <a:lnTo>
                    <a:pt x="1242" y="5240"/>
                  </a:lnTo>
                  <a:lnTo>
                    <a:pt x="1203" y="5200"/>
                  </a:lnTo>
                  <a:lnTo>
                    <a:pt x="1183" y="5161"/>
                  </a:lnTo>
                  <a:lnTo>
                    <a:pt x="1183" y="5102"/>
                  </a:lnTo>
                  <a:lnTo>
                    <a:pt x="1163" y="5082"/>
                  </a:lnTo>
                  <a:lnTo>
                    <a:pt x="1163" y="4984"/>
                  </a:lnTo>
                  <a:lnTo>
                    <a:pt x="1163" y="4866"/>
                  </a:lnTo>
                  <a:lnTo>
                    <a:pt x="1183" y="4747"/>
                  </a:lnTo>
                  <a:lnTo>
                    <a:pt x="1242" y="4629"/>
                  </a:lnTo>
                  <a:lnTo>
                    <a:pt x="1281" y="4531"/>
                  </a:lnTo>
                  <a:lnTo>
                    <a:pt x="1360" y="4412"/>
                  </a:lnTo>
                  <a:lnTo>
                    <a:pt x="1439" y="4334"/>
                  </a:lnTo>
                  <a:lnTo>
                    <a:pt x="1518" y="4235"/>
                  </a:lnTo>
                  <a:lnTo>
                    <a:pt x="1616" y="4176"/>
                  </a:lnTo>
                  <a:lnTo>
                    <a:pt x="6462" y="1379"/>
                  </a:lnTo>
                  <a:lnTo>
                    <a:pt x="6698" y="1261"/>
                  </a:lnTo>
                  <a:lnTo>
                    <a:pt x="6935" y="1143"/>
                  </a:lnTo>
                  <a:lnTo>
                    <a:pt x="7053" y="1083"/>
                  </a:lnTo>
                  <a:lnTo>
                    <a:pt x="7447" y="926"/>
                  </a:lnTo>
                  <a:lnTo>
                    <a:pt x="7506" y="906"/>
                  </a:lnTo>
                  <a:lnTo>
                    <a:pt x="7723" y="827"/>
                  </a:lnTo>
                  <a:lnTo>
                    <a:pt x="7939" y="768"/>
                  </a:lnTo>
                  <a:lnTo>
                    <a:pt x="8058" y="749"/>
                  </a:lnTo>
                  <a:lnTo>
                    <a:pt x="8412" y="689"/>
                  </a:lnTo>
                  <a:lnTo>
                    <a:pt x="8491" y="689"/>
                  </a:lnTo>
                  <a:lnTo>
                    <a:pt x="8688" y="670"/>
                  </a:lnTo>
                  <a:lnTo>
                    <a:pt x="8885" y="670"/>
                  </a:lnTo>
                  <a:lnTo>
                    <a:pt x="8983" y="689"/>
                  </a:lnTo>
                  <a:lnTo>
                    <a:pt x="9299" y="709"/>
                  </a:lnTo>
                  <a:lnTo>
                    <a:pt x="9377" y="729"/>
                  </a:lnTo>
                  <a:lnTo>
                    <a:pt x="9555" y="768"/>
                  </a:lnTo>
                  <a:lnTo>
                    <a:pt x="9732" y="827"/>
                  </a:lnTo>
                  <a:lnTo>
                    <a:pt x="9811" y="867"/>
                  </a:lnTo>
                  <a:lnTo>
                    <a:pt x="9983" y="941"/>
                  </a:lnTo>
                  <a:lnTo>
                    <a:pt x="9983" y="941"/>
                  </a:lnTo>
                  <a:lnTo>
                    <a:pt x="8983" y="355"/>
                  </a:lnTo>
                  <a:lnTo>
                    <a:pt x="8786" y="256"/>
                  </a:lnTo>
                  <a:lnTo>
                    <a:pt x="8609" y="177"/>
                  </a:lnTo>
                  <a:lnTo>
                    <a:pt x="8412" y="99"/>
                  </a:lnTo>
                  <a:lnTo>
                    <a:pt x="8195" y="59"/>
                  </a:lnTo>
                  <a:lnTo>
                    <a:pt x="7979" y="20"/>
                  </a:lnTo>
                  <a:lnTo>
                    <a:pt x="7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3"/>
            <p:cNvSpPr/>
            <p:nvPr/>
          </p:nvSpPr>
          <p:spPr>
            <a:xfrm>
              <a:off x="3461325" y="3680375"/>
              <a:ext cx="248225" cy="115750"/>
            </a:xfrm>
            <a:custGeom>
              <a:avLst/>
              <a:gdLst/>
              <a:ahLst/>
              <a:cxnLst/>
              <a:rect l="l" t="t" r="r" b="b"/>
              <a:pathLst>
                <a:path w="9929" h="4630" extrusionOk="0">
                  <a:moveTo>
                    <a:pt x="7525" y="1"/>
                  </a:moveTo>
                  <a:lnTo>
                    <a:pt x="7328" y="20"/>
                  </a:lnTo>
                  <a:lnTo>
                    <a:pt x="7249" y="20"/>
                  </a:lnTo>
                  <a:lnTo>
                    <a:pt x="6895" y="80"/>
                  </a:lnTo>
                  <a:lnTo>
                    <a:pt x="6776" y="99"/>
                  </a:lnTo>
                  <a:lnTo>
                    <a:pt x="6560" y="158"/>
                  </a:lnTo>
                  <a:lnTo>
                    <a:pt x="6343" y="237"/>
                  </a:lnTo>
                  <a:lnTo>
                    <a:pt x="6284" y="257"/>
                  </a:lnTo>
                  <a:lnTo>
                    <a:pt x="5890" y="414"/>
                  </a:lnTo>
                  <a:lnTo>
                    <a:pt x="5772" y="474"/>
                  </a:lnTo>
                  <a:lnTo>
                    <a:pt x="5535" y="592"/>
                  </a:lnTo>
                  <a:lnTo>
                    <a:pt x="5299" y="710"/>
                  </a:lnTo>
                  <a:lnTo>
                    <a:pt x="453" y="3507"/>
                  </a:lnTo>
                  <a:lnTo>
                    <a:pt x="355" y="3566"/>
                  </a:lnTo>
                  <a:lnTo>
                    <a:pt x="276" y="3665"/>
                  </a:lnTo>
                  <a:lnTo>
                    <a:pt x="197" y="3743"/>
                  </a:lnTo>
                  <a:lnTo>
                    <a:pt x="118" y="3862"/>
                  </a:lnTo>
                  <a:lnTo>
                    <a:pt x="79" y="3960"/>
                  </a:lnTo>
                  <a:lnTo>
                    <a:pt x="20" y="4078"/>
                  </a:lnTo>
                  <a:lnTo>
                    <a:pt x="0" y="4197"/>
                  </a:lnTo>
                  <a:lnTo>
                    <a:pt x="0" y="4315"/>
                  </a:lnTo>
                  <a:lnTo>
                    <a:pt x="0" y="4413"/>
                  </a:lnTo>
                  <a:lnTo>
                    <a:pt x="20" y="4433"/>
                  </a:lnTo>
                  <a:lnTo>
                    <a:pt x="20" y="4492"/>
                  </a:lnTo>
                  <a:lnTo>
                    <a:pt x="40" y="4531"/>
                  </a:lnTo>
                  <a:lnTo>
                    <a:pt x="79" y="4571"/>
                  </a:lnTo>
                  <a:lnTo>
                    <a:pt x="99" y="4590"/>
                  </a:lnTo>
                  <a:lnTo>
                    <a:pt x="177" y="4630"/>
                  </a:lnTo>
                  <a:lnTo>
                    <a:pt x="355" y="4630"/>
                  </a:lnTo>
                  <a:lnTo>
                    <a:pt x="453" y="4571"/>
                  </a:lnTo>
                  <a:lnTo>
                    <a:pt x="5319" y="1774"/>
                  </a:lnTo>
                  <a:lnTo>
                    <a:pt x="5634" y="1596"/>
                  </a:lnTo>
                  <a:lnTo>
                    <a:pt x="5949" y="1458"/>
                  </a:lnTo>
                  <a:lnTo>
                    <a:pt x="6245" y="1360"/>
                  </a:lnTo>
                  <a:lnTo>
                    <a:pt x="6560" y="1281"/>
                  </a:lnTo>
                  <a:lnTo>
                    <a:pt x="6855" y="1222"/>
                  </a:lnTo>
                  <a:lnTo>
                    <a:pt x="7131" y="1202"/>
                  </a:lnTo>
                  <a:lnTo>
                    <a:pt x="7407" y="1202"/>
                  </a:lnTo>
                  <a:lnTo>
                    <a:pt x="7663" y="1242"/>
                  </a:lnTo>
                  <a:lnTo>
                    <a:pt x="7840" y="1281"/>
                  </a:lnTo>
                  <a:lnTo>
                    <a:pt x="8017" y="1340"/>
                  </a:lnTo>
                  <a:lnTo>
                    <a:pt x="8175" y="1419"/>
                  </a:lnTo>
                  <a:lnTo>
                    <a:pt x="8333" y="1498"/>
                  </a:lnTo>
                  <a:lnTo>
                    <a:pt x="8451" y="1577"/>
                  </a:lnTo>
                  <a:lnTo>
                    <a:pt x="8549" y="1636"/>
                  </a:lnTo>
                  <a:lnTo>
                    <a:pt x="8648" y="1734"/>
                  </a:lnTo>
                  <a:lnTo>
                    <a:pt x="8726" y="1813"/>
                  </a:lnTo>
                  <a:lnTo>
                    <a:pt x="8845" y="1931"/>
                  </a:lnTo>
                  <a:lnTo>
                    <a:pt x="8904" y="1990"/>
                  </a:lnTo>
                  <a:lnTo>
                    <a:pt x="9061" y="2227"/>
                  </a:lnTo>
                  <a:lnTo>
                    <a:pt x="9101" y="2266"/>
                  </a:lnTo>
                  <a:lnTo>
                    <a:pt x="9140" y="2305"/>
                  </a:lnTo>
                  <a:lnTo>
                    <a:pt x="9199" y="2325"/>
                  </a:lnTo>
                  <a:lnTo>
                    <a:pt x="9278" y="2325"/>
                  </a:lnTo>
                  <a:lnTo>
                    <a:pt x="9377" y="2305"/>
                  </a:lnTo>
                  <a:lnTo>
                    <a:pt x="9475" y="2266"/>
                  </a:lnTo>
                  <a:lnTo>
                    <a:pt x="9574" y="2187"/>
                  </a:lnTo>
                  <a:lnTo>
                    <a:pt x="9672" y="2089"/>
                  </a:lnTo>
                  <a:lnTo>
                    <a:pt x="9751" y="1971"/>
                  </a:lnTo>
                  <a:lnTo>
                    <a:pt x="9830" y="1872"/>
                  </a:lnTo>
                  <a:lnTo>
                    <a:pt x="9869" y="1754"/>
                  </a:lnTo>
                  <a:lnTo>
                    <a:pt x="9908" y="1636"/>
                  </a:lnTo>
                  <a:lnTo>
                    <a:pt x="9928" y="1518"/>
                  </a:lnTo>
                  <a:lnTo>
                    <a:pt x="9928" y="1419"/>
                  </a:lnTo>
                  <a:lnTo>
                    <a:pt x="9908" y="1321"/>
                  </a:lnTo>
                  <a:lnTo>
                    <a:pt x="9869" y="1242"/>
                  </a:lnTo>
                  <a:lnTo>
                    <a:pt x="9672" y="966"/>
                  </a:lnTo>
                  <a:lnTo>
                    <a:pt x="9436" y="710"/>
                  </a:lnTo>
                  <a:lnTo>
                    <a:pt x="9180" y="493"/>
                  </a:lnTo>
                  <a:lnTo>
                    <a:pt x="8923" y="316"/>
                  </a:lnTo>
                  <a:lnTo>
                    <a:pt x="8648" y="198"/>
                  </a:lnTo>
                  <a:lnTo>
                    <a:pt x="8569" y="158"/>
                  </a:lnTo>
                  <a:lnTo>
                    <a:pt x="8392" y="99"/>
                  </a:lnTo>
                  <a:lnTo>
                    <a:pt x="8214" y="60"/>
                  </a:lnTo>
                  <a:lnTo>
                    <a:pt x="8136" y="40"/>
                  </a:lnTo>
                  <a:lnTo>
                    <a:pt x="7820" y="20"/>
                  </a:lnTo>
                  <a:lnTo>
                    <a:pt x="7722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3"/>
            <p:cNvSpPr/>
            <p:nvPr/>
          </p:nvSpPr>
          <p:spPr>
            <a:xfrm>
              <a:off x="3141225" y="3451875"/>
              <a:ext cx="253150" cy="132000"/>
            </a:xfrm>
            <a:custGeom>
              <a:avLst/>
              <a:gdLst/>
              <a:ahLst/>
              <a:cxnLst/>
              <a:rect l="l" t="t" r="r" b="b"/>
              <a:pathLst>
                <a:path w="10126" h="5280" extrusionOk="0">
                  <a:moveTo>
                    <a:pt x="10030" y="970"/>
                  </a:moveTo>
                  <a:lnTo>
                    <a:pt x="10125" y="1025"/>
                  </a:lnTo>
                  <a:lnTo>
                    <a:pt x="10066" y="986"/>
                  </a:lnTo>
                  <a:lnTo>
                    <a:pt x="10030" y="970"/>
                  </a:lnTo>
                  <a:close/>
                  <a:moveTo>
                    <a:pt x="7545" y="1"/>
                  </a:moveTo>
                  <a:lnTo>
                    <a:pt x="7308" y="20"/>
                  </a:lnTo>
                  <a:lnTo>
                    <a:pt x="7072" y="40"/>
                  </a:lnTo>
                  <a:lnTo>
                    <a:pt x="6836" y="99"/>
                  </a:lnTo>
                  <a:lnTo>
                    <a:pt x="6580" y="158"/>
                  </a:lnTo>
                  <a:lnTo>
                    <a:pt x="6343" y="237"/>
                  </a:lnTo>
                  <a:lnTo>
                    <a:pt x="6087" y="336"/>
                  </a:lnTo>
                  <a:lnTo>
                    <a:pt x="5831" y="434"/>
                  </a:lnTo>
                  <a:lnTo>
                    <a:pt x="5575" y="572"/>
                  </a:lnTo>
                  <a:lnTo>
                    <a:pt x="5319" y="710"/>
                  </a:lnTo>
                  <a:lnTo>
                    <a:pt x="473" y="3507"/>
                  </a:lnTo>
                  <a:lnTo>
                    <a:pt x="375" y="3586"/>
                  </a:lnTo>
                  <a:lnTo>
                    <a:pt x="276" y="3665"/>
                  </a:lnTo>
                  <a:lnTo>
                    <a:pt x="197" y="3743"/>
                  </a:lnTo>
                  <a:lnTo>
                    <a:pt x="138" y="3862"/>
                  </a:lnTo>
                  <a:lnTo>
                    <a:pt x="79" y="3960"/>
                  </a:lnTo>
                  <a:lnTo>
                    <a:pt x="40" y="4078"/>
                  </a:lnTo>
                  <a:lnTo>
                    <a:pt x="0" y="4197"/>
                  </a:lnTo>
                  <a:lnTo>
                    <a:pt x="0" y="4315"/>
                  </a:lnTo>
                  <a:lnTo>
                    <a:pt x="0" y="4413"/>
                  </a:lnTo>
                  <a:lnTo>
                    <a:pt x="40" y="4492"/>
                  </a:lnTo>
                  <a:lnTo>
                    <a:pt x="79" y="4571"/>
                  </a:lnTo>
                  <a:lnTo>
                    <a:pt x="138" y="4610"/>
                  </a:lnTo>
                  <a:lnTo>
                    <a:pt x="1281" y="5280"/>
                  </a:lnTo>
                  <a:lnTo>
                    <a:pt x="1261" y="5260"/>
                  </a:lnTo>
                  <a:lnTo>
                    <a:pt x="1241" y="5241"/>
                  </a:lnTo>
                  <a:lnTo>
                    <a:pt x="1202" y="5201"/>
                  </a:lnTo>
                  <a:lnTo>
                    <a:pt x="1182" y="5162"/>
                  </a:lnTo>
                  <a:lnTo>
                    <a:pt x="1163" y="5122"/>
                  </a:lnTo>
                  <a:lnTo>
                    <a:pt x="1163" y="5083"/>
                  </a:lnTo>
                  <a:lnTo>
                    <a:pt x="1143" y="4984"/>
                  </a:lnTo>
                  <a:lnTo>
                    <a:pt x="1163" y="4866"/>
                  </a:lnTo>
                  <a:lnTo>
                    <a:pt x="1182" y="4748"/>
                  </a:lnTo>
                  <a:lnTo>
                    <a:pt x="1222" y="4630"/>
                  </a:lnTo>
                  <a:lnTo>
                    <a:pt x="1281" y="4531"/>
                  </a:lnTo>
                  <a:lnTo>
                    <a:pt x="1360" y="4413"/>
                  </a:lnTo>
                  <a:lnTo>
                    <a:pt x="1438" y="4334"/>
                  </a:lnTo>
                  <a:lnTo>
                    <a:pt x="1517" y="4256"/>
                  </a:lnTo>
                  <a:lnTo>
                    <a:pt x="1616" y="4177"/>
                  </a:lnTo>
                  <a:lnTo>
                    <a:pt x="6461" y="1380"/>
                  </a:lnTo>
                  <a:lnTo>
                    <a:pt x="6698" y="1261"/>
                  </a:lnTo>
                  <a:lnTo>
                    <a:pt x="6934" y="1143"/>
                  </a:lnTo>
                  <a:lnTo>
                    <a:pt x="7052" y="1084"/>
                  </a:lnTo>
                  <a:lnTo>
                    <a:pt x="7446" y="927"/>
                  </a:lnTo>
                  <a:lnTo>
                    <a:pt x="7505" y="907"/>
                  </a:lnTo>
                  <a:lnTo>
                    <a:pt x="7722" y="828"/>
                  </a:lnTo>
                  <a:lnTo>
                    <a:pt x="7939" y="769"/>
                  </a:lnTo>
                  <a:lnTo>
                    <a:pt x="8057" y="749"/>
                  </a:lnTo>
                  <a:lnTo>
                    <a:pt x="8411" y="690"/>
                  </a:lnTo>
                  <a:lnTo>
                    <a:pt x="8490" y="690"/>
                  </a:lnTo>
                  <a:lnTo>
                    <a:pt x="8687" y="671"/>
                  </a:lnTo>
                  <a:lnTo>
                    <a:pt x="8884" y="671"/>
                  </a:lnTo>
                  <a:lnTo>
                    <a:pt x="8983" y="690"/>
                  </a:lnTo>
                  <a:lnTo>
                    <a:pt x="9298" y="730"/>
                  </a:lnTo>
                  <a:lnTo>
                    <a:pt x="9377" y="730"/>
                  </a:lnTo>
                  <a:lnTo>
                    <a:pt x="9554" y="789"/>
                  </a:lnTo>
                  <a:lnTo>
                    <a:pt x="9731" y="828"/>
                  </a:lnTo>
                  <a:lnTo>
                    <a:pt x="9790" y="868"/>
                  </a:lnTo>
                  <a:lnTo>
                    <a:pt x="10030" y="970"/>
                  </a:lnTo>
                  <a:lnTo>
                    <a:pt x="8963" y="355"/>
                  </a:lnTo>
                  <a:lnTo>
                    <a:pt x="8786" y="257"/>
                  </a:lnTo>
                  <a:lnTo>
                    <a:pt x="8608" y="178"/>
                  </a:lnTo>
                  <a:lnTo>
                    <a:pt x="8392" y="99"/>
                  </a:lnTo>
                  <a:lnTo>
                    <a:pt x="8195" y="60"/>
                  </a:lnTo>
                  <a:lnTo>
                    <a:pt x="7978" y="20"/>
                  </a:lnTo>
                  <a:lnTo>
                    <a:pt x="77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3"/>
            <p:cNvSpPr/>
            <p:nvPr/>
          </p:nvSpPr>
          <p:spPr>
            <a:xfrm>
              <a:off x="3169775" y="3468625"/>
              <a:ext cx="248725" cy="115750"/>
            </a:xfrm>
            <a:custGeom>
              <a:avLst/>
              <a:gdLst/>
              <a:ahLst/>
              <a:cxnLst/>
              <a:rect l="l" t="t" r="r" b="b"/>
              <a:pathLst>
                <a:path w="9949" h="4630" extrusionOk="0">
                  <a:moveTo>
                    <a:pt x="7545" y="1"/>
                  </a:moveTo>
                  <a:lnTo>
                    <a:pt x="7348" y="20"/>
                  </a:lnTo>
                  <a:lnTo>
                    <a:pt x="7269" y="20"/>
                  </a:lnTo>
                  <a:lnTo>
                    <a:pt x="6915" y="79"/>
                  </a:lnTo>
                  <a:lnTo>
                    <a:pt x="6797" y="99"/>
                  </a:lnTo>
                  <a:lnTo>
                    <a:pt x="6580" y="158"/>
                  </a:lnTo>
                  <a:lnTo>
                    <a:pt x="6363" y="237"/>
                  </a:lnTo>
                  <a:lnTo>
                    <a:pt x="6304" y="257"/>
                  </a:lnTo>
                  <a:lnTo>
                    <a:pt x="5910" y="414"/>
                  </a:lnTo>
                  <a:lnTo>
                    <a:pt x="5792" y="473"/>
                  </a:lnTo>
                  <a:lnTo>
                    <a:pt x="5556" y="591"/>
                  </a:lnTo>
                  <a:lnTo>
                    <a:pt x="5319" y="710"/>
                  </a:lnTo>
                  <a:lnTo>
                    <a:pt x="474" y="3507"/>
                  </a:lnTo>
                  <a:lnTo>
                    <a:pt x="375" y="3586"/>
                  </a:lnTo>
                  <a:lnTo>
                    <a:pt x="296" y="3664"/>
                  </a:lnTo>
                  <a:lnTo>
                    <a:pt x="218" y="3743"/>
                  </a:lnTo>
                  <a:lnTo>
                    <a:pt x="139" y="3861"/>
                  </a:lnTo>
                  <a:lnTo>
                    <a:pt x="80" y="3960"/>
                  </a:lnTo>
                  <a:lnTo>
                    <a:pt x="40" y="4078"/>
                  </a:lnTo>
                  <a:lnTo>
                    <a:pt x="21" y="4196"/>
                  </a:lnTo>
                  <a:lnTo>
                    <a:pt x="1" y="4314"/>
                  </a:lnTo>
                  <a:lnTo>
                    <a:pt x="21" y="4413"/>
                  </a:lnTo>
                  <a:lnTo>
                    <a:pt x="21" y="4452"/>
                  </a:lnTo>
                  <a:lnTo>
                    <a:pt x="40" y="4492"/>
                  </a:lnTo>
                  <a:lnTo>
                    <a:pt x="60" y="4531"/>
                  </a:lnTo>
                  <a:lnTo>
                    <a:pt x="99" y="4571"/>
                  </a:lnTo>
                  <a:lnTo>
                    <a:pt x="119" y="4590"/>
                  </a:lnTo>
                  <a:lnTo>
                    <a:pt x="178" y="4630"/>
                  </a:lnTo>
                  <a:lnTo>
                    <a:pt x="375" y="4630"/>
                  </a:lnTo>
                  <a:lnTo>
                    <a:pt x="474" y="4571"/>
                  </a:lnTo>
                  <a:lnTo>
                    <a:pt x="5319" y="1773"/>
                  </a:lnTo>
                  <a:lnTo>
                    <a:pt x="5654" y="1596"/>
                  </a:lnTo>
                  <a:lnTo>
                    <a:pt x="5969" y="1458"/>
                  </a:lnTo>
                  <a:lnTo>
                    <a:pt x="6265" y="1360"/>
                  </a:lnTo>
                  <a:lnTo>
                    <a:pt x="6580" y="1281"/>
                  </a:lnTo>
                  <a:lnTo>
                    <a:pt x="6876" y="1222"/>
                  </a:lnTo>
                  <a:lnTo>
                    <a:pt x="7151" y="1202"/>
                  </a:lnTo>
                  <a:lnTo>
                    <a:pt x="7427" y="1202"/>
                  </a:lnTo>
                  <a:lnTo>
                    <a:pt x="7683" y="1242"/>
                  </a:lnTo>
                  <a:lnTo>
                    <a:pt x="7860" y="1281"/>
                  </a:lnTo>
                  <a:lnTo>
                    <a:pt x="8038" y="1340"/>
                  </a:lnTo>
                  <a:lnTo>
                    <a:pt x="8195" y="1419"/>
                  </a:lnTo>
                  <a:lnTo>
                    <a:pt x="8353" y="1498"/>
                  </a:lnTo>
                  <a:lnTo>
                    <a:pt x="8471" y="1576"/>
                  </a:lnTo>
                  <a:lnTo>
                    <a:pt x="8570" y="1635"/>
                  </a:lnTo>
                  <a:lnTo>
                    <a:pt x="8668" y="1734"/>
                  </a:lnTo>
                  <a:lnTo>
                    <a:pt x="8747" y="1813"/>
                  </a:lnTo>
                  <a:lnTo>
                    <a:pt x="8865" y="1931"/>
                  </a:lnTo>
                  <a:lnTo>
                    <a:pt x="8924" y="2010"/>
                  </a:lnTo>
                  <a:lnTo>
                    <a:pt x="9082" y="2226"/>
                  </a:lnTo>
                  <a:lnTo>
                    <a:pt x="9101" y="2266"/>
                  </a:lnTo>
                  <a:lnTo>
                    <a:pt x="9161" y="2305"/>
                  </a:lnTo>
                  <a:lnTo>
                    <a:pt x="9220" y="2325"/>
                  </a:lnTo>
                  <a:lnTo>
                    <a:pt x="9298" y="2325"/>
                  </a:lnTo>
                  <a:lnTo>
                    <a:pt x="9397" y="2305"/>
                  </a:lnTo>
                  <a:lnTo>
                    <a:pt x="9476" y="2266"/>
                  </a:lnTo>
                  <a:lnTo>
                    <a:pt x="9594" y="2187"/>
                  </a:lnTo>
                  <a:lnTo>
                    <a:pt x="9692" y="2089"/>
                  </a:lnTo>
                  <a:lnTo>
                    <a:pt x="9771" y="1970"/>
                  </a:lnTo>
                  <a:lnTo>
                    <a:pt x="9850" y="1872"/>
                  </a:lnTo>
                  <a:lnTo>
                    <a:pt x="9889" y="1754"/>
                  </a:lnTo>
                  <a:lnTo>
                    <a:pt x="9929" y="1635"/>
                  </a:lnTo>
                  <a:lnTo>
                    <a:pt x="9948" y="1517"/>
                  </a:lnTo>
                  <a:lnTo>
                    <a:pt x="9948" y="1419"/>
                  </a:lnTo>
                  <a:lnTo>
                    <a:pt x="9929" y="1320"/>
                  </a:lnTo>
                  <a:lnTo>
                    <a:pt x="9889" y="1242"/>
                  </a:lnTo>
                  <a:lnTo>
                    <a:pt x="9692" y="966"/>
                  </a:lnTo>
                  <a:lnTo>
                    <a:pt x="9456" y="710"/>
                  </a:lnTo>
                  <a:lnTo>
                    <a:pt x="9200" y="493"/>
                  </a:lnTo>
                  <a:lnTo>
                    <a:pt x="8924" y="316"/>
                  </a:lnTo>
                  <a:lnTo>
                    <a:pt x="8648" y="198"/>
                  </a:lnTo>
                  <a:lnTo>
                    <a:pt x="8589" y="158"/>
                  </a:lnTo>
                  <a:lnTo>
                    <a:pt x="8412" y="119"/>
                  </a:lnTo>
                  <a:lnTo>
                    <a:pt x="8235" y="60"/>
                  </a:lnTo>
                  <a:lnTo>
                    <a:pt x="8156" y="60"/>
                  </a:lnTo>
                  <a:lnTo>
                    <a:pt x="7841" y="20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3094450" y="3594700"/>
              <a:ext cx="500" cy="4450"/>
            </a:xfrm>
            <a:custGeom>
              <a:avLst/>
              <a:gdLst/>
              <a:ahLst/>
              <a:cxnLst/>
              <a:rect l="l" t="t" r="r" b="b"/>
              <a:pathLst>
                <a:path w="20" h="178" extrusionOk="0">
                  <a:moveTo>
                    <a:pt x="20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3"/>
            <p:cNvSpPr/>
            <p:nvPr/>
          </p:nvSpPr>
          <p:spPr>
            <a:xfrm>
              <a:off x="3099850" y="3578925"/>
              <a:ext cx="1500" cy="2500"/>
            </a:xfrm>
            <a:custGeom>
              <a:avLst/>
              <a:gdLst/>
              <a:ahLst/>
              <a:cxnLst/>
              <a:rect l="l" t="t" r="r" b="b"/>
              <a:pathLst>
                <a:path w="60" h="100" extrusionOk="0">
                  <a:moveTo>
                    <a:pt x="6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3"/>
            <p:cNvSpPr/>
            <p:nvPr/>
          </p:nvSpPr>
          <p:spPr>
            <a:xfrm>
              <a:off x="3102325" y="3574500"/>
              <a:ext cx="1975" cy="2500"/>
            </a:xfrm>
            <a:custGeom>
              <a:avLst/>
              <a:gdLst/>
              <a:ahLst/>
              <a:cxnLst/>
              <a:rect l="l" t="t" r="r" b="b"/>
              <a:pathLst>
                <a:path w="79" h="100" extrusionOk="0">
                  <a:moveTo>
                    <a:pt x="79" y="1"/>
                  </a:moveTo>
                  <a:lnTo>
                    <a:pt x="0" y="99"/>
                  </a:lnTo>
                  <a:lnTo>
                    <a:pt x="20" y="99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3"/>
            <p:cNvSpPr/>
            <p:nvPr/>
          </p:nvSpPr>
          <p:spPr>
            <a:xfrm>
              <a:off x="3095425" y="3588775"/>
              <a:ext cx="1000" cy="3475"/>
            </a:xfrm>
            <a:custGeom>
              <a:avLst/>
              <a:gdLst/>
              <a:ahLst/>
              <a:cxnLst/>
              <a:rect l="l" t="t" r="r" b="b"/>
              <a:pathLst>
                <a:path w="40" h="139" extrusionOk="0">
                  <a:moveTo>
                    <a:pt x="40" y="1"/>
                  </a:moveTo>
                  <a:lnTo>
                    <a:pt x="40" y="1"/>
                  </a:lnTo>
                  <a:lnTo>
                    <a:pt x="40" y="1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40" y="1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3"/>
            <p:cNvSpPr/>
            <p:nvPr/>
          </p:nvSpPr>
          <p:spPr>
            <a:xfrm>
              <a:off x="3097400" y="3583375"/>
              <a:ext cx="1000" cy="2975"/>
            </a:xfrm>
            <a:custGeom>
              <a:avLst/>
              <a:gdLst/>
              <a:ahLst/>
              <a:cxnLst/>
              <a:rect l="l" t="t" r="r" b="b"/>
              <a:pathLst>
                <a:path w="40" h="119" extrusionOk="0">
                  <a:moveTo>
                    <a:pt x="40" y="0"/>
                  </a:moveTo>
                  <a:lnTo>
                    <a:pt x="40" y="0"/>
                  </a:lnTo>
                  <a:lnTo>
                    <a:pt x="40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3"/>
            <p:cNvSpPr/>
            <p:nvPr/>
          </p:nvSpPr>
          <p:spPr>
            <a:xfrm>
              <a:off x="3105775" y="3571050"/>
              <a:ext cx="1975" cy="2000"/>
            </a:xfrm>
            <a:custGeom>
              <a:avLst/>
              <a:gdLst/>
              <a:ahLst/>
              <a:cxnLst/>
              <a:rect l="l" t="t" r="r" b="b"/>
              <a:pathLst>
                <a:path w="79" h="80" extrusionOk="0"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3"/>
            <p:cNvSpPr/>
            <p:nvPr/>
          </p:nvSpPr>
          <p:spPr>
            <a:xfrm>
              <a:off x="3093950" y="3601100"/>
              <a:ext cx="25" cy="6925"/>
            </a:xfrm>
            <a:custGeom>
              <a:avLst/>
              <a:gdLst/>
              <a:ahLst/>
              <a:cxnLst/>
              <a:rect l="l" t="t" r="r" b="b"/>
              <a:pathLst>
                <a:path w="1" h="277" extrusionOk="0">
                  <a:moveTo>
                    <a:pt x="0" y="0"/>
                  </a:moveTo>
                  <a:lnTo>
                    <a:pt x="0" y="0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3"/>
            <p:cNvSpPr/>
            <p:nvPr/>
          </p:nvSpPr>
          <p:spPr>
            <a:xfrm>
              <a:off x="3118575" y="3565150"/>
              <a:ext cx="2475" cy="52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99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3"/>
            <p:cNvSpPr/>
            <p:nvPr/>
          </p:nvSpPr>
          <p:spPr>
            <a:xfrm>
              <a:off x="3123500" y="3564650"/>
              <a:ext cx="2475" cy="25"/>
            </a:xfrm>
            <a:custGeom>
              <a:avLst/>
              <a:gdLst/>
              <a:ahLst/>
              <a:cxnLst/>
              <a:rect l="l" t="t" r="r" b="b"/>
              <a:pathLst>
                <a:path w="99" h="1" extrusionOk="0">
                  <a:moveTo>
                    <a:pt x="99" y="1"/>
                  </a:moveTo>
                  <a:lnTo>
                    <a:pt x="99" y="1"/>
                  </a:lnTo>
                  <a:lnTo>
                    <a:pt x="9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9" y="1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3"/>
            <p:cNvSpPr/>
            <p:nvPr/>
          </p:nvSpPr>
          <p:spPr>
            <a:xfrm>
              <a:off x="3114125" y="3566625"/>
              <a:ext cx="2000" cy="1000"/>
            </a:xfrm>
            <a:custGeom>
              <a:avLst/>
              <a:gdLst/>
              <a:ahLst/>
              <a:cxnLst/>
              <a:rect l="l" t="t" r="r" b="b"/>
              <a:pathLst>
                <a:path w="80" h="40" extrusionOk="0">
                  <a:moveTo>
                    <a:pt x="80" y="0"/>
                  </a:moveTo>
                  <a:lnTo>
                    <a:pt x="80" y="0"/>
                  </a:lnTo>
                  <a:lnTo>
                    <a:pt x="80" y="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3"/>
            <p:cNvSpPr/>
            <p:nvPr/>
          </p:nvSpPr>
          <p:spPr>
            <a:xfrm>
              <a:off x="3109700" y="3568600"/>
              <a:ext cx="2000" cy="1500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79" y="0"/>
                  </a:moveTo>
                  <a:lnTo>
                    <a:pt x="79" y="0"/>
                  </a:lnTo>
                  <a:lnTo>
                    <a:pt x="79" y="0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3"/>
            <p:cNvSpPr/>
            <p:nvPr/>
          </p:nvSpPr>
          <p:spPr>
            <a:xfrm>
              <a:off x="3095425" y="3517875"/>
              <a:ext cx="191575" cy="182725"/>
            </a:xfrm>
            <a:custGeom>
              <a:avLst/>
              <a:gdLst/>
              <a:ahLst/>
              <a:cxnLst/>
              <a:rect l="l" t="t" r="r" b="b"/>
              <a:pathLst>
                <a:path w="7663" h="7309" extrusionOk="0">
                  <a:moveTo>
                    <a:pt x="156" y="815"/>
                  </a:moveTo>
                  <a:lnTo>
                    <a:pt x="119" y="828"/>
                  </a:lnTo>
                  <a:lnTo>
                    <a:pt x="0" y="906"/>
                  </a:lnTo>
                  <a:lnTo>
                    <a:pt x="0" y="906"/>
                  </a:lnTo>
                  <a:lnTo>
                    <a:pt x="156" y="815"/>
                  </a:lnTo>
                  <a:close/>
                  <a:moveTo>
                    <a:pt x="1931" y="0"/>
                  </a:moveTo>
                  <a:lnTo>
                    <a:pt x="1655" y="40"/>
                  </a:lnTo>
                  <a:lnTo>
                    <a:pt x="1379" y="119"/>
                  </a:lnTo>
                  <a:lnTo>
                    <a:pt x="1143" y="237"/>
                  </a:lnTo>
                  <a:lnTo>
                    <a:pt x="156" y="815"/>
                  </a:lnTo>
                  <a:lnTo>
                    <a:pt x="237" y="788"/>
                  </a:lnTo>
                  <a:lnTo>
                    <a:pt x="375" y="749"/>
                  </a:lnTo>
                  <a:lnTo>
                    <a:pt x="493" y="710"/>
                  </a:lnTo>
                  <a:lnTo>
                    <a:pt x="650" y="690"/>
                  </a:lnTo>
                  <a:lnTo>
                    <a:pt x="788" y="670"/>
                  </a:lnTo>
                  <a:lnTo>
                    <a:pt x="1084" y="670"/>
                  </a:lnTo>
                  <a:lnTo>
                    <a:pt x="1261" y="710"/>
                  </a:lnTo>
                  <a:lnTo>
                    <a:pt x="1399" y="729"/>
                  </a:lnTo>
                  <a:lnTo>
                    <a:pt x="1596" y="788"/>
                  </a:lnTo>
                  <a:lnTo>
                    <a:pt x="1714" y="828"/>
                  </a:lnTo>
                  <a:lnTo>
                    <a:pt x="1951" y="906"/>
                  </a:lnTo>
                  <a:lnTo>
                    <a:pt x="2049" y="946"/>
                  </a:lnTo>
                  <a:lnTo>
                    <a:pt x="2404" y="1143"/>
                  </a:lnTo>
                  <a:lnTo>
                    <a:pt x="2719" y="1340"/>
                  </a:lnTo>
                  <a:lnTo>
                    <a:pt x="3014" y="1557"/>
                  </a:lnTo>
                  <a:lnTo>
                    <a:pt x="3329" y="1813"/>
                  </a:lnTo>
                  <a:lnTo>
                    <a:pt x="3605" y="2088"/>
                  </a:lnTo>
                  <a:lnTo>
                    <a:pt x="3881" y="2384"/>
                  </a:lnTo>
                  <a:lnTo>
                    <a:pt x="4157" y="2699"/>
                  </a:lnTo>
                  <a:lnTo>
                    <a:pt x="4393" y="3034"/>
                  </a:lnTo>
                  <a:lnTo>
                    <a:pt x="4629" y="3388"/>
                  </a:lnTo>
                  <a:lnTo>
                    <a:pt x="4846" y="3743"/>
                  </a:lnTo>
                  <a:lnTo>
                    <a:pt x="5043" y="4117"/>
                  </a:lnTo>
                  <a:lnTo>
                    <a:pt x="5201" y="4492"/>
                  </a:lnTo>
                  <a:lnTo>
                    <a:pt x="5358" y="4886"/>
                  </a:lnTo>
                  <a:lnTo>
                    <a:pt x="5496" y="5260"/>
                  </a:lnTo>
                  <a:lnTo>
                    <a:pt x="5595" y="5654"/>
                  </a:lnTo>
                  <a:lnTo>
                    <a:pt x="5673" y="6048"/>
                  </a:lnTo>
                  <a:lnTo>
                    <a:pt x="5733" y="6422"/>
                  </a:lnTo>
                  <a:lnTo>
                    <a:pt x="7289" y="7308"/>
                  </a:lnTo>
                  <a:lnTo>
                    <a:pt x="7348" y="6993"/>
                  </a:lnTo>
                  <a:lnTo>
                    <a:pt x="7427" y="6698"/>
                  </a:lnTo>
                  <a:lnTo>
                    <a:pt x="7525" y="6442"/>
                  </a:lnTo>
                  <a:lnTo>
                    <a:pt x="7663" y="6205"/>
                  </a:lnTo>
                  <a:lnTo>
                    <a:pt x="6895" y="5752"/>
                  </a:lnTo>
                  <a:lnTo>
                    <a:pt x="6836" y="5378"/>
                  </a:lnTo>
                  <a:lnTo>
                    <a:pt x="6757" y="4984"/>
                  </a:lnTo>
                  <a:lnTo>
                    <a:pt x="6639" y="4590"/>
                  </a:lnTo>
                  <a:lnTo>
                    <a:pt x="6521" y="4216"/>
                  </a:lnTo>
                  <a:lnTo>
                    <a:pt x="6363" y="3822"/>
                  </a:lnTo>
                  <a:lnTo>
                    <a:pt x="6186" y="3448"/>
                  </a:lnTo>
                  <a:lnTo>
                    <a:pt x="5989" y="3073"/>
                  </a:lnTo>
                  <a:lnTo>
                    <a:pt x="5772" y="2719"/>
                  </a:lnTo>
                  <a:lnTo>
                    <a:pt x="5555" y="2364"/>
                  </a:lnTo>
                  <a:lnTo>
                    <a:pt x="5299" y="2029"/>
                  </a:lnTo>
                  <a:lnTo>
                    <a:pt x="5043" y="1714"/>
                  </a:lnTo>
                  <a:lnTo>
                    <a:pt x="4767" y="1419"/>
                  </a:lnTo>
                  <a:lnTo>
                    <a:pt x="4472" y="1143"/>
                  </a:lnTo>
                  <a:lnTo>
                    <a:pt x="4176" y="887"/>
                  </a:lnTo>
                  <a:lnTo>
                    <a:pt x="3861" y="670"/>
                  </a:lnTo>
                  <a:lnTo>
                    <a:pt x="3546" y="473"/>
                  </a:lnTo>
                  <a:lnTo>
                    <a:pt x="3211" y="276"/>
                  </a:lnTo>
                  <a:lnTo>
                    <a:pt x="2857" y="158"/>
                  </a:lnTo>
                  <a:lnTo>
                    <a:pt x="2541" y="59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3"/>
            <p:cNvSpPr/>
            <p:nvPr/>
          </p:nvSpPr>
          <p:spPr>
            <a:xfrm>
              <a:off x="3299800" y="3719775"/>
              <a:ext cx="25" cy="7425"/>
            </a:xfrm>
            <a:custGeom>
              <a:avLst/>
              <a:gdLst/>
              <a:ahLst/>
              <a:cxnLst/>
              <a:rect l="l" t="t" r="r" b="b"/>
              <a:pathLst>
                <a:path w="1" h="297" extrusionOk="0">
                  <a:moveTo>
                    <a:pt x="0" y="1"/>
                  </a:moveTo>
                  <a:lnTo>
                    <a:pt x="0" y="1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3"/>
            <p:cNvSpPr/>
            <p:nvPr/>
          </p:nvSpPr>
          <p:spPr>
            <a:xfrm>
              <a:off x="3303250" y="3702550"/>
              <a:ext cx="1500" cy="2975"/>
            </a:xfrm>
            <a:custGeom>
              <a:avLst/>
              <a:gdLst/>
              <a:ahLst/>
              <a:cxnLst/>
              <a:rect l="l" t="t" r="r" b="b"/>
              <a:pathLst>
                <a:path w="60" h="119" extrusionOk="0">
                  <a:moveTo>
                    <a:pt x="59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3"/>
            <p:cNvSpPr/>
            <p:nvPr/>
          </p:nvSpPr>
          <p:spPr>
            <a:xfrm>
              <a:off x="3329825" y="3683325"/>
              <a:ext cx="2000" cy="525"/>
            </a:xfrm>
            <a:custGeom>
              <a:avLst/>
              <a:gdLst/>
              <a:ahLst/>
              <a:cxnLst/>
              <a:rect l="l" t="t" r="r" b="b"/>
              <a:pathLst>
                <a:path w="80" h="21" extrusionOk="0">
                  <a:moveTo>
                    <a:pt x="80" y="1"/>
                  </a:moveTo>
                  <a:lnTo>
                    <a:pt x="80" y="1"/>
                  </a:lnTo>
                  <a:lnTo>
                    <a:pt x="80" y="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3"/>
            <p:cNvSpPr/>
            <p:nvPr/>
          </p:nvSpPr>
          <p:spPr>
            <a:xfrm>
              <a:off x="3315550" y="3687275"/>
              <a:ext cx="2000" cy="1500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3"/>
            <p:cNvSpPr/>
            <p:nvPr/>
          </p:nvSpPr>
          <p:spPr>
            <a:xfrm>
              <a:off x="3319975" y="3685300"/>
              <a:ext cx="2000" cy="1025"/>
            </a:xfrm>
            <a:custGeom>
              <a:avLst/>
              <a:gdLst/>
              <a:ahLst/>
              <a:cxnLst/>
              <a:rect l="l" t="t" r="r" b="b"/>
              <a:pathLst>
                <a:path w="80" h="41" extrusionOk="0">
                  <a:moveTo>
                    <a:pt x="80" y="1"/>
                  </a:moveTo>
                  <a:lnTo>
                    <a:pt x="80" y="1"/>
                  </a:lnTo>
                  <a:lnTo>
                    <a:pt x="80" y="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3"/>
            <p:cNvSpPr/>
            <p:nvPr/>
          </p:nvSpPr>
          <p:spPr>
            <a:xfrm>
              <a:off x="3305700" y="3697625"/>
              <a:ext cx="1500" cy="2475"/>
            </a:xfrm>
            <a:custGeom>
              <a:avLst/>
              <a:gdLst/>
              <a:ahLst/>
              <a:cxnLst/>
              <a:rect l="l" t="t" r="r" b="b"/>
              <a:pathLst>
                <a:path w="60" h="99" extrusionOk="0">
                  <a:moveTo>
                    <a:pt x="60" y="0"/>
                  </a:moveTo>
                  <a:lnTo>
                    <a:pt x="60" y="0"/>
                  </a:lnTo>
                  <a:lnTo>
                    <a:pt x="60" y="0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3"/>
            <p:cNvSpPr/>
            <p:nvPr/>
          </p:nvSpPr>
          <p:spPr>
            <a:xfrm>
              <a:off x="3311600" y="3690225"/>
              <a:ext cx="2000" cy="2000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80" y="1"/>
                  </a:moveTo>
                  <a:lnTo>
                    <a:pt x="1" y="80"/>
                  </a:lnTo>
                  <a:lnTo>
                    <a:pt x="21" y="80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3"/>
            <p:cNvSpPr/>
            <p:nvPr/>
          </p:nvSpPr>
          <p:spPr>
            <a:xfrm>
              <a:off x="3302250" y="3749325"/>
              <a:ext cx="3975" cy="12825"/>
            </a:xfrm>
            <a:custGeom>
              <a:avLst/>
              <a:gdLst/>
              <a:ahLst/>
              <a:cxnLst/>
              <a:rect l="l" t="t" r="r" b="b"/>
              <a:pathLst>
                <a:path w="159" h="513" extrusionOk="0">
                  <a:moveTo>
                    <a:pt x="158" y="513"/>
                  </a:moveTo>
                  <a:lnTo>
                    <a:pt x="158" y="513"/>
                  </a:lnTo>
                  <a:lnTo>
                    <a:pt x="79" y="257"/>
                  </a:lnTo>
                  <a:lnTo>
                    <a:pt x="1" y="1"/>
                  </a:lnTo>
                  <a:lnTo>
                    <a:pt x="1" y="1"/>
                  </a:lnTo>
                  <a:lnTo>
                    <a:pt x="79" y="257"/>
                  </a:lnTo>
                  <a:lnTo>
                    <a:pt x="158" y="513"/>
                  </a:lnTo>
                  <a:lnTo>
                    <a:pt x="158" y="513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3"/>
            <p:cNvSpPr/>
            <p:nvPr/>
          </p:nvSpPr>
          <p:spPr>
            <a:xfrm>
              <a:off x="3331800" y="3807425"/>
              <a:ext cx="10850" cy="11850"/>
            </a:xfrm>
            <a:custGeom>
              <a:avLst/>
              <a:gdLst/>
              <a:ahLst/>
              <a:cxnLst/>
              <a:rect l="l" t="t" r="r" b="b"/>
              <a:pathLst>
                <a:path w="434" h="474" extrusionOk="0">
                  <a:moveTo>
                    <a:pt x="434" y="474"/>
                  </a:moveTo>
                  <a:lnTo>
                    <a:pt x="434" y="474"/>
                  </a:lnTo>
                  <a:lnTo>
                    <a:pt x="217" y="237"/>
                  </a:lnTo>
                  <a:lnTo>
                    <a:pt x="1" y="1"/>
                  </a:lnTo>
                  <a:lnTo>
                    <a:pt x="1" y="1"/>
                  </a:lnTo>
                  <a:lnTo>
                    <a:pt x="217" y="237"/>
                  </a:lnTo>
                  <a:lnTo>
                    <a:pt x="434" y="474"/>
                  </a:lnTo>
                  <a:lnTo>
                    <a:pt x="434" y="474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3"/>
            <p:cNvSpPr/>
            <p:nvPr/>
          </p:nvSpPr>
          <p:spPr>
            <a:xfrm>
              <a:off x="3308650" y="3693675"/>
              <a:ext cx="1500" cy="2000"/>
            </a:xfrm>
            <a:custGeom>
              <a:avLst/>
              <a:gdLst/>
              <a:ahLst/>
              <a:cxnLst/>
              <a:rect l="l" t="t" r="r" b="b"/>
              <a:pathLst>
                <a:path w="60" h="80" extrusionOk="0">
                  <a:moveTo>
                    <a:pt x="6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3300275" y="3713375"/>
              <a:ext cx="525" cy="4450"/>
            </a:xfrm>
            <a:custGeom>
              <a:avLst/>
              <a:gdLst/>
              <a:ahLst/>
              <a:cxnLst/>
              <a:rect l="l" t="t" r="r" b="b"/>
              <a:pathLst>
                <a:path w="21" h="178" extrusionOk="0"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21" y="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3301750" y="3707475"/>
              <a:ext cx="525" cy="3950"/>
            </a:xfrm>
            <a:custGeom>
              <a:avLst/>
              <a:gdLst/>
              <a:ahLst/>
              <a:cxnLst/>
              <a:rect l="l" t="t" r="r" b="b"/>
              <a:pathLst>
                <a:path w="21" h="158" extrusionOk="0">
                  <a:moveTo>
                    <a:pt x="21" y="0"/>
                  </a:moveTo>
                  <a:lnTo>
                    <a:pt x="1" y="138"/>
                  </a:lnTo>
                  <a:lnTo>
                    <a:pt x="1" y="15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3307675" y="3767050"/>
              <a:ext cx="7900" cy="16275"/>
            </a:xfrm>
            <a:custGeom>
              <a:avLst/>
              <a:gdLst/>
              <a:ahLst/>
              <a:cxnLst/>
              <a:rect l="l" t="t" r="r" b="b"/>
              <a:pathLst>
                <a:path w="316" h="651" extrusionOk="0">
                  <a:moveTo>
                    <a:pt x="316" y="651"/>
                  </a:moveTo>
                  <a:lnTo>
                    <a:pt x="316" y="651"/>
                  </a:lnTo>
                  <a:lnTo>
                    <a:pt x="158" y="336"/>
                  </a:lnTo>
                  <a:lnTo>
                    <a:pt x="0" y="1"/>
                  </a:lnTo>
                  <a:lnTo>
                    <a:pt x="0" y="1"/>
                  </a:lnTo>
                  <a:lnTo>
                    <a:pt x="158" y="336"/>
                  </a:lnTo>
                  <a:lnTo>
                    <a:pt x="316" y="651"/>
                  </a:lnTo>
                  <a:lnTo>
                    <a:pt x="316" y="65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3324425" y="3683825"/>
              <a:ext cx="2475" cy="1025"/>
            </a:xfrm>
            <a:custGeom>
              <a:avLst/>
              <a:gdLst/>
              <a:ahLst/>
              <a:cxnLst/>
              <a:rect l="l" t="t" r="r" b="b"/>
              <a:pathLst>
                <a:path w="99" h="41" extrusionOk="0">
                  <a:moveTo>
                    <a:pt x="99" y="1"/>
                  </a:moveTo>
                  <a:lnTo>
                    <a:pt x="0" y="40"/>
                  </a:lnTo>
                  <a:lnTo>
                    <a:pt x="20" y="4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3299800" y="3683325"/>
              <a:ext cx="122650" cy="158125"/>
            </a:xfrm>
            <a:custGeom>
              <a:avLst/>
              <a:gdLst/>
              <a:ahLst/>
              <a:cxnLst/>
              <a:rect l="l" t="t" r="r" b="b"/>
              <a:pathLst>
                <a:path w="4906" h="6325" extrusionOk="0">
                  <a:moveTo>
                    <a:pt x="1281" y="1"/>
                  </a:moveTo>
                  <a:lnTo>
                    <a:pt x="1202" y="21"/>
                  </a:lnTo>
                  <a:lnTo>
                    <a:pt x="1084" y="21"/>
                  </a:lnTo>
                  <a:lnTo>
                    <a:pt x="985" y="60"/>
                  </a:lnTo>
                  <a:lnTo>
                    <a:pt x="1005" y="60"/>
                  </a:lnTo>
                  <a:lnTo>
                    <a:pt x="887" y="80"/>
                  </a:lnTo>
                  <a:lnTo>
                    <a:pt x="808" y="119"/>
                  </a:lnTo>
                  <a:lnTo>
                    <a:pt x="709" y="159"/>
                  </a:lnTo>
                  <a:lnTo>
                    <a:pt x="631" y="218"/>
                  </a:lnTo>
                  <a:lnTo>
                    <a:pt x="552" y="277"/>
                  </a:lnTo>
                  <a:lnTo>
                    <a:pt x="473" y="356"/>
                  </a:lnTo>
                  <a:lnTo>
                    <a:pt x="414" y="415"/>
                  </a:lnTo>
                  <a:lnTo>
                    <a:pt x="355" y="493"/>
                  </a:lnTo>
                  <a:lnTo>
                    <a:pt x="296" y="572"/>
                  </a:lnTo>
                  <a:lnTo>
                    <a:pt x="237" y="671"/>
                  </a:lnTo>
                  <a:lnTo>
                    <a:pt x="197" y="769"/>
                  </a:lnTo>
                  <a:lnTo>
                    <a:pt x="138" y="887"/>
                  </a:lnTo>
                  <a:lnTo>
                    <a:pt x="99" y="966"/>
                  </a:lnTo>
                  <a:lnTo>
                    <a:pt x="79" y="1124"/>
                  </a:lnTo>
                  <a:lnTo>
                    <a:pt x="40" y="1203"/>
                  </a:lnTo>
                  <a:lnTo>
                    <a:pt x="20" y="1380"/>
                  </a:lnTo>
                  <a:lnTo>
                    <a:pt x="0" y="1459"/>
                  </a:lnTo>
                  <a:lnTo>
                    <a:pt x="0" y="1754"/>
                  </a:lnTo>
                  <a:lnTo>
                    <a:pt x="0" y="2030"/>
                  </a:lnTo>
                  <a:lnTo>
                    <a:pt x="40" y="2345"/>
                  </a:lnTo>
                  <a:lnTo>
                    <a:pt x="99" y="2641"/>
                  </a:lnTo>
                  <a:lnTo>
                    <a:pt x="177" y="2897"/>
                  </a:lnTo>
                  <a:lnTo>
                    <a:pt x="256" y="3153"/>
                  </a:lnTo>
                  <a:lnTo>
                    <a:pt x="315" y="3350"/>
                  </a:lnTo>
                  <a:lnTo>
                    <a:pt x="473" y="3685"/>
                  </a:lnTo>
                  <a:lnTo>
                    <a:pt x="631" y="4000"/>
                  </a:lnTo>
                  <a:lnTo>
                    <a:pt x="827" y="4354"/>
                  </a:lnTo>
                  <a:lnTo>
                    <a:pt x="1064" y="4709"/>
                  </a:lnTo>
                  <a:lnTo>
                    <a:pt x="1281" y="4965"/>
                  </a:lnTo>
                  <a:lnTo>
                    <a:pt x="1497" y="5201"/>
                  </a:lnTo>
                  <a:lnTo>
                    <a:pt x="1714" y="5438"/>
                  </a:lnTo>
                  <a:lnTo>
                    <a:pt x="1891" y="5595"/>
                  </a:lnTo>
                  <a:lnTo>
                    <a:pt x="2068" y="5733"/>
                  </a:lnTo>
                  <a:lnTo>
                    <a:pt x="2246" y="5871"/>
                  </a:lnTo>
                  <a:lnTo>
                    <a:pt x="2443" y="5989"/>
                  </a:lnTo>
                  <a:lnTo>
                    <a:pt x="2699" y="6107"/>
                  </a:lnTo>
                  <a:lnTo>
                    <a:pt x="2935" y="6206"/>
                  </a:lnTo>
                  <a:lnTo>
                    <a:pt x="3172" y="6285"/>
                  </a:lnTo>
                  <a:lnTo>
                    <a:pt x="3408" y="6304"/>
                  </a:lnTo>
                  <a:lnTo>
                    <a:pt x="3605" y="6324"/>
                  </a:lnTo>
                  <a:lnTo>
                    <a:pt x="3822" y="6285"/>
                  </a:lnTo>
                  <a:lnTo>
                    <a:pt x="3999" y="6245"/>
                  </a:lnTo>
                  <a:lnTo>
                    <a:pt x="4176" y="6167"/>
                  </a:lnTo>
                  <a:lnTo>
                    <a:pt x="4334" y="6048"/>
                  </a:lnTo>
                  <a:lnTo>
                    <a:pt x="4491" y="5910"/>
                  </a:lnTo>
                  <a:lnTo>
                    <a:pt x="4610" y="5753"/>
                  </a:lnTo>
                  <a:lnTo>
                    <a:pt x="4708" y="5556"/>
                  </a:lnTo>
                  <a:lnTo>
                    <a:pt x="4787" y="5359"/>
                  </a:lnTo>
                  <a:lnTo>
                    <a:pt x="4866" y="5123"/>
                  </a:lnTo>
                  <a:lnTo>
                    <a:pt x="4885" y="4866"/>
                  </a:lnTo>
                  <a:lnTo>
                    <a:pt x="4905" y="4571"/>
                  </a:lnTo>
                  <a:lnTo>
                    <a:pt x="4905" y="4275"/>
                  </a:lnTo>
                  <a:lnTo>
                    <a:pt x="4866" y="3980"/>
                  </a:lnTo>
                  <a:lnTo>
                    <a:pt x="4807" y="3685"/>
                  </a:lnTo>
                  <a:lnTo>
                    <a:pt x="4708" y="3369"/>
                  </a:lnTo>
                  <a:lnTo>
                    <a:pt x="4610" y="3054"/>
                  </a:lnTo>
                  <a:lnTo>
                    <a:pt x="4491" y="2759"/>
                  </a:lnTo>
                  <a:lnTo>
                    <a:pt x="4353" y="2463"/>
                  </a:lnTo>
                  <a:lnTo>
                    <a:pt x="4196" y="2168"/>
                  </a:lnTo>
                  <a:lnTo>
                    <a:pt x="4019" y="1892"/>
                  </a:lnTo>
                  <a:lnTo>
                    <a:pt x="3822" y="1616"/>
                  </a:lnTo>
                  <a:lnTo>
                    <a:pt x="3625" y="1360"/>
                  </a:lnTo>
                  <a:lnTo>
                    <a:pt x="3408" y="1104"/>
                  </a:lnTo>
                  <a:lnTo>
                    <a:pt x="3191" y="887"/>
                  </a:lnTo>
                  <a:lnTo>
                    <a:pt x="2955" y="690"/>
                  </a:lnTo>
                  <a:lnTo>
                    <a:pt x="2719" y="493"/>
                  </a:lnTo>
                  <a:lnTo>
                    <a:pt x="2462" y="336"/>
                  </a:lnTo>
                  <a:lnTo>
                    <a:pt x="2206" y="198"/>
                  </a:lnTo>
                  <a:lnTo>
                    <a:pt x="2128" y="178"/>
                  </a:lnTo>
                  <a:lnTo>
                    <a:pt x="2147" y="178"/>
                  </a:lnTo>
                  <a:lnTo>
                    <a:pt x="1970" y="119"/>
                  </a:lnTo>
                  <a:lnTo>
                    <a:pt x="1871" y="80"/>
                  </a:lnTo>
                  <a:lnTo>
                    <a:pt x="1734" y="40"/>
                  </a:lnTo>
                  <a:lnTo>
                    <a:pt x="1635" y="2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3301275" y="3637050"/>
              <a:ext cx="173375" cy="228525"/>
            </a:xfrm>
            <a:custGeom>
              <a:avLst/>
              <a:gdLst/>
              <a:ahLst/>
              <a:cxnLst/>
              <a:rect l="l" t="t" r="r" b="b"/>
              <a:pathLst>
                <a:path w="6935" h="9141" extrusionOk="0">
                  <a:moveTo>
                    <a:pt x="1931" y="0"/>
                  </a:moveTo>
                  <a:lnTo>
                    <a:pt x="1655" y="40"/>
                  </a:lnTo>
                  <a:lnTo>
                    <a:pt x="1399" y="99"/>
                  </a:lnTo>
                  <a:lnTo>
                    <a:pt x="1162" y="217"/>
                  </a:lnTo>
                  <a:lnTo>
                    <a:pt x="0" y="887"/>
                  </a:lnTo>
                  <a:lnTo>
                    <a:pt x="79" y="847"/>
                  </a:lnTo>
                  <a:lnTo>
                    <a:pt x="217" y="788"/>
                  </a:lnTo>
                  <a:lnTo>
                    <a:pt x="315" y="749"/>
                  </a:lnTo>
                  <a:lnTo>
                    <a:pt x="453" y="709"/>
                  </a:lnTo>
                  <a:lnTo>
                    <a:pt x="572" y="690"/>
                  </a:lnTo>
                  <a:lnTo>
                    <a:pt x="729" y="670"/>
                  </a:lnTo>
                  <a:lnTo>
                    <a:pt x="1123" y="670"/>
                  </a:lnTo>
                  <a:lnTo>
                    <a:pt x="1300" y="709"/>
                  </a:lnTo>
                  <a:lnTo>
                    <a:pt x="1438" y="729"/>
                  </a:lnTo>
                  <a:lnTo>
                    <a:pt x="1616" y="788"/>
                  </a:lnTo>
                  <a:lnTo>
                    <a:pt x="1753" y="828"/>
                  </a:lnTo>
                  <a:lnTo>
                    <a:pt x="1970" y="906"/>
                  </a:lnTo>
                  <a:lnTo>
                    <a:pt x="2069" y="946"/>
                  </a:lnTo>
                  <a:lnTo>
                    <a:pt x="2403" y="1123"/>
                  </a:lnTo>
                  <a:lnTo>
                    <a:pt x="2758" y="1340"/>
                  </a:lnTo>
                  <a:lnTo>
                    <a:pt x="3093" y="1596"/>
                  </a:lnTo>
                  <a:lnTo>
                    <a:pt x="3408" y="1872"/>
                  </a:lnTo>
                  <a:lnTo>
                    <a:pt x="3723" y="2187"/>
                  </a:lnTo>
                  <a:lnTo>
                    <a:pt x="4019" y="2522"/>
                  </a:lnTo>
                  <a:lnTo>
                    <a:pt x="4294" y="2876"/>
                  </a:lnTo>
                  <a:lnTo>
                    <a:pt x="4551" y="3251"/>
                  </a:lnTo>
                  <a:lnTo>
                    <a:pt x="4787" y="3645"/>
                  </a:lnTo>
                  <a:lnTo>
                    <a:pt x="5004" y="4038"/>
                  </a:lnTo>
                  <a:lnTo>
                    <a:pt x="5201" y="4452"/>
                  </a:lnTo>
                  <a:lnTo>
                    <a:pt x="5378" y="4886"/>
                  </a:lnTo>
                  <a:lnTo>
                    <a:pt x="5516" y="5299"/>
                  </a:lnTo>
                  <a:lnTo>
                    <a:pt x="5634" y="5733"/>
                  </a:lnTo>
                  <a:lnTo>
                    <a:pt x="5713" y="6146"/>
                  </a:lnTo>
                  <a:lnTo>
                    <a:pt x="5752" y="6560"/>
                  </a:lnTo>
                  <a:lnTo>
                    <a:pt x="5772" y="6974"/>
                  </a:lnTo>
                  <a:lnTo>
                    <a:pt x="5752" y="7348"/>
                  </a:lnTo>
                  <a:lnTo>
                    <a:pt x="5752" y="7466"/>
                  </a:lnTo>
                  <a:lnTo>
                    <a:pt x="5713" y="7702"/>
                  </a:lnTo>
                  <a:lnTo>
                    <a:pt x="5673" y="7840"/>
                  </a:lnTo>
                  <a:lnTo>
                    <a:pt x="5614" y="8037"/>
                  </a:lnTo>
                  <a:lnTo>
                    <a:pt x="5575" y="8155"/>
                  </a:lnTo>
                  <a:lnTo>
                    <a:pt x="5516" y="8313"/>
                  </a:lnTo>
                  <a:lnTo>
                    <a:pt x="5437" y="8431"/>
                  </a:lnTo>
                  <a:lnTo>
                    <a:pt x="5358" y="8569"/>
                  </a:lnTo>
                  <a:lnTo>
                    <a:pt x="5279" y="8687"/>
                  </a:lnTo>
                  <a:lnTo>
                    <a:pt x="5201" y="8805"/>
                  </a:lnTo>
                  <a:lnTo>
                    <a:pt x="5102" y="8884"/>
                  </a:lnTo>
                  <a:lnTo>
                    <a:pt x="5004" y="8983"/>
                  </a:lnTo>
                  <a:lnTo>
                    <a:pt x="4905" y="9062"/>
                  </a:lnTo>
                  <a:lnTo>
                    <a:pt x="4787" y="9140"/>
                  </a:lnTo>
                  <a:lnTo>
                    <a:pt x="4787" y="9140"/>
                  </a:lnTo>
                  <a:lnTo>
                    <a:pt x="5949" y="8471"/>
                  </a:lnTo>
                  <a:lnTo>
                    <a:pt x="6166" y="8313"/>
                  </a:lnTo>
                  <a:lnTo>
                    <a:pt x="6343" y="8136"/>
                  </a:lnTo>
                  <a:lnTo>
                    <a:pt x="6520" y="7899"/>
                  </a:lnTo>
                  <a:lnTo>
                    <a:pt x="6658" y="7643"/>
                  </a:lnTo>
                  <a:lnTo>
                    <a:pt x="6776" y="7367"/>
                  </a:lnTo>
                  <a:lnTo>
                    <a:pt x="6855" y="7033"/>
                  </a:lnTo>
                  <a:lnTo>
                    <a:pt x="6914" y="6678"/>
                  </a:lnTo>
                  <a:lnTo>
                    <a:pt x="6934" y="6304"/>
                  </a:lnTo>
                  <a:lnTo>
                    <a:pt x="6914" y="5890"/>
                  </a:lnTo>
                  <a:lnTo>
                    <a:pt x="6855" y="5476"/>
                  </a:lnTo>
                  <a:lnTo>
                    <a:pt x="6776" y="5063"/>
                  </a:lnTo>
                  <a:lnTo>
                    <a:pt x="6678" y="4629"/>
                  </a:lnTo>
                  <a:lnTo>
                    <a:pt x="6520" y="4216"/>
                  </a:lnTo>
                  <a:lnTo>
                    <a:pt x="6363" y="3782"/>
                  </a:lnTo>
                  <a:lnTo>
                    <a:pt x="6166" y="3369"/>
                  </a:lnTo>
                  <a:lnTo>
                    <a:pt x="5949" y="2975"/>
                  </a:lnTo>
                  <a:lnTo>
                    <a:pt x="5713" y="2581"/>
                  </a:lnTo>
                  <a:lnTo>
                    <a:pt x="5437" y="2207"/>
                  </a:lnTo>
                  <a:lnTo>
                    <a:pt x="5161" y="1852"/>
                  </a:lnTo>
                  <a:lnTo>
                    <a:pt x="4866" y="1517"/>
                  </a:lnTo>
                  <a:lnTo>
                    <a:pt x="4570" y="1202"/>
                  </a:lnTo>
                  <a:lnTo>
                    <a:pt x="4235" y="926"/>
                  </a:lnTo>
                  <a:lnTo>
                    <a:pt x="3901" y="670"/>
                  </a:lnTo>
                  <a:lnTo>
                    <a:pt x="3566" y="453"/>
                  </a:lnTo>
                  <a:lnTo>
                    <a:pt x="3211" y="276"/>
                  </a:lnTo>
                  <a:lnTo>
                    <a:pt x="2876" y="138"/>
                  </a:lnTo>
                  <a:lnTo>
                    <a:pt x="2541" y="40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3070300" y="3534625"/>
              <a:ext cx="375275" cy="336350"/>
            </a:xfrm>
            <a:custGeom>
              <a:avLst/>
              <a:gdLst/>
              <a:ahLst/>
              <a:cxnLst/>
              <a:rect l="l" t="t" r="r" b="b"/>
              <a:pathLst>
                <a:path w="15011" h="13454" extrusionOk="0">
                  <a:moveTo>
                    <a:pt x="2443" y="1202"/>
                  </a:moveTo>
                  <a:lnTo>
                    <a:pt x="2581" y="1221"/>
                  </a:lnTo>
                  <a:lnTo>
                    <a:pt x="2640" y="1221"/>
                  </a:lnTo>
                  <a:lnTo>
                    <a:pt x="2818" y="1280"/>
                  </a:lnTo>
                  <a:lnTo>
                    <a:pt x="3015" y="1340"/>
                  </a:lnTo>
                  <a:lnTo>
                    <a:pt x="3212" y="1418"/>
                  </a:lnTo>
                  <a:lnTo>
                    <a:pt x="3409" y="1537"/>
                  </a:lnTo>
                  <a:lnTo>
                    <a:pt x="3645" y="1694"/>
                  </a:lnTo>
                  <a:lnTo>
                    <a:pt x="3901" y="1871"/>
                  </a:lnTo>
                  <a:lnTo>
                    <a:pt x="4137" y="2068"/>
                  </a:lnTo>
                  <a:lnTo>
                    <a:pt x="4354" y="2305"/>
                  </a:lnTo>
                  <a:lnTo>
                    <a:pt x="4571" y="2541"/>
                  </a:lnTo>
                  <a:lnTo>
                    <a:pt x="4768" y="2797"/>
                  </a:lnTo>
                  <a:lnTo>
                    <a:pt x="4965" y="3073"/>
                  </a:lnTo>
                  <a:lnTo>
                    <a:pt x="5142" y="3369"/>
                  </a:lnTo>
                  <a:lnTo>
                    <a:pt x="5300" y="3644"/>
                  </a:lnTo>
                  <a:lnTo>
                    <a:pt x="5437" y="3959"/>
                  </a:lnTo>
                  <a:lnTo>
                    <a:pt x="5556" y="4255"/>
                  </a:lnTo>
                  <a:lnTo>
                    <a:pt x="5654" y="4570"/>
                  </a:lnTo>
                  <a:lnTo>
                    <a:pt x="5733" y="4866"/>
                  </a:lnTo>
                  <a:lnTo>
                    <a:pt x="5792" y="5181"/>
                  </a:lnTo>
                  <a:lnTo>
                    <a:pt x="5831" y="5476"/>
                  </a:lnTo>
                  <a:lnTo>
                    <a:pt x="5851" y="5772"/>
                  </a:lnTo>
                  <a:lnTo>
                    <a:pt x="5831" y="6047"/>
                  </a:lnTo>
                  <a:lnTo>
                    <a:pt x="5792" y="6304"/>
                  </a:lnTo>
                  <a:lnTo>
                    <a:pt x="5733" y="6540"/>
                  </a:lnTo>
                  <a:lnTo>
                    <a:pt x="5654" y="6757"/>
                  </a:lnTo>
                  <a:lnTo>
                    <a:pt x="5556" y="6934"/>
                  </a:lnTo>
                  <a:lnTo>
                    <a:pt x="5418" y="7111"/>
                  </a:lnTo>
                  <a:lnTo>
                    <a:pt x="5280" y="7249"/>
                  </a:lnTo>
                  <a:lnTo>
                    <a:pt x="5122" y="7348"/>
                  </a:lnTo>
                  <a:lnTo>
                    <a:pt x="4945" y="7426"/>
                  </a:lnTo>
                  <a:lnTo>
                    <a:pt x="4768" y="7485"/>
                  </a:lnTo>
                  <a:lnTo>
                    <a:pt x="4551" y="7505"/>
                  </a:lnTo>
                  <a:lnTo>
                    <a:pt x="4334" y="7505"/>
                  </a:lnTo>
                  <a:lnTo>
                    <a:pt x="4118" y="7466"/>
                  </a:lnTo>
                  <a:lnTo>
                    <a:pt x="3881" y="7407"/>
                  </a:lnTo>
                  <a:lnTo>
                    <a:pt x="3645" y="7308"/>
                  </a:lnTo>
                  <a:lnTo>
                    <a:pt x="3389" y="7170"/>
                  </a:lnTo>
                  <a:lnTo>
                    <a:pt x="3133" y="7013"/>
                  </a:lnTo>
                  <a:lnTo>
                    <a:pt x="2896" y="6835"/>
                  </a:lnTo>
                  <a:lnTo>
                    <a:pt x="2719" y="6678"/>
                  </a:lnTo>
                  <a:lnTo>
                    <a:pt x="2542" y="6520"/>
                  </a:lnTo>
                  <a:lnTo>
                    <a:pt x="2207" y="6166"/>
                  </a:lnTo>
                  <a:lnTo>
                    <a:pt x="1912" y="5772"/>
                  </a:lnTo>
                  <a:lnTo>
                    <a:pt x="1655" y="5338"/>
                  </a:lnTo>
                  <a:lnTo>
                    <a:pt x="1498" y="5063"/>
                  </a:lnTo>
                  <a:lnTo>
                    <a:pt x="1360" y="4747"/>
                  </a:lnTo>
                  <a:lnTo>
                    <a:pt x="1222" y="4452"/>
                  </a:lnTo>
                  <a:lnTo>
                    <a:pt x="1124" y="4137"/>
                  </a:lnTo>
                  <a:lnTo>
                    <a:pt x="1045" y="3841"/>
                  </a:lnTo>
                  <a:lnTo>
                    <a:pt x="1005" y="3605"/>
                  </a:lnTo>
                  <a:lnTo>
                    <a:pt x="966" y="3388"/>
                  </a:lnTo>
                  <a:lnTo>
                    <a:pt x="946" y="3152"/>
                  </a:lnTo>
                  <a:lnTo>
                    <a:pt x="946" y="2935"/>
                  </a:lnTo>
                  <a:lnTo>
                    <a:pt x="946" y="2659"/>
                  </a:lnTo>
                  <a:lnTo>
                    <a:pt x="966" y="2581"/>
                  </a:lnTo>
                  <a:lnTo>
                    <a:pt x="986" y="2403"/>
                  </a:lnTo>
                  <a:lnTo>
                    <a:pt x="1005" y="2305"/>
                  </a:lnTo>
                  <a:lnTo>
                    <a:pt x="1045" y="2167"/>
                  </a:lnTo>
                  <a:lnTo>
                    <a:pt x="1084" y="2068"/>
                  </a:lnTo>
                  <a:lnTo>
                    <a:pt x="1124" y="1950"/>
                  </a:lnTo>
                  <a:lnTo>
                    <a:pt x="1183" y="1871"/>
                  </a:lnTo>
                  <a:lnTo>
                    <a:pt x="1242" y="1773"/>
                  </a:lnTo>
                  <a:lnTo>
                    <a:pt x="1301" y="1694"/>
                  </a:lnTo>
                  <a:lnTo>
                    <a:pt x="1360" y="1596"/>
                  </a:lnTo>
                  <a:lnTo>
                    <a:pt x="1419" y="1537"/>
                  </a:lnTo>
                  <a:lnTo>
                    <a:pt x="1498" y="1458"/>
                  </a:lnTo>
                  <a:lnTo>
                    <a:pt x="1577" y="1418"/>
                  </a:lnTo>
                  <a:lnTo>
                    <a:pt x="1655" y="1359"/>
                  </a:lnTo>
                  <a:lnTo>
                    <a:pt x="1754" y="1320"/>
                  </a:lnTo>
                  <a:lnTo>
                    <a:pt x="1833" y="1280"/>
                  </a:lnTo>
                  <a:lnTo>
                    <a:pt x="1931" y="1241"/>
                  </a:lnTo>
                  <a:lnTo>
                    <a:pt x="2030" y="1221"/>
                  </a:lnTo>
                  <a:lnTo>
                    <a:pt x="2128" y="1202"/>
                  </a:lnTo>
                  <a:close/>
                  <a:moveTo>
                    <a:pt x="10677" y="5949"/>
                  </a:moveTo>
                  <a:lnTo>
                    <a:pt x="10815" y="5969"/>
                  </a:lnTo>
                  <a:lnTo>
                    <a:pt x="10914" y="5988"/>
                  </a:lnTo>
                  <a:lnTo>
                    <a:pt x="11051" y="6028"/>
                  </a:lnTo>
                  <a:lnTo>
                    <a:pt x="11150" y="6067"/>
                  </a:lnTo>
                  <a:lnTo>
                    <a:pt x="11327" y="6126"/>
                  </a:lnTo>
                  <a:lnTo>
                    <a:pt x="11386" y="6146"/>
                  </a:lnTo>
                  <a:lnTo>
                    <a:pt x="11642" y="6284"/>
                  </a:lnTo>
                  <a:lnTo>
                    <a:pt x="11899" y="6441"/>
                  </a:lnTo>
                  <a:lnTo>
                    <a:pt x="12135" y="6638"/>
                  </a:lnTo>
                  <a:lnTo>
                    <a:pt x="12371" y="6835"/>
                  </a:lnTo>
                  <a:lnTo>
                    <a:pt x="12588" y="7052"/>
                  </a:lnTo>
                  <a:lnTo>
                    <a:pt x="12805" y="7308"/>
                  </a:lnTo>
                  <a:lnTo>
                    <a:pt x="13002" y="7564"/>
                  </a:lnTo>
                  <a:lnTo>
                    <a:pt x="13199" y="7840"/>
                  </a:lnTo>
                  <a:lnTo>
                    <a:pt x="13376" y="8116"/>
                  </a:lnTo>
                  <a:lnTo>
                    <a:pt x="13533" y="8411"/>
                  </a:lnTo>
                  <a:lnTo>
                    <a:pt x="13671" y="8707"/>
                  </a:lnTo>
                  <a:lnTo>
                    <a:pt x="13790" y="9002"/>
                  </a:lnTo>
                  <a:lnTo>
                    <a:pt x="13888" y="9317"/>
                  </a:lnTo>
                  <a:lnTo>
                    <a:pt x="13987" y="9633"/>
                  </a:lnTo>
                  <a:lnTo>
                    <a:pt x="14046" y="9928"/>
                  </a:lnTo>
                  <a:lnTo>
                    <a:pt x="14085" y="10223"/>
                  </a:lnTo>
                  <a:lnTo>
                    <a:pt x="14085" y="10519"/>
                  </a:lnTo>
                  <a:lnTo>
                    <a:pt x="14065" y="10814"/>
                  </a:lnTo>
                  <a:lnTo>
                    <a:pt x="14046" y="11071"/>
                  </a:lnTo>
                  <a:lnTo>
                    <a:pt x="13967" y="11307"/>
                  </a:lnTo>
                  <a:lnTo>
                    <a:pt x="13888" y="11504"/>
                  </a:lnTo>
                  <a:lnTo>
                    <a:pt x="13790" y="11701"/>
                  </a:lnTo>
                  <a:lnTo>
                    <a:pt x="13671" y="11858"/>
                  </a:lnTo>
                  <a:lnTo>
                    <a:pt x="13514" y="11996"/>
                  </a:lnTo>
                  <a:lnTo>
                    <a:pt x="13356" y="12115"/>
                  </a:lnTo>
                  <a:lnTo>
                    <a:pt x="13179" y="12193"/>
                  </a:lnTo>
                  <a:lnTo>
                    <a:pt x="13002" y="12233"/>
                  </a:lnTo>
                  <a:lnTo>
                    <a:pt x="12785" y="12272"/>
                  </a:lnTo>
                  <a:lnTo>
                    <a:pt x="12588" y="12252"/>
                  </a:lnTo>
                  <a:lnTo>
                    <a:pt x="12352" y="12233"/>
                  </a:lnTo>
                  <a:lnTo>
                    <a:pt x="12115" y="12154"/>
                  </a:lnTo>
                  <a:lnTo>
                    <a:pt x="11879" y="12055"/>
                  </a:lnTo>
                  <a:lnTo>
                    <a:pt x="11623" y="11937"/>
                  </a:lnTo>
                  <a:lnTo>
                    <a:pt x="11426" y="11819"/>
                  </a:lnTo>
                  <a:lnTo>
                    <a:pt x="11248" y="11681"/>
                  </a:lnTo>
                  <a:lnTo>
                    <a:pt x="11071" y="11543"/>
                  </a:lnTo>
                  <a:lnTo>
                    <a:pt x="10894" y="11386"/>
                  </a:lnTo>
                  <a:lnTo>
                    <a:pt x="10677" y="11149"/>
                  </a:lnTo>
                  <a:lnTo>
                    <a:pt x="10461" y="10913"/>
                  </a:lnTo>
                  <a:lnTo>
                    <a:pt x="10244" y="10657"/>
                  </a:lnTo>
                  <a:lnTo>
                    <a:pt x="10007" y="10302"/>
                  </a:lnTo>
                  <a:lnTo>
                    <a:pt x="9811" y="9948"/>
                  </a:lnTo>
                  <a:lnTo>
                    <a:pt x="9653" y="9633"/>
                  </a:lnTo>
                  <a:lnTo>
                    <a:pt x="9495" y="9298"/>
                  </a:lnTo>
                  <a:lnTo>
                    <a:pt x="9436" y="9101"/>
                  </a:lnTo>
                  <a:lnTo>
                    <a:pt x="9357" y="8845"/>
                  </a:lnTo>
                  <a:lnTo>
                    <a:pt x="9279" y="8589"/>
                  </a:lnTo>
                  <a:lnTo>
                    <a:pt x="9220" y="8293"/>
                  </a:lnTo>
                  <a:lnTo>
                    <a:pt x="9180" y="7978"/>
                  </a:lnTo>
                  <a:lnTo>
                    <a:pt x="9180" y="7702"/>
                  </a:lnTo>
                  <a:lnTo>
                    <a:pt x="9180" y="7407"/>
                  </a:lnTo>
                  <a:lnTo>
                    <a:pt x="9200" y="7328"/>
                  </a:lnTo>
                  <a:lnTo>
                    <a:pt x="9220" y="7151"/>
                  </a:lnTo>
                  <a:lnTo>
                    <a:pt x="9259" y="7052"/>
                  </a:lnTo>
                  <a:lnTo>
                    <a:pt x="9279" y="6914"/>
                  </a:lnTo>
                  <a:lnTo>
                    <a:pt x="9318" y="6835"/>
                  </a:lnTo>
                  <a:lnTo>
                    <a:pt x="9377" y="6717"/>
                  </a:lnTo>
                  <a:lnTo>
                    <a:pt x="9417" y="6619"/>
                  </a:lnTo>
                  <a:lnTo>
                    <a:pt x="9476" y="6520"/>
                  </a:lnTo>
                  <a:lnTo>
                    <a:pt x="9535" y="6441"/>
                  </a:lnTo>
                  <a:lnTo>
                    <a:pt x="9594" y="6363"/>
                  </a:lnTo>
                  <a:lnTo>
                    <a:pt x="9673" y="6304"/>
                  </a:lnTo>
                  <a:lnTo>
                    <a:pt x="9732" y="6225"/>
                  </a:lnTo>
                  <a:lnTo>
                    <a:pt x="9811" y="6166"/>
                  </a:lnTo>
                  <a:lnTo>
                    <a:pt x="9889" y="6107"/>
                  </a:lnTo>
                  <a:lnTo>
                    <a:pt x="9988" y="6067"/>
                  </a:lnTo>
                  <a:lnTo>
                    <a:pt x="10067" y="6028"/>
                  </a:lnTo>
                  <a:lnTo>
                    <a:pt x="10185" y="6008"/>
                  </a:lnTo>
                  <a:lnTo>
                    <a:pt x="10264" y="5969"/>
                  </a:lnTo>
                  <a:lnTo>
                    <a:pt x="10382" y="5969"/>
                  </a:lnTo>
                  <a:lnTo>
                    <a:pt x="10461" y="5949"/>
                  </a:lnTo>
                  <a:close/>
                  <a:moveTo>
                    <a:pt x="1793" y="0"/>
                  </a:moveTo>
                  <a:lnTo>
                    <a:pt x="1655" y="20"/>
                  </a:lnTo>
                  <a:lnTo>
                    <a:pt x="1498" y="40"/>
                  </a:lnTo>
                  <a:lnTo>
                    <a:pt x="1380" y="79"/>
                  </a:lnTo>
                  <a:lnTo>
                    <a:pt x="1242" y="118"/>
                  </a:lnTo>
                  <a:lnTo>
                    <a:pt x="1124" y="158"/>
                  </a:lnTo>
                  <a:lnTo>
                    <a:pt x="1005" y="236"/>
                  </a:lnTo>
                  <a:lnTo>
                    <a:pt x="789" y="374"/>
                  </a:lnTo>
                  <a:lnTo>
                    <a:pt x="592" y="571"/>
                  </a:lnTo>
                  <a:lnTo>
                    <a:pt x="414" y="788"/>
                  </a:lnTo>
                  <a:lnTo>
                    <a:pt x="277" y="1044"/>
                  </a:lnTo>
                  <a:lnTo>
                    <a:pt x="158" y="1340"/>
                  </a:lnTo>
                  <a:lnTo>
                    <a:pt x="80" y="1655"/>
                  </a:lnTo>
                  <a:lnTo>
                    <a:pt x="20" y="2009"/>
                  </a:lnTo>
                  <a:lnTo>
                    <a:pt x="1" y="2403"/>
                  </a:lnTo>
                  <a:lnTo>
                    <a:pt x="20" y="2797"/>
                  </a:lnTo>
                  <a:lnTo>
                    <a:pt x="80" y="3231"/>
                  </a:lnTo>
                  <a:lnTo>
                    <a:pt x="158" y="3644"/>
                  </a:lnTo>
                  <a:lnTo>
                    <a:pt x="277" y="4058"/>
                  </a:lnTo>
                  <a:lnTo>
                    <a:pt x="414" y="4491"/>
                  </a:lnTo>
                  <a:lnTo>
                    <a:pt x="572" y="4905"/>
                  </a:lnTo>
                  <a:lnTo>
                    <a:pt x="769" y="5319"/>
                  </a:lnTo>
                  <a:lnTo>
                    <a:pt x="986" y="5713"/>
                  </a:lnTo>
                  <a:lnTo>
                    <a:pt x="1242" y="6107"/>
                  </a:lnTo>
                  <a:lnTo>
                    <a:pt x="1498" y="6481"/>
                  </a:lnTo>
                  <a:lnTo>
                    <a:pt x="1774" y="6835"/>
                  </a:lnTo>
                  <a:lnTo>
                    <a:pt x="2069" y="7170"/>
                  </a:lnTo>
                  <a:lnTo>
                    <a:pt x="2384" y="7485"/>
                  </a:lnTo>
                  <a:lnTo>
                    <a:pt x="2699" y="7761"/>
                  </a:lnTo>
                  <a:lnTo>
                    <a:pt x="3034" y="8017"/>
                  </a:lnTo>
                  <a:lnTo>
                    <a:pt x="3389" y="8234"/>
                  </a:lnTo>
                  <a:lnTo>
                    <a:pt x="3743" y="8431"/>
                  </a:lnTo>
                  <a:lnTo>
                    <a:pt x="4078" y="8549"/>
                  </a:lnTo>
                  <a:lnTo>
                    <a:pt x="4413" y="8648"/>
                  </a:lnTo>
                  <a:lnTo>
                    <a:pt x="4728" y="8687"/>
                  </a:lnTo>
                  <a:lnTo>
                    <a:pt x="5024" y="8707"/>
                  </a:lnTo>
                  <a:lnTo>
                    <a:pt x="5300" y="8667"/>
                  </a:lnTo>
                  <a:lnTo>
                    <a:pt x="5556" y="8569"/>
                  </a:lnTo>
                  <a:lnTo>
                    <a:pt x="5812" y="8451"/>
                  </a:lnTo>
                  <a:lnTo>
                    <a:pt x="5891" y="8411"/>
                  </a:lnTo>
                  <a:lnTo>
                    <a:pt x="5989" y="8332"/>
                  </a:lnTo>
                  <a:lnTo>
                    <a:pt x="6068" y="8254"/>
                  </a:lnTo>
                  <a:lnTo>
                    <a:pt x="6166" y="8155"/>
                  </a:lnTo>
                  <a:lnTo>
                    <a:pt x="6225" y="8076"/>
                  </a:lnTo>
                  <a:lnTo>
                    <a:pt x="6324" y="7978"/>
                  </a:lnTo>
                  <a:lnTo>
                    <a:pt x="6383" y="7879"/>
                  </a:lnTo>
                  <a:lnTo>
                    <a:pt x="6462" y="7742"/>
                  </a:lnTo>
                  <a:lnTo>
                    <a:pt x="6501" y="7663"/>
                  </a:lnTo>
                  <a:lnTo>
                    <a:pt x="6560" y="7505"/>
                  </a:lnTo>
                  <a:lnTo>
                    <a:pt x="6600" y="7407"/>
                  </a:lnTo>
                  <a:lnTo>
                    <a:pt x="6659" y="7210"/>
                  </a:lnTo>
                  <a:lnTo>
                    <a:pt x="6678" y="7131"/>
                  </a:lnTo>
                  <a:lnTo>
                    <a:pt x="6738" y="6816"/>
                  </a:lnTo>
                  <a:lnTo>
                    <a:pt x="7506" y="7249"/>
                  </a:lnTo>
                  <a:lnTo>
                    <a:pt x="8274" y="7702"/>
                  </a:lnTo>
                  <a:lnTo>
                    <a:pt x="8333" y="8096"/>
                  </a:lnTo>
                  <a:lnTo>
                    <a:pt x="8412" y="8470"/>
                  </a:lnTo>
                  <a:lnTo>
                    <a:pt x="8530" y="8864"/>
                  </a:lnTo>
                  <a:lnTo>
                    <a:pt x="8648" y="9258"/>
                  </a:lnTo>
                  <a:lnTo>
                    <a:pt x="8806" y="9633"/>
                  </a:lnTo>
                  <a:lnTo>
                    <a:pt x="8983" y="10007"/>
                  </a:lnTo>
                  <a:lnTo>
                    <a:pt x="9180" y="10381"/>
                  </a:lnTo>
                  <a:lnTo>
                    <a:pt x="9397" y="10736"/>
                  </a:lnTo>
                  <a:lnTo>
                    <a:pt x="9633" y="11090"/>
                  </a:lnTo>
                  <a:lnTo>
                    <a:pt x="9870" y="11425"/>
                  </a:lnTo>
                  <a:lnTo>
                    <a:pt x="10126" y="11740"/>
                  </a:lnTo>
                  <a:lnTo>
                    <a:pt x="10401" y="12036"/>
                  </a:lnTo>
                  <a:lnTo>
                    <a:pt x="10697" y="12312"/>
                  </a:lnTo>
                  <a:lnTo>
                    <a:pt x="10992" y="12568"/>
                  </a:lnTo>
                  <a:lnTo>
                    <a:pt x="11308" y="12804"/>
                  </a:lnTo>
                  <a:lnTo>
                    <a:pt x="11623" y="13001"/>
                  </a:lnTo>
                  <a:lnTo>
                    <a:pt x="11997" y="13178"/>
                  </a:lnTo>
                  <a:lnTo>
                    <a:pt x="12352" y="13336"/>
                  </a:lnTo>
                  <a:lnTo>
                    <a:pt x="12686" y="13415"/>
                  </a:lnTo>
                  <a:lnTo>
                    <a:pt x="13021" y="13454"/>
                  </a:lnTo>
                  <a:lnTo>
                    <a:pt x="13336" y="13454"/>
                  </a:lnTo>
                  <a:lnTo>
                    <a:pt x="13474" y="13434"/>
                  </a:lnTo>
                  <a:lnTo>
                    <a:pt x="13632" y="13395"/>
                  </a:lnTo>
                  <a:lnTo>
                    <a:pt x="13770" y="13356"/>
                  </a:lnTo>
                  <a:lnTo>
                    <a:pt x="13888" y="13296"/>
                  </a:lnTo>
                  <a:lnTo>
                    <a:pt x="14026" y="13237"/>
                  </a:lnTo>
                  <a:lnTo>
                    <a:pt x="14144" y="13159"/>
                  </a:lnTo>
                  <a:lnTo>
                    <a:pt x="14243" y="13080"/>
                  </a:lnTo>
                  <a:lnTo>
                    <a:pt x="14341" y="12981"/>
                  </a:lnTo>
                  <a:lnTo>
                    <a:pt x="14440" y="12902"/>
                  </a:lnTo>
                  <a:lnTo>
                    <a:pt x="14518" y="12784"/>
                  </a:lnTo>
                  <a:lnTo>
                    <a:pt x="14597" y="12666"/>
                  </a:lnTo>
                  <a:lnTo>
                    <a:pt x="14676" y="12528"/>
                  </a:lnTo>
                  <a:lnTo>
                    <a:pt x="14755" y="12410"/>
                  </a:lnTo>
                  <a:lnTo>
                    <a:pt x="14814" y="12252"/>
                  </a:lnTo>
                  <a:lnTo>
                    <a:pt x="14853" y="12134"/>
                  </a:lnTo>
                  <a:lnTo>
                    <a:pt x="14912" y="11937"/>
                  </a:lnTo>
                  <a:lnTo>
                    <a:pt x="14952" y="11799"/>
                  </a:lnTo>
                  <a:lnTo>
                    <a:pt x="14991" y="11563"/>
                  </a:lnTo>
                  <a:lnTo>
                    <a:pt x="14991" y="11445"/>
                  </a:lnTo>
                  <a:lnTo>
                    <a:pt x="15011" y="11071"/>
                  </a:lnTo>
                  <a:lnTo>
                    <a:pt x="14991" y="10657"/>
                  </a:lnTo>
                  <a:lnTo>
                    <a:pt x="14952" y="10243"/>
                  </a:lnTo>
                  <a:lnTo>
                    <a:pt x="14873" y="9830"/>
                  </a:lnTo>
                  <a:lnTo>
                    <a:pt x="14755" y="9396"/>
                  </a:lnTo>
                  <a:lnTo>
                    <a:pt x="14617" y="8983"/>
                  </a:lnTo>
                  <a:lnTo>
                    <a:pt x="14440" y="8549"/>
                  </a:lnTo>
                  <a:lnTo>
                    <a:pt x="14243" y="8135"/>
                  </a:lnTo>
                  <a:lnTo>
                    <a:pt x="14026" y="7742"/>
                  </a:lnTo>
                  <a:lnTo>
                    <a:pt x="13790" y="7348"/>
                  </a:lnTo>
                  <a:lnTo>
                    <a:pt x="13533" y="6973"/>
                  </a:lnTo>
                  <a:lnTo>
                    <a:pt x="13258" y="6619"/>
                  </a:lnTo>
                  <a:lnTo>
                    <a:pt x="12962" y="6284"/>
                  </a:lnTo>
                  <a:lnTo>
                    <a:pt x="12647" y="5969"/>
                  </a:lnTo>
                  <a:lnTo>
                    <a:pt x="12332" y="5693"/>
                  </a:lnTo>
                  <a:lnTo>
                    <a:pt x="11997" y="5437"/>
                  </a:lnTo>
                  <a:lnTo>
                    <a:pt x="11642" y="5220"/>
                  </a:lnTo>
                  <a:lnTo>
                    <a:pt x="11308" y="5043"/>
                  </a:lnTo>
                  <a:lnTo>
                    <a:pt x="11209" y="5003"/>
                  </a:lnTo>
                  <a:lnTo>
                    <a:pt x="10992" y="4925"/>
                  </a:lnTo>
                  <a:lnTo>
                    <a:pt x="10855" y="4885"/>
                  </a:lnTo>
                  <a:lnTo>
                    <a:pt x="10677" y="4826"/>
                  </a:lnTo>
                  <a:lnTo>
                    <a:pt x="10539" y="4806"/>
                  </a:lnTo>
                  <a:lnTo>
                    <a:pt x="10362" y="4767"/>
                  </a:lnTo>
                  <a:lnTo>
                    <a:pt x="9968" y="4767"/>
                  </a:lnTo>
                  <a:lnTo>
                    <a:pt x="9811" y="4787"/>
                  </a:lnTo>
                  <a:lnTo>
                    <a:pt x="9692" y="4806"/>
                  </a:lnTo>
                  <a:lnTo>
                    <a:pt x="9554" y="4846"/>
                  </a:lnTo>
                  <a:lnTo>
                    <a:pt x="9456" y="4885"/>
                  </a:lnTo>
                  <a:lnTo>
                    <a:pt x="9318" y="4944"/>
                  </a:lnTo>
                  <a:lnTo>
                    <a:pt x="9121" y="5063"/>
                  </a:lnTo>
                  <a:lnTo>
                    <a:pt x="8963" y="5200"/>
                  </a:lnTo>
                  <a:lnTo>
                    <a:pt x="8806" y="5358"/>
                  </a:lnTo>
                  <a:lnTo>
                    <a:pt x="8668" y="5535"/>
                  </a:lnTo>
                  <a:lnTo>
                    <a:pt x="8530" y="5772"/>
                  </a:lnTo>
                  <a:lnTo>
                    <a:pt x="8432" y="6028"/>
                  </a:lnTo>
                  <a:lnTo>
                    <a:pt x="8353" y="6323"/>
                  </a:lnTo>
                  <a:lnTo>
                    <a:pt x="8294" y="6638"/>
                  </a:lnTo>
                  <a:lnTo>
                    <a:pt x="6738" y="5752"/>
                  </a:lnTo>
                  <a:lnTo>
                    <a:pt x="6678" y="5378"/>
                  </a:lnTo>
                  <a:lnTo>
                    <a:pt x="6600" y="4984"/>
                  </a:lnTo>
                  <a:lnTo>
                    <a:pt x="6501" y="4590"/>
                  </a:lnTo>
                  <a:lnTo>
                    <a:pt x="6363" y="4216"/>
                  </a:lnTo>
                  <a:lnTo>
                    <a:pt x="6206" y="3822"/>
                  </a:lnTo>
                  <a:lnTo>
                    <a:pt x="6048" y="3447"/>
                  </a:lnTo>
                  <a:lnTo>
                    <a:pt x="5851" y="3073"/>
                  </a:lnTo>
                  <a:lnTo>
                    <a:pt x="5634" y="2718"/>
                  </a:lnTo>
                  <a:lnTo>
                    <a:pt x="5398" y="2364"/>
                  </a:lnTo>
                  <a:lnTo>
                    <a:pt x="5162" y="2029"/>
                  </a:lnTo>
                  <a:lnTo>
                    <a:pt x="4886" y="1714"/>
                  </a:lnTo>
                  <a:lnTo>
                    <a:pt x="4610" y="1418"/>
                  </a:lnTo>
                  <a:lnTo>
                    <a:pt x="4334" y="1143"/>
                  </a:lnTo>
                  <a:lnTo>
                    <a:pt x="4019" y="887"/>
                  </a:lnTo>
                  <a:lnTo>
                    <a:pt x="3724" y="670"/>
                  </a:lnTo>
                  <a:lnTo>
                    <a:pt x="3409" y="473"/>
                  </a:lnTo>
                  <a:lnTo>
                    <a:pt x="3054" y="276"/>
                  </a:lnTo>
                  <a:lnTo>
                    <a:pt x="2956" y="236"/>
                  </a:lnTo>
                  <a:lnTo>
                    <a:pt x="2719" y="158"/>
                  </a:lnTo>
                  <a:lnTo>
                    <a:pt x="2601" y="118"/>
                  </a:lnTo>
                  <a:lnTo>
                    <a:pt x="2404" y="59"/>
                  </a:lnTo>
                  <a:lnTo>
                    <a:pt x="2266" y="40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3093950" y="3564650"/>
              <a:ext cx="122650" cy="157625"/>
            </a:xfrm>
            <a:custGeom>
              <a:avLst/>
              <a:gdLst/>
              <a:ahLst/>
              <a:cxnLst/>
              <a:rect l="l" t="t" r="r" b="b"/>
              <a:pathLst>
                <a:path w="4906" h="6305" extrusionOk="0">
                  <a:moveTo>
                    <a:pt x="1182" y="1"/>
                  </a:moveTo>
                  <a:lnTo>
                    <a:pt x="1084" y="20"/>
                  </a:lnTo>
                  <a:lnTo>
                    <a:pt x="985" y="40"/>
                  </a:lnTo>
                  <a:lnTo>
                    <a:pt x="887" y="79"/>
                  </a:lnTo>
                  <a:lnTo>
                    <a:pt x="808" y="119"/>
                  </a:lnTo>
                  <a:lnTo>
                    <a:pt x="709" y="158"/>
                  </a:lnTo>
                  <a:lnTo>
                    <a:pt x="631" y="217"/>
                  </a:lnTo>
                  <a:lnTo>
                    <a:pt x="552" y="257"/>
                  </a:lnTo>
                  <a:lnTo>
                    <a:pt x="473" y="336"/>
                  </a:lnTo>
                  <a:lnTo>
                    <a:pt x="414" y="395"/>
                  </a:lnTo>
                  <a:lnTo>
                    <a:pt x="335" y="493"/>
                  </a:lnTo>
                  <a:lnTo>
                    <a:pt x="296" y="572"/>
                  </a:lnTo>
                  <a:lnTo>
                    <a:pt x="237" y="670"/>
                  </a:lnTo>
                  <a:lnTo>
                    <a:pt x="178" y="749"/>
                  </a:lnTo>
                  <a:lnTo>
                    <a:pt x="138" y="867"/>
                  </a:lnTo>
                  <a:lnTo>
                    <a:pt x="99" y="966"/>
                  </a:lnTo>
                  <a:lnTo>
                    <a:pt x="59" y="1104"/>
                  </a:lnTo>
                  <a:lnTo>
                    <a:pt x="40" y="1202"/>
                  </a:lnTo>
                  <a:lnTo>
                    <a:pt x="20" y="1380"/>
                  </a:lnTo>
                  <a:lnTo>
                    <a:pt x="0" y="1458"/>
                  </a:lnTo>
                  <a:lnTo>
                    <a:pt x="0" y="1734"/>
                  </a:lnTo>
                  <a:lnTo>
                    <a:pt x="0" y="1951"/>
                  </a:lnTo>
                  <a:lnTo>
                    <a:pt x="20" y="2187"/>
                  </a:lnTo>
                  <a:lnTo>
                    <a:pt x="59" y="2404"/>
                  </a:lnTo>
                  <a:lnTo>
                    <a:pt x="99" y="2640"/>
                  </a:lnTo>
                  <a:lnTo>
                    <a:pt x="178" y="2936"/>
                  </a:lnTo>
                  <a:lnTo>
                    <a:pt x="276" y="3251"/>
                  </a:lnTo>
                  <a:lnTo>
                    <a:pt x="414" y="3546"/>
                  </a:lnTo>
                  <a:lnTo>
                    <a:pt x="552" y="3862"/>
                  </a:lnTo>
                  <a:lnTo>
                    <a:pt x="709" y="4137"/>
                  </a:lnTo>
                  <a:lnTo>
                    <a:pt x="966" y="4571"/>
                  </a:lnTo>
                  <a:lnTo>
                    <a:pt x="1261" y="4965"/>
                  </a:lnTo>
                  <a:lnTo>
                    <a:pt x="1596" y="5319"/>
                  </a:lnTo>
                  <a:lnTo>
                    <a:pt x="1773" y="5477"/>
                  </a:lnTo>
                  <a:lnTo>
                    <a:pt x="1950" y="5634"/>
                  </a:lnTo>
                  <a:lnTo>
                    <a:pt x="2187" y="5812"/>
                  </a:lnTo>
                  <a:lnTo>
                    <a:pt x="2443" y="5969"/>
                  </a:lnTo>
                  <a:lnTo>
                    <a:pt x="2699" y="6107"/>
                  </a:lnTo>
                  <a:lnTo>
                    <a:pt x="2935" y="6206"/>
                  </a:lnTo>
                  <a:lnTo>
                    <a:pt x="3172" y="6265"/>
                  </a:lnTo>
                  <a:lnTo>
                    <a:pt x="3388" y="6304"/>
                  </a:lnTo>
                  <a:lnTo>
                    <a:pt x="3605" y="6304"/>
                  </a:lnTo>
                  <a:lnTo>
                    <a:pt x="3822" y="6284"/>
                  </a:lnTo>
                  <a:lnTo>
                    <a:pt x="3999" y="6225"/>
                  </a:lnTo>
                  <a:lnTo>
                    <a:pt x="4176" y="6147"/>
                  </a:lnTo>
                  <a:lnTo>
                    <a:pt x="4334" y="6048"/>
                  </a:lnTo>
                  <a:lnTo>
                    <a:pt x="4472" y="5910"/>
                  </a:lnTo>
                  <a:lnTo>
                    <a:pt x="4610" y="5733"/>
                  </a:lnTo>
                  <a:lnTo>
                    <a:pt x="4708" y="5556"/>
                  </a:lnTo>
                  <a:lnTo>
                    <a:pt x="4787" y="5339"/>
                  </a:lnTo>
                  <a:lnTo>
                    <a:pt x="4846" y="5103"/>
                  </a:lnTo>
                  <a:lnTo>
                    <a:pt x="4885" y="4846"/>
                  </a:lnTo>
                  <a:lnTo>
                    <a:pt x="4905" y="4571"/>
                  </a:lnTo>
                  <a:lnTo>
                    <a:pt x="4885" y="4275"/>
                  </a:lnTo>
                  <a:lnTo>
                    <a:pt x="4846" y="3980"/>
                  </a:lnTo>
                  <a:lnTo>
                    <a:pt x="4787" y="3665"/>
                  </a:lnTo>
                  <a:lnTo>
                    <a:pt x="4708" y="3369"/>
                  </a:lnTo>
                  <a:lnTo>
                    <a:pt x="4610" y="3054"/>
                  </a:lnTo>
                  <a:lnTo>
                    <a:pt x="4491" y="2758"/>
                  </a:lnTo>
                  <a:lnTo>
                    <a:pt x="4354" y="2443"/>
                  </a:lnTo>
                  <a:lnTo>
                    <a:pt x="4196" y="2168"/>
                  </a:lnTo>
                  <a:lnTo>
                    <a:pt x="4019" y="1872"/>
                  </a:lnTo>
                  <a:lnTo>
                    <a:pt x="3822" y="1596"/>
                  </a:lnTo>
                  <a:lnTo>
                    <a:pt x="3625" y="1340"/>
                  </a:lnTo>
                  <a:lnTo>
                    <a:pt x="3408" y="1104"/>
                  </a:lnTo>
                  <a:lnTo>
                    <a:pt x="3191" y="867"/>
                  </a:lnTo>
                  <a:lnTo>
                    <a:pt x="2955" y="670"/>
                  </a:lnTo>
                  <a:lnTo>
                    <a:pt x="2699" y="493"/>
                  </a:lnTo>
                  <a:lnTo>
                    <a:pt x="2463" y="336"/>
                  </a:lnTo>
                  <a:lnTo>
                    <a:pt x="2266" y="217"/>
                  </a:lnTo>
                  <a:lnTo>
                    <a:pt x="2069" y="139"/>
                  </a:lnTo>
                  <a:lnTo>
                    <a:pt x="1872" y="79"/>
                  </a:lnTo>
                  <a:lnTo>
                    <a:pt x="1694" y="20"/>
                  </a:lnTo>
                  <a:lnTo>
                    <a:pt x="1635" y="20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13"/>
          <p:cNvGrpSpPr/>
          <p:nvPr/>
        </p:nvGrpSpPr>
        <p:grpSpPr>
          <a:xfrm>
            <a:off x="233508" y="341351"/>
            <a:ext cx="959426" cy="929600"/>
            <a:chOff x="10401025" y="944500"/>
            <a:chExt cx="1235100" cy="1196704"/>
          </a:xfrm>
        </p:grpSpPr>
        <p:sp>
          <p:nvSpPr>
            <p:cNvPr id="888" name="Google Shape;888;p13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" name="Google Shape;889;p13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890" name="Google Shape;890;p13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3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3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3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3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3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3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3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8" name="Google Shape;898;p13"/>
          <p:cNvGrpSpPr/>
          <p:nvPr/>
        </p:nvGrpSpPr>
        <p:grpSpPr>
          <a:xfrm>
            <a:off x="121425" y="1594030"/>
            <a:ext cx="491063" cy="553299"/>
            <a:chOff x="2625625" y="2522625"/>
            <a:chExt cx="431400" cy="486075"/>
          </a:xfrm>
        </p:grpSpPr>
        <p:sp>
          <p:nvSpPr>
            <p:cNvPr id="899" name="Google Shape;899;p13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3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3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2368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3"/>
          <p:cNvGrpSpPr/>
          <p:nvPr/>
        </p:nvGrpSpPr>
        <p:grpSpPr>
          <a:xfrm>
            <a:off x="0" y="0"/>
            <a:ext cx="9143998" cy="5135415"/>
            <a:chOff x="0" y="0"/>
            <a:chExt cx="9143998" cy="5135415"/>
          </a:xfrm>
        </p:grpSpPr>
        <p:sp>
          <p:nvSpPr>
            <p:cNvPr id="141" name="Google Shape;141;p3"/>
            <p:cNvSpPr/>
            <p:nvPr/>
          </p:nvSpPr>
          <p:spPr>
            <a:xfrm>
              <a:off x="0" y="0"/>
              <a:ext cx="9143968" cy="5135397"/>
            </a:xfrm>
            <a:custGeom>
              <a:avLst/>
              <a:gdLst/>
              <a:ahLst/>
              <a:cxnLst/>
              <a:rect l="l" t="t" r="r" b="b"/>
              <a:pathLst>
                <a:path w="144987" h="81427" extrusionOk="0">
                  <a:moveTo>
                    <a:pt x="24540" y="5483"/>
                  </a:moveTo>
                  <a:lnTo>
                    <a:pt x="36602" y="12459"/>
                  </a:lnTo>
                  <a:lnTo>
                    <a:pt x="30608" y="15938"/>
                  </a:lnTo>
                  <a:lnTo>
                    <a:pt x="24615" y="19417"/>
                  </a:lnTo>
                  <a:lnTo>
                    <a:pt x="12554" y="12459"/>
                  </a:lnTo>
                  <a:lnTo>
                    <a:pt x="24540" y="5483"/>
                  </a:lnTo>
                  <a:close/>
                  <a:moveTo>
                    <a:pt x="36753" y="12554"/>
                  </a:moveTo>
                  <a:lnTo>
                    <a:pt x="48833" y="19511"/>
                  </a:lnTo>
                  <a:lnTo>
                    <a:pt x="42840" y="22990"/>
                  </a:lnTo>
                  <a:lnTo>
                    <a:pt x="36847" y="26487"/>
                  </a:lnTo>
                  <a:lnTo>
                    <a:pt x="24767" y="19511"/>
                  </a:lnTo>
                  <a:lnTo>
                    <a:pt x="36753" y="12554"/>
                  </a:lnTo>
                  <a:close/>
                  <a:moveTo>
                    <a:pt x="48985" y="19606"/>
                  </a:moveTo>
                  <a:lnTo>
                    <a:pt x="61046" y="26563"/>
                  </a:lnTo>
                  <a:lnTo>
                    <a:pt x="60990" y="26601"/>
                  </a:lnTo>
                  <a:lnTo>
                    <a:pt x="49060" y="33539"/>
                  </a:lnTo>
                  <a:lnTo>
                    <a:pt x="36999" y="26563"/>
                  </a:lnTo>
                  <a:lnTo>
                    <a:pt x="48985" y="19606"/>
                  </a:lnTo>
                  <a:close/>
                  <a:moveTo>
                    <a:pt x="61198" y="26657"/>
                  </a:moveTo>
                  <a:lnTo>
                    <a:pt x="73259" y="33615"/>
                  </a:lnTo>
                  <a:lnTo>
                    <a:pt x="61273" y="40591"/>
                  </a:lnTo>
                  <a:lnTo>
                    <a:pt x="49212" y="33615"/>
                  </a:lnTo>
                  <a:lnTo>
                    <a:pt x="61198" y="26657"/>
                  </a:lnTo>
                  <a:close/>
                  <a:moveTo>
                    <a:pt x="73524" y="33766"/>
                  </a:moveTo>
                  <a:lnTo>
                    <a:pt x="85586" y="40742"/>
                  </a:lnTo>
                  <a:lnTo>
                    <a:pt x="79593" y="44221"/>
                  </a:lnTo>
                  <a:lnTo>
                    <a:pt x="73600" y="47699"/>
                  </a:lnTo>
                  <a:lnTo>
                    <a:pt x="61538" y="40742"/>
                  </a:lnTo>
                  <a:lnTo>
                    <a:pt x="73524" y="33766"/>
                  </a:lnTo>
                  <a:close/>
                  <a:moveTo>
                    <a:pt x="85737" y="40837"/>
                  </a:moveTo>
                  <a:lnTo>
                    <a:pt x="97818" y="47794"/>
                  </a:lnTo>
                  <a:lnTo>
                    <a:pt x="97761" y="47832"/>
                  </a:lnTo>
                  <a:lnTo>
                    <a:pt x="85832" y="54770"/>
                  </a:lnTo>
                  <a:lnTo>
                    <a:pt x="73751" y="47794"/>
                  </a:lnTo>
                  <a:lnTo>
                    <a:pt x="85737" y="40837"/>
                  </a:lnTo>
                  <a:close/>
                  <a:moveTo>
                    <a:pt x="97969" y="47888"/>
                  </a:moveTo>
                  <a:lnTo>
                    <a:pt x="110031" y="54846"/>
                  </a:lnTo>
                  <a:lnTo>
                    <a:pt x="98101" y="61784"/>
                  </a:lnTo>
                  <a:lnTo>
                    <a:pt x="98045" y="61822"/>
                  </a:lnTo>
                  <a:lnTo>
                    <a:pt x="85983" y="54846"/>
                  </a:lnTo>
                  <a:lnTo>
                    <a:pt x="97969" y="47888"/>
                  </a:lnTo>
                  <a:close/>
                  <a:moveTo>
                    <a:pt x="110182" y="54940"/>
                  </a:moveTo>
                  <a:lnTo>
                    <a:pt x="122244" y="61897"/>
                  </a:lnTo>
                  <a:lnTo>
                    <a:pt x="122187" y="61935"/>
                  </a:lnTo>
                  <a:lnTo>
                    <a:pt x="110258" y="68874"/>
                  </a:lnTo>
                  <a:lnTo>
                    <a:pt x="98196" y="61897"/>
                  </a:lnTo>
                  <a:lnTo>
                    <a:pt x="110182" y="54940"/>
                  </a:lnTo>
                  <a:close/>
                  <a:moveTo>
                    <a:pt x="122395" y="61992"/>
                  </a:moveTo>
                  <a:lnTo>
                    <a:pt x="134476" y="68949"/>
                  </a:lnTo>
                  <a:lnTo>
                    <a:pt x="128482" y="72447"/>
                  </a:lnTo>
                  <a:lnTo>
                    <a:pt x="122489" y="75925"/>
                  </a:lnTo>
                  <a:lnTo>
                    <a:pt x="110409" y="68949"/>
                  </a:lnTo>
                  <a:lnTo>
                    <a:pt x="122395" y="61992"/>
                  </a:lnTo>
                  <a:close/>
                  <a:moveTo>
                    <a:pt x="9321" y="0"/>
                  </a:moveTo>
                  <a:lnTo>
                    <a:pt x="6183" y="1834"/>
                  </a:lnTo>
                  <a:lnTo>
                    <a:pt x="189" y="5313"/>
                  </a:lnTo>
                  <a:lnTo>
                    <a:pt x="0" y="5218"/>
                  </a:lnTo>
                  <a:lnTo>
                    <a:pt x="0" y="5237"/>
                  </a:lnTo>
                  <a:lnTo>
                    <a:pt x="35732" y="25863"/>
                  </a:lnTo>
                  <a:lnTo>
                    <a:pt x="36809" y="26487"/>
                  </a:lnTo>
                  <a:lnTo>
                    <a:pt x="49022" y="33539"/>
                  </a:lnTo>
                  <a:lnTo>
                    <a:pt x="53068" y="35883"/>
                  </a:lnTo>
                  <a:lnTo>
                    <a:pt x="131942" y="81427"/>
                  </a:lnTo>
                  <a:lnTo>
                    <a:pt x="131999" y="81427"/>
                  </a:lnTo>
                  <a:lnTo>
                    <a:pt x="122641" y="76020"/>
                  </a:lnTo>
                  <a:lnTo>
                    <a:pt x="134627" y="69044"/>
                  </a:lnTo>
                  <a:lnTo>
                    <a:pt x="144987" y="75037"/>
                  </a:lnTo>
                  <a:lnTo>
                    <a:pt x="144987" y="74848"/>
                  </a:lnTo>
                  <a:lnTo>
                    <a:pt x="134778" y="68949"/>
                  </a:lnTo>
                  <a:lnTo>
                    <a:pt x="134627" y="68874"/>
                  </a:lnTo>
                  <a:lnTo>
                    <a:pt x="122546" y="61897"/>
                  </a:lnTo>
                  <a:lnTo>
                    <a:pt x="122395" y="61822"/>
                  </a:lnTo>
                  <a:lnTo>
                    <a:pt x="110333" y="54846"/>
                  </a:lnTo>
                  <a:lnTo>
                    <a:pt x="110182" y="54770"/>
                  </a:lnTo>
                  <a:lnTo>
                    <a:pt x="98120" y="47794"/>
                  </a:lnTo>
                  <a:lnTo>
                    <a:pt x="97969" y="47699"/>
                  </a:lnTo>
                  <a:lnTo>
                    <a:pt x="85907" y="40742"/>
                  </a:lnTo>
                  <a:lnTo>
                    <a:pt x="85737" y="40648"/>
                  </a:lnTo>
                  <a:lnTo>
                    <a:pt x="73675" y="33690"/>
                  </a:lnTo>
                  <a:lnTo>
                    <a:pt x="73524" y="33596"/>
                  </a:lnTo>
                  <a:lnTo>
                    <a:pt x="73411" y="33539"/>
                  </a:lnTo>
                  <a:lnTo>
                    <a:pt x="61349" y="26563"/>
                  </a:lnTo>
                  <a:lnTo>
                    <a:pt x="61198" y="26487"/>
                  </a:lnTo>
                  <a:lnTo>
                    <a:pt x="49136" y="19511"/>
                  </a:lnTo>
                  <a:lnTo>
                    <a:pt x="48985" y="19417"/>
                  </a:lnTo>
                  <a:lnTo>
                    <a:pt x="36904" y="12459"/>
                  </a:lnTo>
                  <a:lnTo>
                    <a:pt x="36753" y="12365"/>
                  </a:lnTo>
                  <a:lnTo>
                    <a:pt x="24691" y="5407"/>
                  </a:lnTo>
                  <a:lnTo>
                    <a:pt x="24540" y="5313"/>
                  </a:lnTo>
                  <a:lnTo>
                    <a:pt x="15352" y="0"/>
                  </a:lnTo>
                  <a:lnTo>
                    <a:pt x="15049" y="0"/>
                  </a:lnTo>
                  <a:lnTo>
                    <a:pt x="24389" y="5407"/>
                  </a:lnTo>
                  <a:lnTo>
                    <a:pt x="12402" y="12365"/>
                  </a:lnTo>
                  <a:lnTo>
                    <a:pt x="341" y="5407"/>
                  </a:lnTo>
                  <a:lnTo>
                    <a:pt x="962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547619" y="0"/>
              <a:ext cx="595042" cy="341069"/>
            </a:xfrm>
            <a:custGeom>
              <a:avLst/>
              <a:gdLst/>
              <a:ahLst/>
              <a:cxnLst/>
              <a:rect l="l" t="t" r="r" b="b"/>
              <a:pathLst>
                <a:path w="9435" h="5408" extrusionOk="0">
                  <a:moveTo>
                    <a:pt x="9132" y="0"/>
                  </a:moveTo>
                  <a:lnTo>
                    <a:pt x="1" y="5313"/>
                  </a:lnTo>
                  <a:lnTo>
                    <a:pt x="152" y="5407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317865" y="0"/>
              <a:ext cx="6826111" cy="3903752"/>
            </a:xfrm>
            <a:custGeom>
              <a:avLst/>
              <a:gdLst/>
              <a:ahLst/>
              <a:cxnLst/>
              <a:rect l="l" t="t" r="r" b="b"/>
              <a:pathLst>
                <a:path w="108235" h="61898" extrusionOk="0">
                  <a:moveTo>
                    <a:pt x="36507" y="5483"/>
                  </a:moveTo>
                  <a:lnTo>
                    <a:pt x="48569" y="12459"/>
                  </a:lnTo>
                  <a:lnTo>
                    <a:pt x="36583" y="19417"/>
                  </a:lnTo>
                  <a:lnTo>
                    <a:pt x="24521" y="12459"/>
                  </a:lnTo>
                  <a:lnTo>
                    <a:pt x="36507" y="5483"/>
                  </a:lnTo>
                  <a:close/>
                  <a:moveTo>
                    <a:pt x="60858" y="5483"/>
                  </a:moveTo>
                  <a:lnTo>
                    <a:pt x="72938" y="12459"/>
                  </a:lnTo>
                  <a:lnTo>
                    <a:pt x="60952" y="19417"/>
                  </a:lnTo>
                  <a:lnTo>
                    <a:pt x="48872" y="12459"/>
                  </a:lnTo>
                  <a:lnTo>
                    <a:pt x="60858" y="5483"/>
                  </a:lnTo>
                  <a:close/>
                  <a:moveTo>
                    <a:pt x="85340" y="5559"/>
                  </a:moveTo>
                  <a:lnTo>
                    <a:pt x="97402" y="12516"/>
                  </a:lnTo>
                  <a:lnTo>
                    <a:pt x="85416" y="19492"/>
                  </a:lnTo>
                  <a:lnTo>
                    <a:pt x="73335" y="12516"/>
                  </a:lnTo>
                  <a:lnTo>
                    <a:pt x="85340" y="5559"/>
                  </a:lnTo>
                  <a:close/>
                  <a:moveTo>
                    <a:pt x="48720" y="12554"/>
                  </a:moveTo>
                  <a:lnTo>
                    <a:pt x="60801" y="19511"/>
                  </a:lnTo>
                  <a:lnTo>
                    <a:pt x="48796" y="26487"/>
                  </a:lnTo>
                  <a:lnTo>
                    <a:pt x="36734" y="19511"/>
                  </a:lnTo>
                  <a:lnTo>
                    <a:pt x="48720" y="12554"/>
                  </a:lnTo>
                  <a:close/>
                  <a:moveTo>
                    <a:pt x="73184" y="12611"/>
                  </a:moveTo>
                  <a:lnTo>
                    <a:pt x="85265" y="19568"/>
                  </a:lnTo>
                  <a:lnTo>
                    <a:pt x="73279" y="26544"/>
                  </a:lnTo>
                  <a:lnTo>
                    <a:pt x="61198" y="19568"/>
                  </a:lnTo>
                  <a:lnTo>
                    <a:pt x="73184" y="12611"/>
                  </a:lnTo>
                  <a:close/>
                  <a:moveTo>
                    <a:pt x="61047" y="19662"/>
                  </a:moveTo>
                  <a:lnTo>
                    <a:pt x="73127" y="26638"/>
                  </a:lnTo>
                  <a:lnTo>
                    <a:pt x="61141" y="33596"/>
                  </a:lnTo>
                  <a:lnTo>
                    <a:pt x="49061" y="26638"/>
                  </a:lnTo>
                  <a:lnTo>
                    <a:pt x="61047" y="19662"/>
                  </a:lnTo>
                  <a:close/>
                  <a:moveTo>
                    <a:pt x="85416" y="19662"/>
                  </a:moveTo>
                  <a:lnTo>
                    <a:pt x="97478" y="26638"/>
                  </a:lnTo>
                  <a:lnTo>
                    <a:pt x="85492" y="33596"/>
                  </a:lnTo>
                  <a:lnTo>
                    <a:pt x="73430" y="26638"/>
                  </a:lnTo>
                  <a:lnTo>
                    <a:pt x="85416" y="19662"/>
                  </a:lnTo>
                  <a:close/>
                  <a:moveTo>
                    <a:pt x="73279" y="26714"/>
                  </a:moveTo>
                  <a:lnTo>
                    <a:pt x="85340" y="33690"/>
                  </a:lnTo>
                  <a:lnTo>
                    <a:pt x="73354" y="40648"/>
                  </a:lnTo>
                  <a:lnTo>
                    <a:pt x="61293" y="33690"/>
                  </a:lnTo>
                  <a:lnTo>
                    <a:pt x="73279" y="26714"/>
                  </a:lnTo>
                  <a:close/>
                  <a:moveTo>
                    <a:pt x="85492" y="33766"/>
                  </a:moveTo>
                  <a:lnTo>
                    <a:pt x="97553" y="40742"/>
                  </a:lnTo>
                  <a:lnTo>
                    <a:pt x="85567" y="47699"/>
                  </a:lnTo>
                  <a:lnTo>
                    <a:pt x="73506" y="40742"/>
                  </a:lnTo>
                  <a:lnTo>
                    <a:pt x="85492" y="33766"/>
                  </a:lnTo>
                  <a:close/>
                  <a:moveTo>
                    <a:pt x="2648" y="0"/>
                  </a:moveTo>
                  <a:lnTo>
                    <a:pt x="12006" y="5407"/>
                  </a:lnTo>
                  <a:lnTo>
                    <a:pt x="1" y="12365"/>
                  </a:lnTo>
                  <a:lnTo>
                    <a:pt x="152" y="12459"/>
                  </a:lnTo>
                  <a:lnTo>
                    <a:pt x="12157" y="5483"/>
                  </a:lnTo>
                  <a:lnTo>
                    <a:pt x="24219" y="12459"/>
                  </a:lnTo>
                  <a:lnTo>
                    <a:pt x="12233" y="19417"/>
                  </a:lnTo>
                  <a:lnTo>
                    <a:pt x="12384" y="19511"/>
                  </a:lnTo>
                  <a:lnTo>
                    <a:pt x="24370" y="12554"/>
                  </a:lnTo>
                  <a:lnTo>
                    <a:pt x="36432" y="19511"/>
                  </a:lnTo>
                  <a:lnTo>
                    <a:pt x="24446" y="26487"/>
                  </a:lnTo>
                  <a:lnTo>
                    <a:pt x="24597" y="26563"/>
                  </a:lnTo>
                  <a:lnTo>
                    <a:pt x="36583" y="19606"/>
                  </a:lnTo>
                  <a:lnTo>
                    <a:pt x="48645" y="26563"/>
                  </a:lnTo>
                  <a:lnTo>
                    <a:pt x="36659" y="33539"/>
                  </a:lnTo>
                  <a:lnTo>
                    <a:pt x="36772" y="33596"/>
                  </a:lnTo>
                  <a:lnTo>
                    <a:pt x="36923" y="33690"/>
                  </a:lnTo>
                  <a:lnTo>
                    <a:pt x="48909" y="26714"/>
                  </a:lnTo>
                  <a:lnTo>
                    <a:pt x="60990" y="33690"/>
                  </a:lnTo>
                  <a:lnTo>
                    <a:pt x="48985" y="40648"/>
                  </a:lnTo>
                  <a:lnTo>
                    <a:pt x="49155" y="40742"/>
                  </a:lnTo>
                  <a:lnTo>
                    <a:pt x="61141" y="33766"/>
                  </a:lnTo>
                  <a:lnTo>
                    <a:pt x="73203" y="40742"/>
                  </a:lnTo>
                  <a:lnTo>
                    <a:pt x="61217" y="47699"/>
                  </a:lnTo>
                  <a:lnTo>
                    <a:pt x="61368" y="47794"/>
                  </a:lnTo>
                  <a:lnTo>
                    <a:pt x="73354" y="40837"/>
                  </a:lnTo>
                  <a:lnTo>
                    <a:pt x="85416" y="47794"/>
                  </a:lnTo>
                  <a:lnTo>
                    <a:pt x="73430" y="54770"/>
                  </a:lnTo>
                  <a:lnTo>
                    <a:pt x="73581" y="54846"/>
                  </a:lnTo>
                  <a:lnTo>
                    <a:pt x="85567" y="47888"/>
                  </a:lnTo>
                  <a:lnTo>
                    <a:pt x="97648" y="54846"/>
                  </a:lnTo>
                  <a:lnTo>
                    <a:pt x="85643" y="61822"/>
                  </a:lnTo>
                  <a:lnTo>
                    <a:pt x="85794" y="61897"/>
                  </a:lnTo>
                  <a:lnTo>
                    <a:pt x="97799" y="54940"/>
                  </a:lnTo>
                  <a:lnTo>
                    <a:pt x="108235" y="60971"/>
                  </a:lnTo>
                  <a:lnTo>
                    <a:pt x="108235" y="60801"/>
                  </a:lnTo>
                  <a:lnTo>
                    <a:pt x="97950" y="54846"/>
                  </a:lnTo>
                  <a:lnTo>
                    <a:pt x="108235" y="48872"/>
                  </a:lnTo>
                  <a:lnTo>
                    <a:pt x="108235" y="48682"/>
                  </a:lnTo>
                  <a:lnTo>
                    <a:pt x="97799" y="54770"/>
                  </a:lnTo>
                  <a:lnTo>
                    <a:pt x="85719" y="47794"/>
                  </a:lnTo>
                  <a:lnTo>
                    <a:pt x="97705" y="40837"/>
                  </a:lnTo>
                  <a:lnTo>
                    <a:pt x="108235" y="46905"/>
                  </a:lnTo>
                  <a:lnTo>
                    <a:pt x="108235" y="46735"/>
                  </a:lnTo>
                  <a:lnTo>
                    <a:pt x="97856" y="40742"/>
                  </a:lnTo>
                  <a:lnTo>
                    <a:pt x="108235" y="34711"/>
                  </a:lnTo>
                  <a:lnTo>
                    <a:pt x="108235" y="34541"/>
                  </a:lnTo>
                  <a:lnTo>
                    <a:pt x="97705" y="40648"/>
                  </a:lnTo>
                  <a:lnTo>
                    <a:pt x="85643" y="33690"/>
                  </a:lnTo>
                  <a:lnTo>
                    <a:pt x="97629" y="26714"/>
                  </a:lnTo>
                  <a:lnTo>
                    <a:pt x="108235" y="32840"/>
                  </a:lnTo>
                  <a:lnTo>
                    <a:pt x="108235" y="32669"/>
                  </a:lnTo>
                  <a:lnTo>
                    <a:pt x="97780" y="26638"/>
                  </a:lnTo>
                  <a:lnTo>
                    <a:pt x="108235" y="20551"/>
                  </a:lnTo>
                  <a:lnTo>
                    <a:pt x="108235" y="20381"/>
                  </a:lnTo>
                  <a:lnTo>
                    <a:pt x="97629" y="26544"/>
                  </a:lnTo>
                  <a:lnTo>
                    <a:pt x="85567" y="19568"/>
                  </a:lnTo>
                  <a:lnTo>
                    <a:pt x="97553" y="12611"/>
                  </a:lnTo>
                  <a:lnTo>
                    <a:pt x="108235" y="18774"/>
                  </a:lnTo>
                  <a:lnTo>
                    <a:pt x="108235" y="18604"/>
                  </a:lnTo>
                  <a:lnTo>
                    <a:pt x="97705" y="12516"/>
                  </a:lnTo>
                  <a:lnTo>
                    <a:pt x="108235" y="6391"/>
                  </a:lnTo>
                  <a:lnTo>
                    <a:pt x="108235" y="6220"/>
                  </a:lnTo>
                  <a:lnTo>
                    <a:pt x="97553" y="12440"/>
                  </a:lnTo>
                  <a:lnTo>
                    <a:pt x="85492" y="5464"/>
                  </a:lnTo>
                  <a:lnTo>
                    <a:pt x="94869" y="0"/>
                  </a:lnTo>
                  <a:lnTo>
                    <a:pt x="94358" y="0"/>
                  </a:lnTo>
                  <a:lnTo>
                    <a:pt x="85227" y="5313"/>
                  </a:lnTo>
                  <a:lnTo>
                    <a:pt x="76020" y="0"/>
                  </a:lnTo>
                  <a:lnTo>
                    <a:pt x="75717" y="0"/>
                  </a:lnTo>
                  <a:lnTo>
                    <a:pt x="85076" y="5407"/>
                  </a:lnTo>
                  <a:lnTo>
                    <a:pt x="73090" y="12365"/>
                  </a:lnTo>
                  <a:lnTo>
                    <a:pt x="61009" y="5407"/>
                  </a:lnTo>
                  <a:lnTo>
                    <a:pt x="70310" y="0"/>
                  </a:lnTo>
                  <a:lnTo>
                    <a:pt x="70008" y="0"/>
                  </a:lnTo>
                  <a:lnTo>
                    <a:pt x="60858" y="5313"/>
                  </a:lnTo>
                  <a:lnTo>
                    <a:pt x="51670" y="0"/>
                  </a:lnTo>
                  <a:lnTo>
                    <a:pt x="51367" y="0"/>
                  </a:lnTo>
                  <a:lnTo>
                    <a:pt x="60706" y="5407"/>
                  </a:lnTo>
                  <a:lnTo>
                    <a:pt x="48720" y="12365"/>
                  </a:lnTo>
                  <a:lnTo>
                    <a:pt x="36659" y="5407"/>
                  </a:lnTo>
                  <a:lnTo>
                    <a:pt x="45941" y="0"/>
                  </a:lnTo>
                  <a:lnTo>
                    <a:pt x="45639" y="0"/>
                  </a:lnTo>
                  <a:lnTo>
                    <a:pt x="36507" y="5313"/>
                  </a:lnTo>
                  <a:lnTo>
                    <a:pt x="27319" y="0"/>
                  </a:lnTo>
                  <a:lnTo>
                    <a:pt x="26998" y="0"/>
                  </a:lnTo>
                  <a:lnTo>
                    <a:pt x="36356" y="5407"/>
                  </a:lnTo>
                  <a:lnTo>
                    <a:pt x="24370" y="12365"/>
                  </a:lnTo>
                  <a:lnTo>
                    <a:pt x="12308" y="5407"/>
                  </a:lnTo>
                  <a:lnTo>
                    <a:pt x="21591" y="0"/>
                  </a:lnTo>
                  <a:lnTo>
                    <a:pt x="21288" y="0"/>
                  </a:lnTo>
                  <a:lnTo>
                    <a:pt x="12157" y="5313"/>
                  </a:lnTo>
                  <a:lnTo>
                    <a:pt x="295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8630061" y="0"/>
              <a:ext cx="513937" cy="296922"/>
            </a:xfrm>
            <a:custGeom>
              <a:avLst/>
              <a:gdLst/>
              <a:ahLst/>
              <a:cxnLst/>
              <a:rect l="l" t="t" r="r" b="b"/>
              <a:pathLst>
                <a:path w="8149" h="4708" extrusionOk="0">
                  <a:moveTo>
                    <a:pt x="1" y="0"/>
                  </a:moveTo>
                  <a:lnTo>
                    <a:pt x="8149" y="4708"/>
                  </a:lnTo>
                  <a:lnTo>
                    <a:pt x="8149" y="453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0" y="330286"/>
              <a:ext cx="8321315" cy="4805113"/>
            </a:xfrm>
            <a:custGeom>
              <a:avLst/>
              <a:gdLst/>
              <a:ahLst/>
              <a:cxnLst/>
              <a:rect l="l" t="t" r="r" b="b"/>
              <a:pathLst>
                <a:path w="131943" h="76190" extrusionOk="0">
                  <a:moveTo>
                    <a:pt x="12365" y="7317"/>
                  </a:moveTo>
                  <a:lnTo>
                    <a:pt x="24445" y="14293"/>
                  </a:lnTo>
                  <a:lnTo>
                    <a:pt x="12440" y="21250"/>
                  </a:lnTo>
                  <a:lnTo>
                    <a:pt x="379" y="14293"/>
                  </a:lnTo>
                  <a:lnTo>
                    <a:pt x="12365" y="7317"/>
                  </a:lnTo>
                  <a:close/>
                  <a:moveTo>
                    <a:pt x="24597" y="14369"/>
                  </a:moveTo>
                  <a:lnTo>
                    <a:pt x="36658" y="21345"/>
                  </a:lnTo>
                  <a:lnTo>
                    <a:pt x="24672" y="28302"/>
                  </a:lnTo>
                  <a:lnTo>
                    <a:pt x="12591" y="21345"/>
                  </a:lnTo>
                  <a:lnTo>
                    <a:pt x="24597" y="14369"/>
                  </a:lnTo>
                  <a:close/>
                  <a:moveTo>
                    <a:pt x="12440" y="21420"/>
                  </a:moveTo>
                  <a:lnTo>
                    <a:pt x="24521" y="28397"/>
                  </a:lnTo>
                  <a:lnTo>
                    <a:pt x="12535" y="35354"/>
                  </a:lnTo>
                  <a:lnTo>
                    <a:pt x="454" y="28397"/>
                  </a:lnTo>
                  <a:lnTo>
                    <a:pt x="12440" y="21420"/>
                  </a:lnTo>
                  <a:close/>
                  <a:moveTo>
                    <a:pt x="36809" y="21420"/>
                  </a:moveTo>
                  <a:lnTo>
                    <a:pt x="48871" y="28397"/>
                  </a:lnTo>
                  <a:lnTo>
                    <a:pt x="36885" y="35354"/>
                  </a:lnTo>
                  <a:lnTo>
                    <a:pt x="24823" y="28397"/>
                  </a:lnTo>
                  <a:lnTo>
                    <a:pt x="36809" y="21420"/>
                  </a:lnTo>
                  <a:close/>
                  <a:moveTo>
                    <a:pt x="24672" y="28491"/>
                  </a:moveTo>
                  <a:lnTo>
                    <a:pt x="36734" y="35448"/>
                  </a:lnTo>
                  <a:lnTo>
                    <a:pt x="24748" y="42425"/>
                  </a:lnTo>
                  <a:lnTo>
                    <a:pt x="12686" y="35448"/>
                  </a:lnTo>
                  <a:lnTo>
                    <a:pt x="24672" y="28491"/>
                  </a:lnTo>
                  <a:close/>
                  <a:moveTo>
                    <a:pt x="49022" y="28491"/>
                  </a:moveTo>
                  <a:lnTo>
                    <a:pt x="61084" y="35448"/>
                  </a:lnTo>
                  <a:lnTo>
                    <a:pt x="49098" y="42425"/>
                  </a:lnTo>
                  <a:lnTo>
                    <a:pt x="37036" y="35448"/>
                  </a:lnTo>
                  <a:lnTo>
                    <a:pt x="49022" y="28491"/>
                  </a:lnTo>
                  <a:close/>
                  <a:moveTo>
                    <a:pt x="12535" y="35543"/>
                  </a:moveTo>
                  <a:lnTo>
                    <a:pt x="24597" y="42500"/>
                  </a:lnTo>
                  <a:lnTo>
                    <a:pt x="12610" y="49476"/>
                  </a:lnTo>
                  <a:lnTo>
                    <a:pt x="549" y="42500"/>
                  </a:lnTo>
                  <a:lnTo>
                    <a:pt x="12535" y="35543"/>
                  </a:lnTo>
                  <a:close/>
                  <a:moveTo>
                    <a:pt x="36885" y="35543"/>
                  </a:moveTo>
                  <a:lnTo>
                    <a:pt x="48947" y="42500"/>
                  </a:lnTo>
                  <a:lnTo>
                    <a:pt x="36961" y="49476"/>
                  </a:lnTo>
                  <a:lnTo>
                    <a:pt x="24899" y="42500"/>
                  </a:lnTo>
                  <a:lnTo>
                    <a:pt x="36885" y="35543"/>
                  </a:lnTo>
                  <a:close/>
                  <a:moveTo>
                    <a:pt x="61349" y="35600"/>
                  </a:moveTo>
                  <a:lnTo>
                    <a:pt x="73430" y="42576"/>
                  </a:lnTo>
                  <a:lnTo>
                    <a:pt x="61425" y="49533"/>
                  </a:lnTo>
                  <a:lnTo>
                    <a:pt x="49363" y="42576"/>
                  </a:lnTo>
                  <a:lnTo>
                    <a:pt x="61349" y="35600"/>
                  </a:lnTo>
                  <a:close/>
                  <a:moveTo>
                    <a:pt x="24748" y="42595"/>
                  </a:moveTo>
                  <a:lnTo>
                    <a:pt x="36809" y="49552"/>
                  </a:lnTo>
                  <a:lnTo>
                    <a:pt x="24823" y="56528"/>
                  </a:lnTo>
                  <a:lnTo>
                    <a:pt x="12762" y="49552"/>
                  </a:lnTo>
                  <a:lnTo>
                    <a:pt x="24748" y="42595"/>
                  </a:lnTo>
                  <a:close/>
                  <a:moveTo>
                    <a:pt x="49212" y="42651"/>
                  </a:moveTo>
                  <a:lnTo>
                    <a:pt x="61273" y="49628"/>
                  </a:lnTo>
                  <a:lnTo>
                    <a:pt x="49287" y="56585"/>
                  </a:lnTo>
                  <a:lnTo>
                    <a:pt x="37225" y="49628"/>
                  </a:lnTo>
                  <a:lnTo>
                    <a:pt x="49212" y="42651"/>
                  </a:lnTo>
                  <a:close/>
                  <a:moveTo>
                    <a:pt x="73581" y="42651"/>
                  </a:moveTo>
                  <a:lnTo>
                    <a:pt x="85643" y="49628"/>
                  </a:lnTo>
                  <a:lnTo>
                    <a:pt x="73656" y="56585"/>
                  </a:lnTo>
                  <a:lnTo>
                    <a:pt x="61595" y="49628"/>
                  </a:lnTo>
                  <a:lnTo>
                    <a:pt x="73581" y="42651"/>
                  </a:lnTo>
                  <a:close/>
                  <a:moveTo>
                    <a:pt x="12610" y="49647"/>
                  </a:moveTo>
                  <a:lnTo>
                    <a:pt x="24672" y="56623"/>
                  </a:lnTo>
                  <a:lnTo>
                    <a:pt x="12686" y="63580"/>
                  </a:lnTo>
                  <a:lnTo>
                    <a:pt x="624" y="56623"/>
                  </a:lnTo>
                  <a:lnTo>
                    <a:pt x="12610" y="49647"/>
                  </a:lnTo>
                  <a:close/>
                  <a:moveTo>
                    <a:pt x="37074" y="49703"/>
                  </a:moveTo>
                  <a:lnTo>
                    <a:pt x="49136" y="56679"/>
                  </a:lnTo>
                  <a:lnTo>
                    <a:pt x="37150" y="63637"/>
                  </a:lnTo>
                  <a:lnTo>
                    <a:pt x="25088" y="56679"/>
                  </a:lnTo>
                  <a:lnTo>
                    <a:pt x="37074" y="49703"/>
                  </a:lnTo>
                  <a:close/>
                  <a:moveTo>
                    <a:pt x="61443" y="49703"/>
                  </a:moveTo>
                  <a:lnTo>
                    <a:pt x="73505" y="56679"/>
                  </a:lnTo>
                  <a:lnTo>
                    <a:pt x="61519" y="63637"/>
                  </a:lnTo>
                  <a:lnTo>
                    <a:pt x="49438" y="56679"/>
                  </a:lnTo>
                  <a:lnTo>
                    <a:pt x="61443" y="49703"/>
                  </a:lnTo>
                  <a:close/>
                  <a:moveTo>
                    <a:pt x="85794" y="49703"/>
                  </a:moveTo>
                  <a:lnTo>
                    <a:pt x="97855" y="56679"/>
                  </a:lnTo>
                  <a:lnTo>
                    <a:pt x="85869" y="63637"/>
                  </a:lnTo>
                  <a:lnTo>
                    <a:pt x="73808" y="56679"/>
                  </a:lnTo>
                  <a:lnTo>
                    <a:pt x="85794" y="49703"/>
                  </a:lnTo>
                  <a:close/>
                  <a:moveTo>
                    <a:pt x="24937" y="56774"/>
                  </a:moveTo>
                  <a:lnTo>
                    <a:pt x="36999" y="63731"/>
                  </a:lnTo>
                  <a:lnTo>
                    <a:pt x="25012" y="70707"/>
                  </a:lnTo>
                  <a:lnTo>
                    <a:pt x="12951" y="63731"/>
                  </a:lnTo>
                  <a:lnTo>
                    <a:pt x="24937" y="56774"/>
                  </a:lnTo>
                  <a:close/>
                  <a:moveTo>
                    <a:pt x="49287" y="56774"/>
                  </a:moveTo>
                  <a:lnTo>
                    <a:pt x="61368" y="63731"/>
                  </a:lnTo>
                  <a:lnTo>
                    <a:pt x="49382" y="70707"/>
                  </a:lnTo>
                  <a:lnTo>
                    <a:pt x="37301" y="63731"/>
                  </a:lnTo>
                  <a:lnTo>
                    <a:pt x="49287" y="56774"/>
                  </a:lnTo>
                  <a:close/>
                  <a:moveTo>
                    <a:pt x="73656" y="56774"/>
                  </a:moveTo>
                  <a:lnTo>
                    <a:pt x="85718" y="63731"/>
                  </a:lnTo>
                  <a:lnTo>
                    <a:pt x="73732" y="70707"/>
                  </a:lnTo>
                  <a:lnTo>
                    <a:pt x="61670" y="63731"/>
                  </a:lnTo>
                  <a:lnTo>
                    <a:pt x="73656" y="56774"/>
                  </a:lnTo>
                  <a:close/>
                  <a:moveTo>
                    <a:pt x="98007" y="56774"/>
                  </a:moveTo>
                  <a:lnTo>
                    <a:pt x="110087" y="63731"/>
                  </a:lnTo>
                  <a:lnTo>
                    <a:pt x="98082" y="70707"/>
                  </a:lnTo>
                  <a:lnTo>
                    <a:pt x="86021" y="63731"/>
                  </a:lnTo>
                  <a:lnTo>
                    <a:pt x="98007" y="56774"/>
                  </a:lnTo>
                  <a:close/>
                  <a:moveTo>
                    <a:pt x="0" y="0"/>
                  </a:moveTo>
                  <a:lnTo>
                    <a:pt x="0" y="170"/>
                  </a:lnTo>
                  <a:lnTo>
                    <a:pt x="0" y="360"/>
                  </a:lnTo>
                  <a:lnTo>
                    <a:pt x="152" y="265"/>
                  </a:lnTo>
                  <a:lnTo>
                    <a:pt x="12213" y="7222"/>
                  </a:lnTo>
                  <a:lnTo>
                    <a:pt x="227" y="14198"/>
                  </a:lnTo>
                  <a:lnTo>
                    <a:pt x="0" y="14066"/>
                  </a:lnTo>
                  <a:lnTo>
                    <a:pt x="0" y="14236"/>
                  </a:lnTo>
                  <a:lnTo>
                    <a:pt x="76" y="14293"/>
                  </a:lnTo>
                  <a:lnTo>
                    <a:pt x="0" y="14331"/>
                  </a:lnTo>
                  <a:lnTo>
                    <a:pt x="0" y="14501"/>
                  </a:lnTo>
                  <a:lnTo>
                    <a:pt x="227" y="14369"/>
                  </a:lnTo>
                  <a:lnTo>
                    <a:pt x="12289" y="21345"/>
                  </a:lnTo>
                  <a:lnTo>
                    <a:pt x="303" y="28302"/>
                  </a:lnTo>
                  <a:lnTo>
                    <a:pt x="0" y="28132"/>
                  </a:lnTo>
                  <a:lnTo>
                    <a:pt x="0" y="28302"/>
                  </a:lnTo>
                  <a:lnTo>
                    <a:pt x="152" y="28397"/>
                  </a:lnTo>
                  <a:lnTo>
                    <a:pt x="0" y="28491"/>
                  </a:lnTo>
                  <a:lnTo>
                    <a:pt x="0" y="28661"/>
                  </a:lnTo>
                  <a:lnTo>
                    <a:pt x="303" y="28491"/>
                  </a:lnTo>
                  <a:lnTo>
                    <a:pt x="12384" y="35448"/>
                  </a:lnTo>
                  <a:lnTo>
                    <a:pt x="397" y="42425"/>
                  </a:lnTo>
                  <a:lnTo>
                    <a:pt x="0" y="42198"/>
                  </a:lnTo>
                  <a:lnTo>
                    <a:pt x="0" y="42368"/>
                  </a:lnTo>
                  <a:lnTo>
                    <a:pt x="227" y="42500"/>
                  </a:lnTo>
                  <a:lnTo>
                    <a:pt x="0" y="42651"/>
                  </a:lnTo>
                  <a:lnTo>
                    <a:pt x="0" y="42822"/>
                  </a:lnTo>
                  <a:lnTo>
                    <a:pt x="397" y="42595"/>
                  </a:lnTo>
                  <a:lnTo>
                    <a:pt x="12459" y="49552"/>
                  </a:lnTo>
                  <a:lnTo>
                    <a:pt x="473" y="56528"/>
                  </a:lnTo>
                  <a:lnTo>
                    <a:pt x="0" y="56263"/>
                  </a:lnTo>
                  <a:lnTo>
                    <a:pt x="0" y="56434"/>
                  </a:lnTo>
                  <a:lnTo>
                    <a:pt x="322" y="56623"/>
                  </a:lnTo>
                  <a:lnTo>
                    <a:pt x="0" y="56793"/>
                  </a:lnTo>
                  <a:lnTo>
                    <a:pt x="0" y="56982"/>
                  </a:lnTo>
                  <a:lnTo>
                    <a:pt x="473" y="56698"/>
                  </a:lnTo>
                  <a:lnTo>
                    <a:pt x="12535" y="63674"/>
                  </a:lnTo>
                  <a:lnTo>
                    <a:pt x="549" y="70632"/>
                  </a:lnTo>
                  <a:lnTo>
                    <a:pt x="0" y="70329"/>
                  </a:lnTo>
                  <a:lnTo>
                    <a:pt x="0" y="70499"/>
                  </a:lnTo>
                  <a:lnTo>
                    <a:pt x="397" y="70726"/>
                  </a:lnTo>
                  <a:lnTo>
                    <a:pt x="0" y="70953"/>
                  </a:lnTo>
                  <a:lnTo>
                    <a:pt x="0" y="71256"/>
                  </a:lnTo>
                  <a:lnTo>
                    <a:pt x="662" y="70878"/>
                  </a:lnTo>
                  <a:lnTo>
                    <a:pt x="9850" y="76190"/>
                  </a:lnTo>
                  <a:lnTo>
                    <a:pt x="10153" y="76190"/>
                  </a:lnTo>
                  <a:lnTo>
                    <a:pt x="813" y="70783"/>
                  </a:lnTo>
                  <a:lnTo>
                    <a:pt x="12799" y="63826"/>
                  </a:lnTo>
                  <a:lnTo>
                    <a:pt x="24861" y="70783"/>
                  </a:lnTo>
                  <a:lnTo>
                    <a:pt x="15579" y="76190"/>
                  </a:lnTo>
                  <a:lnTo>
                    <a:pt x="15881" y="76190"/>
                  </a:lnTo>
                  <a:lnTo>
                    <a:pt x="25012" y="70878"/>
                  </a:lnTo>
                  <a:lnTo>
                    <a:pt x="34201" y="76190"/>
                  </a:lnTo>
                  <a:lnTo>
                    <a:pt x="34522" y="76190"/>
                  </a:lnTo>
                  <a:lnTo>
                    <a:pt x="25164" y="70783"/>
                  </a:lnTo>
                  <a:lnTo>
                    <a:pt x="37150" y="63826"/>
                  </a:lnTo>
                  <a:lnTo>
                    <a:pt x="49230" y="70783"/>
                  </a:lnTo>
                  <a:lnTo>
                    <a:pt x="39929" y="76190"/>
                  </a:lnTo>
                  <a:lnTo>
                    <a:pt x="40231" y="76190"/>
                  </a:lnTo>
                  <a:lnTo>
                    <a:pt x="49382" y="70878"/>
                  </a:lnTo>
                  <a:lnTo>
                    <a:pt x="58570" y="76190"/>
                  </a:lnTo>
                  <a:lnTo>
                    <a:pt x="58872" y="76190"/>
                  </a:lnTo>
                  <a:lnTo>
                    <a:pt x="49533" y="70783"/>
                  </a:lnTo>
                  <a:lnTo>
                    <a:pt x="61519" y="63826"/>
                  </a:lnTo>
                  <a:lnTo>
                    <a:pt x="73581" y="70783"/>
                  </a:lnTo>
                  <a:lnTo>
                    <a:pt x="64298" y="76190"/>
                  </a:lnTo>
                  <a:lnTo>
                    <a:pt x="64601" y="76190"/>
                  </a:lnTo>
                  <a:lnTo>
                    <a:pt x="73732" y="70878"/>
                  </a:lnTo>
                  <a:lnTo>
                    <a:pt x="82920" y="76190"/>
                  </a:lnTo>
                  <a:lnTo>
                    <a:pt x="83223" y="76190"/>
                  </a:lnTo>
                  <a:lnTo>
                    <a:pt x="73883" y="70783"/>
                  </a:lnTo>
                  <a:lnTo>
                    <a:pt x="85869" y="63826"/>
                  </a:lnTo>
                  <a:lnTo>
                    <a:pt x="97931" y="70783"/>
                  </a:lnTo>
                  <a:lnTo>
                    <a:pt x="88648" y="76190"/>
                  </a:lnTo>
                  <a:lnTo>
                    <a:pt x="88951" y="76190"/>
                  </a:lnTo>
                  <a:lnTo>
                    <a:pt x="98082" y="70878"/>
                  </a:lnTo>
                  <a:lnTo>
                    <a:pt x="107289" y="76190"/>
                  </a:lnTo>
                  <a:lnTo>
                    <a:pt x="107592" y="76190"/>
                  </a:lnTo>
                  <a:lnTo>
                    <a:pt x="98234" y="70783"/>
                  </a:lnTo>
                  <a:lnTo>
                    <a:pt x="110239" y="63826"/>
                  </a:lnTo>
                  <a:lnTo>
                    <a:pt x="122300" y="70783"/>
                  </a:lnTo>
                  <a:lnTo>
                    <a:pt x="113018" y="76190"/>
                  </a:lnTo>
                  <a:lnTo>
                    <a:pt x="113320" y="76190"/>
                  </a:lnTo>
                  <a:lnTo>
                    <a:pt x="122452" y="70878"/>
                  </a:lnTo>
                  <a:lnTo>
                    <a:pt x="131640" y="76190"/>
                  </a:lnTo>
                  <a:lnTo>
                    <a:pt x="131942" y="76190"/>
                  </a:lnTo>
                  <a:lnTo>
                    <a:pt x="53068" y="30646"/>
                  </a:lnTo>
                  <a:lnTo>
                    <a:pt x="49022" y="28302"/>
                  </a:lnTo>
                  <a:lnTo>
                    <a:pt x="36809" y="21250"/>
                  </a:lnTo>
                  <a:lnTo>
                    <a:pt x="35732" y="20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8490555" y="3963302"/>
              <a:ext cx="653442" cy="385216"/>
            </a:xfrm>
            <a:custGeom>
              <a:avLst/>
              <a:gdLst/>
              <a:ahLst/>
              <a:cxnLst/>
              <a:rect l="l" t="t" r="r" b="b"/>
              <a:pathLst>
                <a:path w="10361" h="6108" extrusionOk="0">
                  <a:moveTo>
                    <a:pt x="10361" y="1"/>
                  </a:moveTo>
                  <a:lnTo>
                    <a:pt x="1" y="6032"/>
                  </a:lnTo>
                  <a:lnTo>
                    <a:pt x="152" y="6107"/>
                  </a:lnTo>
                  <a:lnTo>
                    <a:pt x="10361" y="171"/>
                  </a:lnTo>
                  <a:lnTo>
                    <a:pt x="10361" y="1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664622" y="4856404"/>
              <a:ext cx="479376" cy="279011"/>
            </a:xfrm>
            <a:custGeom>
              <a:avLst/>
              <a:gdLst/>
              <a:ahLst/>
              <a:cxnLst/>
              <a:rect l="l" t="t" r="r" b="b"/>
              <a:pathLst>
                <a:path w="7601" h="4424" extrusionOk="0">
                  <a:moveTo>
                    <a:pt x="7601" y="0"/>
                  </a:moveTo>
                  <a:lnTo>
                    <a:pt x="3309" y="2496"/>
                  </a:lnTo>
                  <a:lnTo>
                    <a:pt x="1" y="4424"/>
                  </a:lnTo>
                  <a:lnTo>
                    <a:pt x="303" y="4424"/>
                  </a:lnTo>
                  <a:lnTo>
                    <a:pt x="7601" y="170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3"/>
          <p:cNvSpPr txBox="1">
            <a:spLocks noGrp="1"/>
          </p:cNvSpPr>
          <p:nvPr>
            <p:ph type="title"/>
          </p:nvPr>
        </p:nvSpPr>
        <p:spPr>
          <a:xfrm>
            <a:off x="3108146" y="2028522"/>
            <a:ext cx="333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9" name="Google Shape;149;p3"/>
          <p:cNvSpPr txBox="1">
            <a:spLocks noGrp="1"/>
          </p:cNvSpPr>
          <p:nvPr>
            <p:ph type="title" idx="2" hasCustomPrompt="1"/>
          </p:nvPr>
        </p:nvSpPr>
        <p:spPr>
          <a:xfrm>
            <a:off x="1871696" y="2068809"/>
            <a:ext cx="10059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0" name="Google Shape;150;p3"/>
          <p:cNvSpPr txBox="1">
            <a:spLocks noGrp="1"/>
          </p:cNvSpPr>
          <p:nvPr>
            <p:ph type="subTitle" idx="1"/>
          </p:nvPr>
        </p:nvSpPr>
        <p:spPr>
          <a:xfrm>
            <a:off x="3108149" y="2749278"/>
            <a:ext cx="4166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p3"/>
          <p:cNvGrpSpPr/>
          <p:nvPr/>
        </p:nvGrpSpPr>
        <p:grpSpPr>
          <a:xfrm>
            <a:off x="8278367" y="452753"/>
            <a:ext cx="422297" cy="475819"/>
            <a:chOff x="2625625" y="2522625"/>
            <a:chExt cx="431400" cy="486075"/>
          </a:xfrm>
        </p:grpSpPr>
        <p:sp>
          <p:nvSpPr>
            <p:cNvPr id="152" name="Google Shape;152;p3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>
            <a:off x="432020" y="149663"/>
            <a:ext cx="959426" cy="929600"/>
            <a:chOff x="10401025" y="944500"/>
            <a:chExt cx="1235100" cy="1196704"/>
          </a:xfrm>
        </p:grpSpPr>
        <p:sp>
          <p:nvSpPr>
            <p:cNvPr id="157" name="Google Shape;157;p3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3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159" name="Google Shape;159;p3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" name="Google Shape;167;p3"/>
          <p:cNvGrpSpPr/>
          <p:nvPr/>
        </p:nvGrpSpPr>
        <p:grpSpPr>
          <a:xfrm>
            <a:off x="8430767" y="795653"/>
            <a:ext cx="422297" cy="475819"/>
            <a:chOff x="2625625" y="2522625"/>
            <a:chExt cx="431400" cy="486075"/>
          </a:xfrm>
        </p:grpSpPr>
        <p:sp>
          <p:nvSpPr>
            <p:cNvPr id="168" name="Google Shape;168;p3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3"/>
          <p:cNvGrpSpPr/>
          <p:nvPr/>
        </p:nvGrpSpPr>
        <p:grpSpPr>
          <a:xfrm>
            <a:off x="7896930" y="1079278"/>
            <a:ext cx="422297" cy="475819"/>
            <a:chOff x="2625625" y="2522625"/>
            <a:chExt cx="431400" cy="486075"/>
          </a:xfrm>
        </p:grpSpPr>
        <p:sp>
          <p:nvSpPr>
            <p:cNvPr id="173" name="Google Shape;173;p3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3"/>
          <p:cNvGrpSpPr/>
          <p:nvPr/>
        </p:nvGrpSpPr>
        <p:grpSpPr>
          <a:xfrm>
            <a:off x="66503" y="3841561"/>
            <a:ext cx="1875861" cy="1182997"/>
            <a:chOff x="3950825" y="2616175"/>
            <a:chExt cx="1119850" cy="706225"/>
          </a:xfrm>
        </p:grpSpPr>
        <p:sp>
          <p:nvSpPr>
            <p:cNvPr id="178" name="Google Shape;178;p3"/>
            <p:cNvSpPr/>
            <p:nvPr/>
          </p:nvSpPr>
          <p:spPr>
            <a:xfrm>
              <a:off x="3950825" y="2721575"/>
              <a:ext cx="1119850" cy="600825"/>
            </a:xfrm>
            <a:custGeom>
              <a:avLst/>
              <a:gdLst/>
              <a:ahLst/>
              <a:cxnLst/>
              <a:rect l="l" t="t" r="r" b="b"/>
              <a:pathLst>
                <a:path w="44794" h="24033" extrusionOk="0">
                  <a:moveTo>
                    <a:pt x="19423" y="0"/>
                  </a:moveTo>
                  <a:lnTo>
                    <a:pt x="19147" y="20"/>
                  </a:lnTo>
                  <a:lnTo>
                    <a:pt x="18556" y="99"/>
                  </a:lnTo>
                  <a:lnTo>
                    <a:pt x="17906" y="217"/>
                  </a:lnTo>
                  <a:lnTo>
                    <a:pt x="17236" y="375"/>
                  </a:lnTo>
                  <a:lnTo>
                    <a:pt x="16527" y="572"/>
                  </a:lnTo>
                  <a:lnTo>
                    <a:pt x="15798" y="808"/>
                  </a:lnTo>
                  <a:lnTo>
                    <a:pt x="15030" y="1064"/>
                  </a:lnTo>
                  <a:lnTo>
                    <a:pt x="14262" y="1379"/>
                  </a:lnTo>
                  <a:lnTo>
                    <a:pt x="13454" y="1694"/>
                  </a:lnTo>
                  <a:lnTo>
                    <a:pt x="12646" y="2049"/>
                  </a:lnTo>
                  <a:lnTo>
                    <a:pt x="11819" y="2423"/>
                  </a:lnTo>
                  <a:lnTo>
                    <a:pt x="11011" y="2817"/>
                  </a:lnTo>
                  <a:lnTo>
                    <a:pt x="10184" y="3231"/>
                  </a:lnTo>
                  <a:lnTo>
                    <a:pt x="9357" y="3664"/>
                  </a:lnTo>
                  <a:lnTo>
                    <a:pt x="8549" y="4098"/>
                  </a:lnTo>
                  <a:lnTo>
                    <a:pt x="7742" y="4551"/>
                  </a:lnTo>
                  <a:lnTo>
                    <a:pt x="6973" y="4984"/>
                  </a:lnTo>
                  <a:lnTo>
                    <a:pt x="6205" y="5437"/>
                  </a:lnTo>
                  <a:lnTo>
                    <a:pt x="5476" y="5890"/>
                  </a:lnTo>
                  <a:lnTo>
                    <a:pt x="4767" y="6343"/>
                  </a:lnTo>
                  <a:lnTo>
                    <a:pt x="4078" y="6796"/>
                  </a:lnTo>
                  <a:lnTo>
                    <a:pt x="3447" y="7230"/>
                  </a:lnTo>
                  <a:lnTo>
                    <a:pt x="2837" y="7663"/>
                  </a:lnTo>
                  <a:lnTo>
                    <a:pt x="2285" y="8057"/>
                  </a:lnTo>
                  <a:lnTo>
                    <a:pt x="1793" y="8451"/>
                  </a:lnTo>
                  <a:lnTo>
                    <a:pt x="1340" y="8825"/>
                  </a:lnTo>
                  <a:lnTo>
                    <a:pt x="946" y="9180"/>
                  </a:lnTo>
                  <a:lnTo>
                    <a:pt x="611" y="9515"/>
                  </a:lnTo>
                  <a:lnTo>
                    <a:pt x="355" y="9810"/>
                  </a:lnTo>
                  <a:lnTo>
                    <a:pt x="158" y="10066"/>
                  </a:lnTo>
                  <a:lnTo>
                    <a:pt x="99" y="10184"/>
                  </a:lnTo>
                  <a:lnTo>
                    <a:pt x="40" y="10302"/>
                  </a:lnTo>
                  <a:lnTo>
                    <a:pt x="20" y="10401"/>
                  </a:lnTo>
                  <a:lnTo>
                    <a:pt x="0" y="10499"/>
                  </a:lnTo>
                  <a:lnTo>
                    <a:pt x="20" y="10598"/>
                  </a:lnTo>
                  <a:lnTo>
                    <a:pt x="59" y="10696"/>
                  </a:lnTo>
                  <a:lnTo>
                    <a:pt x="118" y="10834"/>
                  </a:lnTo>
                  <a:lnTo>
                    <a:pt x="217" y="10953"/>
                  </a:lnTo>
                  <a:lnTo>
                    <a:pt x="473" y="11268"/>
                  </a:lnTo>
                  <a:lnTo>
                    <a:pt x="828" y="11622"/>
                  </a:lnTo>
                  <a:lnTo>
                    <a:pt x="1261" y="12016"/>
                  </a:lnTo>
                  <a:lnTo>
                    <a:pt x="1793" y="12450"/>
                  </a:lnTo>
                  <a:lnTo>
                    <a:pt x="2384" y="12903"/>
                  </a:lnTo>
                  <a:lnTo>
                    <a:pt x="3053" y="13415"/>
                  </a:lnTo>
                  <a:lnTo>
                    <a:pt x="3782" y="13927"/>
                  </a:lnTo>
                  <a:lnTo>
                    <a:pt x="4570" y="14479"/>
                  </a:lnTo>
                  <a:lnTo>
                    <a:pt x="5417" y="15030"/>
                  </a:lnTo>
                  <a:lnTo>
                    <a:pt x="6304" y="15601"/>
                  </a:lnTo>
                  <a:lnTo>
                    <a:pt x="7229" y="16192"/>
                  </a:lnTo>
                  <a:lnTo>
                    <a:pt x="8175" y="16783"/>
                  </a:lnTo>
                  <a:lnTo>
                    <a:pt x="9180" y="17374"/>
                  </a:lnTo>
                  <a:lnTo>
                    <a:pt x="10184" y="17965"/>
                  </a:lnTo>
                  <a:lnTo>
                    <a:pt x="11208" y="18556"/>
                  </a:lnTo>
                  <a:lnTo>
                    <a:pt x="12252" y="19127"/>
                  </a:lnTo>
                  <a:lnTo>
                    <a:pt x="13296" y="19699"/>
                  </a:lnTo>
                  <a:lnTo>
                    <a:pt x="14321" y="20250"/>
                  </a:lnTo>
                  <a:lnTo>
                    <a:pt x="15365" y="20762"/>
                  </a:lnTo>
                  <a:lnTo>
                    <a:pt x="16389" y="21274"/>
                  </a:lnTo>
                  <a:lnTo>
                    <a:pt x="17374" y="21727"/>
                  </a:lnTo>
                  <a:lnTo>
                    <a:pt x="18359" y="22181"/>
                  </a:lnTo>
                  <a:lnTo>
                    <a:pt x="19304" y="22574"/>
                  </a:lnTo>
                  <a:lnTo>
                    <a:pt x="20211" y="22929"/>
                  </a:lnTo>
                  <a:lnTo>
                    <a:pt x="21077" y="23244"/>
                  </a:lnTo>
                  <a:lnTo>
                    <a:pt x="21885" y="23520"/>
                  </a:lnTo>
                  <a:lnTo>
                    <a:pt x="22653" y="23737"/>
                  </a:lnTo>
                  <a:lnTo>
                    <a:pt x="23362" y="23894"/>
                  </a:lnTo>
                  <a:lnTo>
                    <a:pt x="23677" y="23953"/>
                  </a:lnTo>
                  <a:lnTo>
                    <a:pt x="23993" y="23993"/>
                  </a:lnTo>
                  <a:lnTo>
                    <a:pt x="24288" y="24012"/>
                  </a:lnTo>
                  <a:lnTo>
                    <a:pt x="24544" y="24032"/>
                  </a:lnTo>
                  <a:lnTo>
                    <a:pt x="24781" y="24032"/>
                  </a:lnTo>
                  <a:lnTo>
                    <a:pt x="25096" y="23973"/>
                  </a:lnTo>
                  <a:lnTo>
                    <a:pt x="25509" y="23855"/>
                  </a:lnTo>
                  <a:lnTo>
                    <a:pt x="25982" y="23678"/>
                  </a:lnTo>
                  <a:lnTo>
                    <a:pt x="26534" y="23461"/>
                  </a:lnTo>
                  <a:lnTo>
                    <a:pt x="27144" y="23185"/>
                  </a:lnTo>
                  <a:lnTo>
                    <a:pt x="27834" y="22870"/>
                  </a:lnTo>
                  <a:lnTo>
                    <a:pt x="28543" y="22515"/>
                  </a:lnTo>
                  <a:lnTo>
                    <a:pt x="30119" y="21708"/>
                  </a:lnTo>
                  <a:lnTo>
                    <a:pt x="31833" y="20782"/>
                  </a:lnTo>
                  <a:lnTo>
                    <a:pt x="33625" y="19758"/>
                  </a:lnTo>
                  <a:lnTo>
                    <a:pt x="35437" y="18714"/>
                  </a:lnTo>
                  <a:lnTo>
                    <a:pt x="37230" y="17630"/>
                  </a:lnTo>
                  <a:lnTo>
                    <a:pt x="38944" y="16567"/>
                  </a:lnTo>
                  <a:lnTo>
                    <a:pt x="40539" y="15542"/>
                  </a:lnTo>
                  <a:lnTo>
                    <a:pt x="41938" y="14597"/>
                  </a:lnTo>
                  <a:lnTo>
                    <a:pt x="42568" y="14163"/>
                  </a:lnTo>
                  <a:lnTo>
                    <a:pt x="43120" y="13750"/>
                  </a:lnTo>
                  <a:lnTo>
                    <a:pt x="43612" y="13375"/>
                  </a:lnTo>
                  <a:lnTo>
                    <a:pt x="44026" y="13041"/>
                  </a:lnTo>
                  <a:lnTo>
                    <a:pt x="44361" y="12745"/>
                  </a:lnTo>
                  <a:lnTo>
                    <a:pt x="44597" y="12509"/>
                  </a:lnTo>
                  <a:lnTo>
                    <a:pt x="44676" y="12390"/>
                  </a:lnTo>
                  <a:lnTo>
                    <a:pt x="44755" y="12292"/>
                  </a:lnTo>
                  <a:lnTo>
                    <a:pt x="44774" y="12213"/>
                  </a:lnTo>
                  <a:lnTo>
                    <a:pt x="44794" y="12154"/>
                  </a:lnTo>
                  <a:lnTo>
                    <a:pt x="44774" y="12095"/>
                  </a:lnTo>
                  <a:lnTo>
                    <a:pt x="44735" y="12016"/>
                  </a:lnTo>
                  <a:lnTo>
                    <a:pt x="44577" y="11819"/>
                  </a:lnTo>
                  <a:lnTo>
                    <a:pt x="44301" y="11583"/>
                  </a:lnTo>
                  <a:lnTo>
                    <a:pt x="43947" y="11287"/>
                  </a:lnTo>
                  <a:lnTo>
                    <a:pt x="43494" y="10972"/>
                  </a:lnTo>
                  <a:lnTo>
                    <a:pt x="42942" y="10598"/>
                  </a:lnTo>
                  <a:lnTo>
                    <a:pt x="42332" y="10204"/>
                  </a:lnTo>
                  <a:lnTo>
                    <a:pt x="41662" y="9771"/>
                  </a:lnTo>
                  <a:lnTo>
                    <a:pt x="40086" y="8825"/>
                  </a:lnTo>
                  <a:lnTo>
                    <a:pt x="38313" y="7801"/>
                  </a:lnTo>
                  <a:lnTo>
                    <a:pt x="36383" y="6717"/>
                  </a:lnTo>
                  <a:lnTo>
                    <a:pt x="34334" y="5634"/>
                  </a:lnTo>
                  <a:lnTo>
                    <a:pt x="32226" y="4570"/>
                  </a:lnTo>
                  <a:lnTo>
                    <a:pt x="31143" y="4038"/>
                  </a:lnTo>
                  <a:lnTo>
                    <a:pt x="30079" y="3526"/>
                  </a:lnTo>
                  <a:lnTo>
                    <a:pt x="29035" y="3054"/>
                  </a:lnTo>
                  <a:lnTo>
                    <a:pt x="27991" y="2581"/>
                  </a:lnTo>
                  <a:lnTo>
                    <a:pt x="26967" y="2147"/>
                  </a:lnTo>
                  <a:lnTo>
                    <a:pt x="25962" y="1734"/>
                  </a:lnTo>
                  <a:lnTo>
                    <a:pt x="24997" y="1359"/>
                  </a:lnTo>
                  <a:lnTo>
                    <a:pt x="24071" y="1025"/>
                  </a:lnTo>
                  <a:lnTo>
                    <a:pt x="23205" y="709"/>
                  </a:lnTo>
                  <a:lnTo>
                    <a:pt x="22377" y="473"/>
                  </a:lnTo>
                  <a:lnTo>
                    <a:pt x="21609" y="256"/>
                  </a:lnTo>
                  <a:lnTo>
                    <a:pt x="20900" y="118"/>
                  </a:lnTo>
                  <a:lnTo>
                    <a:pt x="20565" y="59"/>
                  </a:lnTo>
                  <a:lnTo>
                    <a:pt x="20250" y="20"/>
                  </a:lnTo>
                  <a:lnTo>
                    <a:pt x="19954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4503350" y="2652625"/>
              <a:ext cx="84225" cy="48775"/>
            </a:xfrm>
            <a:custGeom>
              <a:avLst/>
              <a:gdLst/>
              <a:ahLst/>
              <a:cxnLst/>
              <a:rect l="l" t="t" r="r" b="b"/>
              <a:pathLst>
                <a:path w="3369" h="1951" extrusionOk="0">
                  <a:moveTo>
                    <a:pt x="1" y="1"/>
                  </a:moveTo>
                  <a:lnTo>
                    <a:pt x="3369" y="1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599375" y="2717625"/>
              <a:ext cx="25" cy="52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1" y="20"/>
                  </a:moveTo>
                  <a:lnTo>
                    <a:pt x="1" y="1"/>
                  </a:lnTo>
                  <a:lnTo>
                    <a:pt x="1" y="2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598400" y="2720575"/>
              <a:ext cx="525" cy="1500"/>
            </a:xfrm>
            <a:custGeom>
              <a:avLst/>
              <a:gdLst/>
              <a:ahLst/>
              <a:cxnLst/>
              <a:rect l="l" t="t" r="r" b="b"/>
              <a:pathLst>
                <a:path w="21" h="60" extrusionOk="0">
                  <a:moveTo>
                    <a:pt x="20" y="1"/>
                  </a:moveTo>
                  <a:lnTo>
                    <a:pt x="20" y="1"/>
                  </a:lnTo>
                  <a:lnTo>
                    <a:pt x="20" y="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0" y="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597400" y="2710725"/>
              <a:ext cx="1025" cy="2500"/>
            </a:xfrm>
            <a:custGeom>
              <a:avLst/>
              <a:gdLst/>
              <a:ahLst/>
              <a:cxnLst/>
              <a:rect l="l" t="t" r="r" b="b"/>
              <a:pathLst>
                <a:path w="41" h="100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587550" y="2701375"/>
              <a:ext cx="5450" cy="3975"/>
            </a:xfrm>
            <a:custGeom>
              <a:avLst/>
              <a:gdLst/>
              <a:ahLst/>
              <a:cxnLst/>
              <a:rect l="l" t="t" r="r" b="b"/>
              <a:pathLst>
                <a:path w="218" h="159" extrusionOk="0">
                  <a:moveTo>
                    <a:pt x="1" y="1"/>
                  </a:moveTo>
                  <a:lnTo>
                    <a:pt x="1" y="1"/>
                  </a:lnTo>
                  <a:lnTo>
                    <a:pt x="119" y="79"/>
                  </a:lnTo>
                  <a:lnTo>
                    <a:pt x="218" y="158"/>
                  </a:lnTo>
                  <a:lnTo>
                    <a:pt x="218" y="158"/>
                  </a:lnTo>
                  <a:lnTo>
                    <a:pt x="218" y="158"/>
                  </a:lnTo>
                  <a:lnTo>
                    <a:pt x="119" y="7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975" y="2706300"/>
              <a:ext cx="2475" cy="2975"/>
            </a:xfrm>
            <a:custGeom>
              <a:avLst/>
              <a:gdLst/>
              <a:ahLst/>
              <a:cxnLst/>
              <a:rect l="l" t="t" r="r" b="b"/>
              <a:pathLst>
                <a:path w="99" h="119" extrusionOk="0">
                  <a:moveTo>
                    <a:pt x="0" y="1"/>
                  </a:moveTo>
                  <a:lnTo>
                    <a:pt x="0" y="20"/>
                  </a:lnTo>
                  <a:lnTo>
                    <a:pt x="99" y="1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598900" y="2715175"/>
              <a:ext cx="500" cy="2475"/>
            </a:xfrm>
            <a:custGeom>
              <a:avLst/>
              <a:gdLst/>
              <a:ahLst/>
              <a:cxnLst/>
              <a:rect l="l" t="t" r="r" b="b"/>
              <a:pathLst>
                <a:path w="20" h="99" extrusionOk="0">
                  <a:moveTo>
                    <a:pt x="0" y="0"/>
                  </a:moveTo>
                  <a:lnTo>
                    <a:pt x="0" y="20"/>
                  </a:lnTo>
                  <a:lnTo>
                    <a:pt x="2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032575" y="2645725"/>
              <a:ext cx="566825" cy="328000"/>
            </a:xfrm>
            <a:custGeom>
              <a:avLst/>
              <a:gdLst/>
              <a:ahLst/>
              <a:cxnLst/>
              <a:rect l="l" t="t" r="r" b="b"/>
              <a:pathLst>
                <a:path w="22673" h="13120" extrusionOk="0">
                  <a:moveTo>
                    <a:pt x="17630" y="1"/>
                  </a:moveTo>
                  <a:lnTo>
                    <a:pt x="17394" y="20"/>
                  </a:lnTo>
                  <a:lnTo>
                    <a:pt x="17157" y="40"/>
                  </a:lnTo>
                  <a:lnTo>
                    <a:pt x="16941" y="99"/>
                  </a:lnTo>
                  <a:lnTo>
                    <a:pt x="16744" y="178"/>
                  </a:lnTo>
                  <a:lnTo>
                    <a:pt x="16566" y="277"/>
                  </a:lnTo>
                  <a:lnTo>
                    <a:pt x="453" y="9574"/>
                  </a:lnTo>
                  <a:lnTo>
                    <a:pt x="355" y="9653"/>
                  </a:lnTo>
                  <a:lnTo>
                    <a:pt x="256" y="9712"/>
                  </a:lnTo>
                  <a:lnTo>
                    <a:pt x="197" y="9791"/>
                  </a:lnTo>
                  <a:lnTo>
                    <a:pt x="99" y="9889"/>
                  </a:lnTo>
                  <a:lnTo>
                    <a:pt x="79" y="9948"/>
                  </a:lnTo>
                  <a:lnTo>
                    <a:pt x="20" y="10047"/>
                  </a:lnTo>
                  <a:lnTo>
                    <a:pt x="0" y="10165"/>
                  </a:lnTo>
                  <a:lnTo>
                    <a:pt x="0" y="10283"/>
                  </a:lnTo>
                  <a:lnTo>
                    <a:pt x="20" y="10382"/>
                  </a:lnTo>
                  <a:lnTo>
                    <a:pt x="59" y="10500"/>
                  </a:lnTo>
                  <a:lnTo>
                    <a:pt x="118" y="10598"/>
                  </a:lnTo>
                  <a:lnTo>
                    <a:pt x="217" y="10697"/>
                  </a:lnTo>
                  <a:lnTo>
                    <a:pt x="315" y="10795"/>
                  </a:lnTo>
                  <a:lnTo>
                    <a:pt x="453" y="10894"/>
                  </a:lnTo>
                  <a:lnTo>
                    <a:pt x="3841" y="12844"/>
                  </a:lnTo>
                  <a:lnTo>
                    <a:pt x="4078" y="12962"/>
                  </a:lnTo>
                  <a:lnTo>
                    <a:pt x="4373" y="13061"/>
                  </a:lnTo>
                  <a:lnTo>
                    <a:pt x="4669" y="13100"/>
                  </a:lnTo>
                  <a:lnTo>
                    <a:pt x="4964" y="13120"/>
                  </a:lnTo>
                  <a:lnTo>
                    <a:pt x="5279" y="13100"/>
                  </a:lnTo>
                  <a:lnTo>
                    <a:pt x="5575" y="13061"/>
                  </a:lnTo>
                  <a:lnTo>
                    <a:pt x="5850" y="12962"/>
                  </a:lnTo>
                  <a:lnTo>
                    <a:pt x="6107" y="12844"/>
                  </a:lnTo>
                  <a:lnTo>
                    <a:pt x="22200" y="3546"/>
                  </a:lnTo>
                  <a:lnTo>
                    <a:pt x="22298" y="3468"/>
                  </a:lnTo>
                  <a:lnTo>
                    <a:pt x="22397" y="3389"/>
                  </a:lnTo>
                  <a:lnTo>
                    <a:pt x="22476" y="3310"/>
                  </a:lnTo>
                  <a:lnTo>
                    <a:pt x="22555" y="3231"/>
                  </a:lnTo>
                  <a:lnTo>
                    <a:pt x="22594" y="3152"/>
                  </a:lnTo>
                  <a:lnTo>
                    <a:pt x="22633" y="3074"/>
                  </a:lnTo>
                  <a:lnTo>
                    <a:pt x="22633" y="3054"/>
                  </a:lnTo>
                  <a:lnTo>
                    <a:pt x="22653" y="2995"/>
                  </a:lnTo>
                  <a:lnTo>
                    <a:pt x="22673" y="2896"/>
                  </a:lnTo>
                  <a:lnTo>
                    <a:pt x="22673" y="2877"/>
                  </a:lnTo>
                  <a:lnTo>
                    <a:pt x="22653" y="2778"/>
                  </a:lnTo>
                  <a:lnTo>
                    <a:pt x="22633" y="2699"/>
                  </a:lnTo>
                  <a:lnTo>
                    <a:pt x="22594" y="2601"/>
                  </a:lnTo>
                  <a:lnTo>
                    <a:pt x="22555" y="2542"/>
                  </a:lnTo>
                  <a:lnTo>
                    <a:pt x="22456" y="2424"/>
                  </a:lnTo>
                  <a:lnTo>
                    <a:pt x="22417" y="2384"/>
                  </a:lnTo>
                  <a:lnTo>
                    <a:pt x="22318" y="2305"/>
                  </a:lnTo>
                  <a:lnTo>
                    <a:pt x="22200" y="2227"/>
                  </a:lnTo>
                  <a:lnTo>
                    <a:pt x="18832" y="277"/>
                  </a:lnTo>
                  <a:lnTo>
                    <a:pt x="18753" y="237"/>
                  </a:lnTo>
                  <a:lnTo>
                    <a:pt x="18654" y="198"/>
                  </a:lnTo>
                  <a:lnTo>
                    <a:pt x="18477" y="119"/>
                  </a:lnTo>
                  <a:lnTo>
                    <a:pt x="18300" y="60"/>
                  </a:lnTo>
                  <a:lnTo>
                    <a:pt x="18083" y="20"/>
                  </a:lnTo>
                  <a:lnTo>
                    <a:pt x="1784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821475" y="2843700"/>
              <a:ext cx="1025" cy="2975"/>
            </a:xfrm>
            <a:custGeom>
              <a:avLst/>
              <a:gdLst/>
              <a:ahLst/>
              <a:cxnLst/>
              <a:rect l="l" t="t" r="r" b="b"/>
              <a:pathLst>
                <a:path w="41" h="119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40" y="60"/>
                  </a:lnTo>
                  <a:lnTo>
                    <a:pt x="40" y="119"/>
                  </a:lnTo>
                  <a:lnTo>
                    <a:pt x="40" y="119"/>
                  </a:lnTo>
                  <a:lnTo>
                    <a:pt x="40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450175" y="2850600"/>
              <a:ext cx="34000" cy="20200"/>
            </a:xfrm>
            <a:custGeom>
              <a:avLst/>
              <a:gdLst/>
              <a:ahLst/>
              <a:cxnLst/>
              <a:rect l="l" t="t" r="r" b="b"/>
              <a:pathLst>
                <a:path w="1360" h="808" extrusionOk="0">
                  <a:moveTo>
                    <a:pt x="0" y="808"/>
                  </a:moveTo>
                  <a:lnTo>
                    <a:pt x="0" y="808"/>
                  </a:lnTo>
                  <a:lnTo>
                    <a:pt x="40" y="768"/>
                  </a:lnTo>
                  <a:lnTo>
                    <a:pt x="1359" y="0"/>
                  </a:lnTo>
                  <a:lnTo>
                    <a:pt x="40" y="768"/>
                  </a:lnTo>
                  <a:lnTo>
                    <a:pt x="40" y="768"/>
                  </a:lnTo>
                  <a:lnTo>
                    <a:pt x="0" y="808"/>
                  </a:lnTo>
                  <a:lnTo>
                    <a:pt x="0" y="808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616625" y="2872750"/>
              <a:ext cx="500" cy="1025"/>
            </a:xfrm>
            <a:custGeom>
              <a:avLst/>
              <a:gdLst/>
              <a:ahLst/>
              <a:cxnLst/>
              <a:rect l="l" t="t" r="r" b="b"/>
              <a:pathLst>
                <a:path w="20" h="4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53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446725" y="2876200"/>
              <a:ext cx="500" cy="2500"/>
            </a:xfrm>
            <a:custGeom>
              <a:avLst/>
              <a:gdLst/>
              <a:ahLst/>
              <a:cxnLst/>
              <a:rect l="l" t="t" r="r" b="b"/>
              <a:pathLst>
                <a:path w="20" h="100" extrusionOk="0">
                  <a:moveTo>
                    <a:pt x="20" y="99"/>
                  </a:moveTo>
                  <a:lnTo>
                    <a:pt x="20" y="99"/>
                  </a:lnTo>
                  <a:lnTo>
                    <a:pt x="20" y="99"/>
                  </a:lnTo>
                  <a:lnTo>
                    <a:pt x="0" y="4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40"/>
                  </a:lnTo>
                  <a:lnTo>
                    <a:pt x="20" y="99"/>
                  </a:lnTo>
                  <a:lnTo>
                    <a:pt x="20" y="9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4447700" y="2879650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1" y="0"/>
                  </a:moveTo>
                  <a:lnTo>
                    <a:pt x="40" y="60"/>
                  </a:lnTo>
                  <a:lnTo>
                    <a:pt x="99" y="89"/>
                  </a:lnTo>
                  <a:lnTo>
                    <a:pt x="99" y="89"/>
                  </a:lnTo>
                  <a:lnTo>
                    <a:pt x="60" y="60"/>
                  </a:lnTo>
                  <a:lnTo>
                    <a:pt x="1" y="0"/>
                  </a:lnTo>
                  <a:close/>
                  <a:moveTo>
                    <a:pt x="99" y="89"/>
                  </a:moveTo>
                  <a:lnTo>
                    <a:pt x="139" y="119"/>
                  </a:lnTo>
                  <a:lnTo>
                    <a:pt x="119" y="99"/>
                  </a:lnTo>
                  <a:lnTo>
                    <a:pt x="99" y="8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617100" y="2873750"/>
              <a:ext cx="525" cy="2475"/>
            </a:xfrm>
            <a:custGeom>
              <a:avLst/>
              <a:gdLst/>
              <a:ahLst/>
              <a:cxnLst/>
              <a:rect l="l" t="t" r="r" b="b"/>
              <a:pathLst>
                <a:path w="21" h="99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1" y="59"/>
                  </a:lnTo>
                  <a:lnTo>
                    <a:pt x="21" y="99"/>
                  </a:lnTo>
                  <a:lnTo>
                    <a:pt x="21" y="99"/>
                  </a:lnTo>
                  <a:lnTo>
                    <a:pt x="21" y="59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4613175" y="2869800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0" y="0"/>
                  </a:moveTo>
                  <a:lnTo>
                    <a:pt x="0" y="0"/>
                  </a:lnTo>
                  <a:lnTo>
                    <a:pt x="79" y="60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79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4043900" y="2652625"/>
              <a:ext cx="402850" cy="232475"/>
            </a:xfrm>
            <a:custGeom>
              <a:avLst/>
              <a:gdLst/>
              <a:ahLst/>
              <a:cxnLst/>
              <a:rect l="l" t="t" r="r" b="b"/>
              <a:pathLst>
                <a:path w="16114" h="9299" extrusionOk="0">
                  <a:moveTo>
                    <a:pt x="0" y="9298"/>
                  </a:moveTo>
                  <a:lnTo>
                    <a:pt x="0" y="9298"/>
                  </a:lnTo>
                  <a:lnTo>
                    <a:pt x="0" y="9298"/>
                  </a:lnTo>
                  <a:lnTo>
                    <a:pt x="16113" y="1"/>
                  </a:lnTo>
                  <a:lnTo>
                    <a:pt x="16113" y="1"/>
                  </a:lnTo>
                  <a:lnTo>
                    <a:pt x="0" y="9298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4333950" y="2894425"/>
              <a:ext cx="87175" cy="43350"/>
            </a:xfrm>
            <a:custGeom>
              <a:avLst/>
              <a:gdLst/>
              <a:ahLst/>
              <a:cxnLst/>
              <a:rect l="l" t="t" r="r" b="b"/>
              <a:pathLst>
                <a:path w="3487" h="1734" extrusionOk="0">
                  <a:moveTo>
                    <a:pt x="2817" y="99"/>
                  </a:moveTo>
                  <a:lnTo>
                    <a:pt x="0" y="1734"/>
                  </a:lnTo>
                  <a:lnTo>
                    <a:pt x="2817" y="99"/>
                  </a:lnTo>
                  <a:lnTo>
                    <a:pt x="2817" y="99"/>
                  </a:lnTo>
                  <a:lnTo>
                    <a:pt x="2955" y="40"/>
                  </a:lnTo>
                  <a:lnTo>
                    <a:pt x="3132" y="0"/>
                  </a:lnTo>
                  <a:lnTo>
                    <a:pt x="3310" y="0"/>
                  </a:lnTo>
                  <a:lnTo>
                    <a:pt x="3487" y="20"/>
                  </a:lnTo>
                  <a:lnTo>
                    <a:pt x="3487" y="20"/>
                  </a:lnTo>
                  <a:lnTo>
                    <a:pt x="3310" y="0"/>
                  </a:lnTo>
                  <a:lnTo>
                    <a:pt x="3132" y="0"/>
                  </a:lnTo>
                  <a:lnTo>
                    <a:pt x="2955" y="40"/>
                  </a:lnTo>
                  <a:lnTo>
                    <a:pt x="2817" y="99"/>
                  </a:lnTo>
                  <a:lnTo>
                    <a:pt x="2817" y="9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4037500" y="2888500"/>
              <a:ext cx="1500" cy="2000"/>
            </a:xfrm>
            <a:custGeom>
              <a:avLst/>
              <a:gdLst/>
              <a:ahLst/>
              <a:cxnLst/>
              <a:rect l="l" t="t" r="r" b="b"/>
              <a:pathLst>
                <a:path w="60" h="80" extrusionOk="0">
                  <a:moveTo>
                    <a:pt x="59" y="1"/>
                  </a:moveTo>
                  <a:lnTo>
                    <a:pt x="0" y="80"/>
                  </a:lnTo>
                  <a:lnTo>
                    <a:pt x="20" y="60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4034525" y="2892950"/>
              <a:ext cx="525" cy="1500"/>
            </a:xfrm>
            <a:custGeom>
              <a:avLst/>
              <a:gdLst/>
              <a:ahLst/>
              <a:cxnLst/>
              <a:rect l="l" t="t" r="r" b="b"/>
              <a:pathLst>
                <a:path w="21" h="60" extrusionOk="0">
                  <a:moveTo>
                    <a:pt x="1" y="59"/>
                  </a:moveTo>
                  <a:lnTo>
                    <a:pt x="1" y="59"/>
                  </a:lnTo>
                  <a:lnTo>
                    <a:pt x="1" y="59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" y="59"/>
                  </a:lnTo>
                  <a:lnTo>
                    <a:pt x="1" y="5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4568850" y="2754075"/>
              <a:ext cx="253650" cy="147275"/>
            </a:xfrm>
            <a:custGeom>
              <a:avLst/>
              <a:gdLst/>
              <a:ahLst/>
              <a:cxnLst/>
              <a:rect l="l" t="t" r="r" b="b"/>
              <a:pathLst>
                <a:path w="10146" h="5891" extrusionOk="0">
                  <a:moveTo>
                    <a:pt x="3783" y="0"/>
                  </a:moveTo>
                  <a:lnTo>
                    <a:pt x="3625" y="20"/>
                  </a:lnTo>
                  <a:lnTo>
                    <a:pt x="3487" y="40"/>
                  </a:lnTo>
                  <a:lnTo>
                    <a:pt x="3349" y="79"/>
                  </a:lnTo>
                  <a:lnTo>
                    <a:pt x="3211" y="138"/>
                  </a:lnTo>
                  <a:lnTo>
                    <a:pt x="237" y="1872"/>
                  </a:lnTo>
                  <a:lnTo>
                    <a:pt x="138" y="1931"/>
                  </a:lnTo>
                  <a:lnTo>
                    <a:pt x="60" y="2010"/>
                  </a:lnTo>
                  <a:lnTo>
                    <a:pt x="20" y="2088"/>
                  </a:lnTo>
                  <a:lnTo>
                    <a:pt x="0" y="2187"/>
                  </a:lnTo>
                  <a:lnTo>
                    <a:pt x="20" y="2266"/>
                  </a:lnTo>
                  <a:lnTo>
                    <a:pt x="60" y="2364"/>
                  </a:lnTo>
                  <a:lnTo>
                    <a:pt x="138" y="2443"/>
                  </a:lnTo>
                  <a:lnTo>
                    <a:pt x="237" y="2502"/>
                  </a:lnTo>
                  <a:lnTo>
                    <a:pt x="5831" y="5752"/>
                  </a:lnTo>
                  <a:lnTo>
                    <a:pt x="5949" y="5811"/>
                  </a:lnTo>
                  <a:lnTo>
                    <a:pt x="6087" y="5851"/>
                  </a:lnTo>
                  <a:lnTo>
                    <a:pt x="6225" y="5870"/>
                  </a:lnTo>
                  <a:lnTo>
                    <a:pt x="6383" y="5890"/>
                  </a:lnTo>
                  <a:lnTo>
                    <a:pt x="6521" y="5870"/>
                  </a:lnTo>
                  <a:lnTo>
                    <a:pt x="6678" y="5851"/>
                  </a:lnTo>
                  <a:lnTo>
                    <a:pt x="6816" y="5811"/>
                  </a:lnTo>
                  <a:lnTo>
                    <a:pt x="6934" y="5752"/>
                  </a:lnTo>
                  <a:lnTo>
                    <a:pt x="9909" y="4019"/>
                  </a:lnTo>
                  <a:lnTo>
                    <a:pt x="10027" y="3960"/>
                  </a:lnTo>
                  <a:lnTo>
                    <a:pt x="10086" y="3881"/>
                  </a:lnTo>
                  <a:lnTo>
                    <a:pt x="10145" y="3782"/>
                  </a:lnTo>
                  <a:lnTo>
                    <a:pt x="10145" y="3704"/>
                  </a:lnTo>
                  <a:lnTo>
                    <a:pt x="10145" y="3645"/>
                  </a:lnTo>
                  <a:lnTo>
                    <a:pt x="10106" y="3585"/>
                  </a:lnTo>
                  <a:lnTo>
                    <a:pt x="10086" y="3526"/>
                  </a:lnTo>
                  <a:lnTo>
                    <a:pt x="10027" y="3448"/>
                  </a:lnTo>
                  <a:lnTo>
                    <a:pt x="9909" y="3388"/>
                  </a:lnTo>
                  <a:lnTo>
                    <a:pt x="4334" y="138"/>
                  </a:lnTo>
                  <a:lnTo>
                    <a:pt x="4216" y="79"/>
                  </a:lnTo>
                  <a:lnTo>
                    <a:pt x="4078" y="40"/>
                  </a:lnTo>
                  <a:lnTo>
                    <a:pt x="3920" y="20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rgbClr val="59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981350" y="2905250"/>
              <a:ext cx="1065700" cy="369375"/>
            </a:xfrm>
            <a:custGeom>
              <a:avLst/>
              <a:gdLst/>
              <a:ahLst/>
              <a:cxnLst/>
              <a:rect l="l" t="t" r="r" b="b"/>
              <a:pathLst>
                <a:path w="42628" h="14775" extrusionOk="0">
                  <a:moveTo>
                    <a:pt x="0" y="1"/>
                  </a:moveTo>
                  <a:lnTo>
                    <a:pt x="0" y="1557"/>
                  </a:lnTo>
                  <a:lnTo>
                    <a:pt x="20" y="1714"/>
                  </a:lnTo>
                  <a:lnTo>
                    <a:pt x="60" y="1872"/>
                  </a:lnTo>
                  <a:lnTo>
                    <a:pt x="119" y="2030"/>
                  </a:lnTo>
                  <a:lnTo>
                    <a:pt x="217" y="2168"/>
                  </a:lnTo>
                  <a:lnTo>
                    <a:pt x="335" y="2325"/>
                  </a:lnTo>
                  <a:lnTo>
                    <a:pt x="473" y="2463"/>
                  </a:lnTo>
                  <a:lnTo>
                    <a:pt x="631" y="2601"/>
                  </a:lnTo>
                  <a:lnTo>
                    <a:pt x="828" y="2719"/>
                  </a:lnTo>
                  <a:lnTo>
                    <a:pt x="20782" y="14282"/>
                  </a:lnTo>
                  <a:lnTo>
                    <a:pt x="20999" y="14400"/>
                  </a:lnTo>
                  <a:lnTo>
                    <a:pt x="21215" y="14499"/>
                  </a:lnTo>
                  <a:lnTo>
                    <a:pt x="21472" y="14577"/>
                  </a:lnTo>
                  <a:lnTo>
                    <a:pt x="21708" y="14656"/>
                  </a:lnTo>
                  <a:lnTo>
                    <a:pt x="21984" y="14696"/>
                  </a:lnTo>
                  <a:lnTo>
                    <a:pt x="22240" y="14735"/>
                  </a:lnTo>
                  <a:lnTo>
                    <a:pt x="22516" y="14755"/>
                  </a:lnTo>
                  <a:lnTo>
                    <a:pt x="22791" y="14774"/>
                  </a:lnTo>
                  <a:lnTo>
                    <a:pt x="23067" y="14755"/>
                  </a:lnTo>
                  <a:lnTo>
                    <a:pt x="23343" y="14735"/>
                  </a:lnTo>
                  <a:lnTo>
                    <a:pt x="23599" y="14696"/>
                  </a:lnTo>
                  <a:lnTo>
                    <a:pt x="23875" y="14656"/>
                  </a:lnTo>
                  <a:lnTo>
                    <a:pt x="24131" y="14577"/>
                  </a:lnTo>
                  <a:lnTo>
                    <a:pt x="24367" y="14499"/>
                  </a:lnTo>
                  <a:lnTo>
                    <a:pt x="24604" y="14400"/>
                  </a:lnTo>
                  <a:lnTo>
                    <a:pt x="24820" y="14282"/>
                  </a:lnTo>
                  <a:lnTo>
                    <a:pt x="41780" y="4472"/>
                  </a:lnTo>
                  <a:lnTo>
                    <a:pt x="41977" y="4354"/>
                  </a:lnTo>
                  <a:lnTo>
                    <a:pt x="42155" y="4216"/>
                  </a:lnTo>
                  <a:lnTo>
                    <a:pt x="42293" y="4078"/>
                  </a:lnTo>
                  <a:lnTo>
                    <a:pt x="42411" y="3921"/>
                  </a:lnTo>
                  <a:lnTo>
                    <a:pt x="42509" y="3763"/>
                  </a:lnTo>
                  <a:lnTo>
                    <a:pt x="42588" y="3606"/>
                  </a:lnTo>
                  <a:lnTo>
                    <a:pt x="42608" y="3448"/>
                  </a:lnTo>
                  <a:lnTo>
                    <a:pt x="42627" y="3290"/>
                  </a:lnTo>
                  <a:lnTo>
                    <a:pt x="42627" y="1655"/>
                  </a:lnTo>
                  <a:lnTo>
                    <a:pt x="42608" y="1754"/>
                  </a:lnTo>
                  <a:lnTo>
                    <a:pt x="42588" y="1833"/>
                  </a:lnTo>
                  <a:lnTo>
                    <a:pt x="42568" y="1971"/>
                  </a:lnTo>
                  <a:lnTo>
                    <a:pt x="42529" y="2069"/>
                  </a:lnTo>
                  <a:lnTo>
                    <a:pt x="42490" y="2148"/>
                  </a:lnTo>
                  <a:lnTo>
                    <a:pt x="42411" y="2286"/>
                  </a:lnTo>
                  <a:lnTo>
                    <a:pt x="42332" y="2384"/>
                  </a:lnTo>
                  <a:lnTo>
                    <a:pt x="42233" y="2483"/>
                  </a:lnTo>
                  <a:lnTo>
                    <a:pt x="42155" y="2562"/>
                  </a:lnTo>
                  <a:lnTo>
                    <a:pt x="41977" y="2699"/>
                  </a:lnTo>
                  <a:lnTo>
                    <a:pt x="41780" y="2837"/>
                  </a:lnTo>
                  <a:lnTo>
                    <a:pt x="24820" y="12647"/>
                  </a:lnTo>
                  <a:lnTo>
                    <a:pt x="24604" y="12765"/>
                  </a:lnTo>
                  <a:lnTo>
                    <a:pt x="24367" y="12864"/>
                  </a:lnTo>
                  <a:lnTo>
                    <a:pt x="24111" y="12942"/>
                  </a:lnTo>
                  <a:lnTo>
                    <a:pt x="23855" y="13002"/>
                  </a:lnTo>
                  <a:lnTo>
                    <a:pt x="23599" y="13061"/>
                  </a:lnTo>
                  <a:lnTo>
                    <a:pt x="23343" y="13100"/>
                  </a:lnTo>
                  <a:lnTo>
                    <a:pt x="23067" y="13120"/>
                  </a:lnTo>
                  <a:lnTo>
                    <a:pt x="22516" y="13120"/>
                  </a:lnTo>
                  <a:lnTo>
                    <a:pt x="22240" y="13100"/>
                  </a:lnTo>
                  <a:lnTo>
                    <a:pt x="21984" y="13061"/>
                  </a:lnTo>
                  <a:lnTo>
                    <a:pt x="21708" y="13002"/>
                  </a:lnTo>
                  <a:lnTo>
                    <a:pt x="21452" y="12942"/>
                  </a:lnTo>
                  <a:lnTo>
                    <a:pt x="21215" y="12864"/>
                  </a:lnTo>
                  <a:lnTo>
                    <a:pt x="20979" y="12765"/>
                  </a:lnTo>
                  <a:lnTo>
                    <a:pt x="20762" y="12647"/>
                  </a:lnTo>
                  <a:lnTo>
                    <a:pt x="828" y="1084"/>
                  </a:lnTo>
                  <a:lnTo>
                    <a:pt x="631" y="946"/>
                  </a:lnTo>
                  <a:lnTo>
                    <a:pt x="454" y="808"/>
                  </a:lnTo>
                  <a:lnTo>
                    <a:pt x="375" y="730"/>
                  </a:lnTo>
                  <a:lnTo>
                    <a:pt x="276" y="631"/>
                  </a:lnTo>
                  <a:lnTo>
                    <a:pt x="197" y="533"/>
                  </a:lnTo>
                  <a:lnTo>
                    <a:pt x="138" y="414"/>
                  </a:lnTo>
                  <a:lnTo>
                    <a:pt x="99" y="316"/>
                  </a:lnTo>
                  <a:lnTo>
                    <a:pt x="40" y="217"/>
                  </a:lnTo>
                  <a:lnTo>
                    <a:pt x="20" y="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4648625" y="2891475"/>
              <a:ext cx="75375" cy="42375"/>
            </a:xfrm>
            <a:custGeom>
              <a:avLst/>
              <a:gdLst/>
              <a:ahLst/>
              <a:cxnLst/>
              <a:rect l="l" t="t" r="r" b="b"/>
              <a:pathLst>
                <a:path w="3015" h="1695" extrusionOk="0">
                  <a:moveTo>
                    <a:pt x="198" y="79"/>
                  </a:moveTo>
                  <a:lnTo>
                    <a:pt x="198" y="79"/>
                  </a:lnTo>
                  <a:lnTo>
                    <a:pt x="119" y="4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19" y="40"/>
                  </a:lnTo>
                  <a:lnTo>
                    <a:pt x="198" y="79"/>
                  </a:lnTo>
                  <a:lnTo>
                    <a:pt x="3014" y="1694"/>
                  </a:lnTo>
                  <a:lnTo>
                    <a:pt x="198" y="7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421100" y="2894925"/>
              <a:ext cx="74900" cy="42850"/>
            </a:xfrm>
            <a:custGeom>
              <a:avLst/>
              <a:gdLst/>
              <a:ahLst/>
              <a:cxnLst/>
              <a:rect l="l" t="t" r="r" b="b"/>
              <a:pathLst>
                <a:path w="2996" h="1714" extrusionOk="0">
                  <a:moveTo>
                    <a:pt x="198" y="79"/>
                  </a:moveTo>
                  <a:lnTo>
                    <a:pt x="198" y="79"/>
                  </a:lnTo>
                  <a:lnTo>
                    <a:pt x="99" y="39"/>
                  </a:lnTo>
                  <a:lnTo>
                    <a:pt x="1" y="0"/>
                  </a:lnTo>
                  <a:lnTo>
                    <a:pt x="1" y="0"/>
                  </a:lnTo>
                  <a:lnTo>
                    <a:pt x="99" y="39"/>
                  </a:lnTo>
                  <a:lnTo>
                    <a:pt x="198" y="79"/>
                  </a:lnTo>
                  <a:lnTo>
                    <a:pt x="2995" y="1714"/>
                  </a:lnTo>
                  <a:lnTo>
                    <a:pt x="198" y="7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837725" y="3001275"/>
              <a:ext cx="525" cy="1025"/>
            </a:xfrm>
            <a:custGeom>
              <a:avLst/>
              <a:gdLst/>
              <a:ahLst/>
              <a:cxnLst/>
              <a:rect l="l" t="t" r="r" b="b"/>
              <a:pathLst>
                <a:path w="21" h="41" extrusionOk="0">
                  <a:moveTo>
                    <a:pt x="1" y="1"/>
                  </a:moveTo>
                  <a:lnTo>
                    <a:pt x="1" y="21"/>
                  </a:lnTo>
                  <a:lnTo>
                    <a:pt x="20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292100" y="2962375"/>
              <a:ext cx="11825" cy="525"/>
            </a:xfrm>
            <a:custGeom>
              <a:avLst/>
              <a:gdLst/>
              <a:ahLst/>
              <a:cxnLst/>
              <a:rect l="l" t="t" r="r" b="b"/>
              <a:pathLst>
                <a:path w="473" h="21" extrusionOk="0">
                  <a:moveTo>
                    <a:pt x="0" y="20"/>
                  </a:moveTo>
                  <a:lnTo>
                    <a:pt x="0" y="20"/>
                  </a:lnTo>
                  <a:lnTo>
                    <a:pt x="118" y="1"/>
                  </a:lnTo>
                  <a:lnTo>
                    <a:pt x="236" y="1"/>
                  </a:lnTo>
                  <a:lnTo>
                    <a:pt x="355" y="1"/>
                  </a:lnTo>
                  <a:lnTo>
                    <a:pt x="473" y="20"/>
                  </a:lnTo>
                  <a:lnTo>
                    <a:pt x="473" y="20"/>
                  </a:lnTo>
                  <a:lnTo>
                    <a:pt x="355" y="1"/>
                  </a:lnTo>
                  <a:lnTo>
                    <a:pt x="236" y="1"/>
                  </a:lnTo>
                  <a:lnTo>
                    <a:pt x="118" y="1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746625" y="2857000"/>
              <a:ext cx="219175" cy="127075"/>
            </a:xfrm>
            <a:custGeom>
              <a:avLst/>
              <a:gdLst/>
              <a:ahLst/>
              <a:cxnLst/>
              <a:rect l="l" t="t" r="r" b="b"/>
              <a:pathLst>
                <a:path w="8767" h="5083" extrusionOk="0">
                  <a:moveTo>
                    <a:pt x="3802" y="0"/>
                  </a:moveTo>
                  <a:lnTo>
                    <a:pt x="3664" y="20"/>
                  </a:lnTo>
                  <a:lnTo>
                    <a:pt x="3526" y="40"/>
                  </a:lnTo>
                  <a:lnTo>
                    <a:pt x="3408" y="79"/>
                  </a:lnTo>
                  <a:lnTo>
                    <a:pt x="3310" y="118"/>
                  </a:lnTo>
                  <a:lnTo>
                    <a:pt x="197" y="1911"/>
                  </a:lnTo>
                  <a:lnTo>
                    <a:pt x="99" y="1990"/>
                  </a:lnTo>
                  <a:lnTo>
                    <a:pt x="40" y="2049"/>
                  </a:lnTo>
                  <a:lnTo>
                    <a:pt x="1" y="2128"/>
                  </a:lnTo>
                  <a:lnTo>
                    <a:pt x="1" y="2207"/>
                  </a:lnTo>
                  <a:lnTo>
                    <a:pt x="1" y="2285"/>
                  </a:lnTo>
                  <a:lnTo>
                    <a:pt x="40" y="2364"/>
                  </a:lnTo>
                  <a:lnTo>
                    <a:pt x="99" y="2423"/>
                  </a:lnTo>
                  <a:lnTo>
                    <a:pt x="197" y="2482"/>
                  </a:lnTo>
                  <a:lnTo>
                    <a:pt x="4452" y="4964"/>
                  </a:lnTo>
                  <a:lnTo>
                    <a:pt x="4570" y="5023"/>
                  </a:lnTo>
                  <a:lnTo>
                    <a:pt x="4689" y="5063"/>
                  </a:lnTo>
                  <a:lnTo>
                    <a:pt x="4886" y="5082"/>
                  </a:lnTo>
                  <a:lnTo>
                    <a:pt x="5083" y="5082"/>
                  </a:lnTo>
                  <a:lnTo>
                    <a:pt x="5280" y="5043"/>
                  </a:lnTo>
                  <a:lnTo>
                    <a:pt x="5437" y="4964"/>
                  </a:lnTo>
                  <a:lnTo>
                    <a:pt x="8550" y="3172"/>
                  </a:lnTo>
                  <a:lnTo>
                    <a:pt x="8648" y="3113"/>
                  </a:lnTo>
                  <a:lnTo>
                    <a:pt x="8707" y="3034"/>
                  </a:lnTo>
                  <a:lnTo>
                    <a:pt x="8747" y="2955"/>
                  </a:lnTo>
                  <a:lnTo>
                    <a:pt x="8766" y="2876"/>
                  </a:lnTo>
                  <a:lnTo>
                    <a:pt x="8747" y="2817"/>
                  </a:lnTo>
                  <a:lnTo>
                    <a:pt x="8707" y="2738"/>
                  </a:lnTo>
                  <a:lnTo>
                    <a:pt x="8648" y="2660"/>
                  </a:lnTo>
                  <a:lnTo>
                    <a:pt x="8550" y="2600"/>
                  </a:lnTo>
                  <a:lnTo>
                    <a:pt x="4295" y="118"/>
                  </a:lnTo>
                  <a:lnTo>
                    <a:pt x="4177" y="79"/>
                  </a:lnTo>
                  <a:lnTo>
                    <a:pt x="4058" y="40"/>
                  </a:lnTo>
                  <a:lnTo>
                    <a:pt x="3920" y="20"/>
                  </a:lnTo>
                  <a:lnTo>
                    <a:pt x="3802" y="0"/>
                  </a:lnTo>
                  <a:close/>
                </a:path>
              </a:pathLst>
            </a:custGeom>
            <a:solidFill>
              <a:srgbClr val="26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531425" y="2959425"/>
              <a:ext cx="75375" cy="42375"/>
            </a:xfrm>
            <a:custGeom>
              <a:avLst/>
              <a:gdLst/>
              <a:ahLst/>
              <a:cxnLst/>
              <a:rect l="l" t="t" r="r" b="b"/>
              <a:pathLst>
                <a:path w="3015" h="1695" extrusionOk="0">
                  <a:moveTo>
                    <a:pt x="197" y="79"/>
                  </a:moveTo>
                  <a:lnTo>
                    <a:pt x="197" y="79"/>
                  </a:lnTo>
                  <a:lnTo>
                    <a:pt x="99" y="20"/>
                  </a:lnTo>
                  <a:lnTo>
                    <a:pt x="0" y="1"/>
                  </a:lnTo>
                  <a:lnTo>
                    <a:pt x="0" y="1"/>
                  </a:lnTo>
                  <a:lnTo>
                    <a:pt x="99" y="20"/>
                  </a:lnTo>
                  <a:lnTo>
                    <a:pt x="197" y="79"/>
                  </a:lnTo>
                  <a:lnTo>
                    <a:pt x="3014" y="1695"/>
                  </a:lnTo>
                  <a:lnTo>
                    <a:pt x="197" y="7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4837725" y="3001775"/>
              <a:ext cx="1025" cy="1500"/>
            </a:xfrm>
            <a:custGeom>
              <a:avLst/>
              <a:gdLst/>
              <a:ahLst/>
              <a:cxnLst/>
              <a:rect l="l" t="t" r="r" b="b"/>
              <a:pathLst>
                <a:path w="41" h="60" extrusionOk="0">
                  <a:moveTo>
                    <a:pt x="1" y="1"/>
                  </a:moveTo>
                  <a:lnTo>
                    <a:pt x="40" y="60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4764350" y="2957450"/>
              <a:ext cx="73400" cy="43850"/>
            </a:xfrm>
            <a:custGeom>
              <a:avLst/>
              <a:gdLst/>
              <a:ahLst/>
              <a:cxnLst/>
              <a:rect l="l" t="t" r="r" b="b"/>
              <a:pathLst>
                <a:path w="2936" h="1754" extrusionOk="0">
                  <a:moveTo>
                    <a:pt x="2798" y="1636"/>
                  </a:moveTo>
                  <a:lnTo>
                    <a:pt x="1" y="1"/>
                  </a:lnTo>
                  <a:lnTo>
                    <a:pt x="2798" y="1636"/>
                  </a:lnTo>
                  <a:lnTo>
                    <a:pt x="2798" y="1636"/>
                  </a:lnTo>
                  <a:lnTo>
                    <a:pt x="2877" y="1675"/>
                  </a:lnTo>
                  <a:lnTo>
                    <a:pt x="2936" y="1754"/>
                  </a:lnTo>
                  <a:lnTo>
                    <a:pt x="2936" y="1754"/>
                  </a:lnTo>
                  <a:lnTo>
                    <a:pt x="2936" y="1754"/>
                  </a:lnTo>
                  <a:lnTo>
                    <a:pt x="2877" y="1675"/>
                  </a:lnTo>
                  <a:lnTo>
                    <a:pt x="2798" y="1636"/>
                  </a:lnTo>
                  <a:lnTo>
                    <a:pt x="2798" y="1636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4440325" y="3004725"/>
              <a:ext cx="500" cy="1500"/>
            </a:xfrm>
            <a:custGeom>
              <a:avLst/>
              <a:gdLst/>
              <a:ahLst/>
              <a:cxnLst/>
              <a:rect l="l" t="t" r="r" b="b"/>
              <a:pathLst>
                <a:path w="20" h="60" extrusionOk="0">
                  <a:moveTo>
                    <a:pt x="20" y="1"/>
                  </a:moveTo>
                  <a:lnTo>
                    <a:pt x="0" y="60"/>
                  </a:lnTo>
                  <a:lnTo>
                    <a:pt x="20" y="40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4440325" y="3009175"/>
              <a:ext cx="500" cy="1500"/>
            </a:xfrm>
            <a:custGeom>
              <a:avLst/>
              <a:gdLst/>
              <a:ahLst/>
              <a:cxnLst/>
              <a:rect l="l" t="t" r="r" b="b"/>
              <a:pathLst>
                <a:path w="20" h="60" extrusionOk="0">
                  <a:moveTo>
                    <a:pt x="0" y="0"/>
                  </a:moveTo>
                  <a:lnTo>
                    <a:pt x="0" y="39"/>
                  </a:lnTo>
                  <a:lnTo>
                    <a:pt x="2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4303900" y="2962875"/>
              <a:ext cx="78325" cy="45325"/>
            </a:xfrm>
            <a:custGeom>
              <a:avLst/>
              <a:gdLst/>
              <a:ahLst/>
              <a:cxnLst/>
              <a:rect l="l" t="t" r="r" b="b"/>
              <a:pathLst>
                <a:path w="3133" h="1813" extrusionOk="0">
                  <a:moveTo>
                    <a:pt x="2995" y="1694"/>
                  </a:moveTo>
                  <a:lnTo>
                    <a:pt x="198" y="79"/>
                  </a:lnTo>
                  <a:lnTo>
                    <a:pt x="198" y="79"/>
                  </a:lnTo>
                  <a:lnTo>
                    <a:pt x="99" y="40"/>
                  </a:lnTo>
                  <a:lnTo>
                    <a:pt x="1" y="0"/>
                  </a:lnTo>
                  <a:lnTo>
                    <a:pt x="1" y="0"/>
                  </a:lnTo>
                  <a:lnTo>
                    <a:pt x="99" y="40"/>
                  </a:lnTo>
                  <a:lnTo>
                    <a:pt x="198" y="79"/>
                  </a:lnTo>
                  <a:lnTo>
                    <a:pt x="2995" y="1694"/>
                  </a:lnTo>
                  <a:lnTo>
                    <a:pt x="2995" y="1694"/>
                  </a:lnTo>
                  <a:lnTo>
                    <a:pt x="3074" y="1754"/>
                  </a:lnTo>
                  <a:lnTo>
                    <a:pt x="3133" y="1813"/>
                  </a:lnTo>
                  <a:lnTo>
                    <a:pt x="3133" y="1813"/>
                  </a:lnTo>
                  <a:lnTo>
                    <a:pt x="3074" y="1754"/>
                  </a:lnTo>
                  <a:lnTo>
                    <a:pt x="2995" y="1694"/>
                  </a:lnTo>
                  <a:lnTo>
                    <a:pt x="2995" y="1694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4625475" y="3022450"/>
              <a:ext cx="10875" cy="3000"/>
            </a:xfrm>
            <a:custGeom>
              <a:avLst/>
              <a:gdLst/>
              <a:ahLst/>
              <a:cxnLst/>
              <a:rect l="l" t="t" r="r" b="b"/>
              <a:pathLst>
                <a:path w="435" h="120" extrusionOk="0">
                  <a:moveTo>
                    <a:pt x="1" y="119"/>
                  </a:moveTo>
                  <a:lnTo>
                    <a:pt x="1" y="119"/>
                  </a:lnTo>
                  <a:lnTo>
                    <a:pt x="80" y="60"/>
                  </a:lnTo>
                  <a:lnTo>
                    <a:pt x="198" y="40"/>
                  </a:lnTo>
                  <a:lnTo>
                    <a:pt x="316" y="21"/>
                  </a:lnTo>
                  <a:lnTo>
                    <a:pt x="434" y="1"/>
                  </a:lnTo>
                  <a:lnTo>
                    <a:pt x="434" y="1"/>
                  </a:lnTo>
                  <a:lnTo>
                    <a:pt x="316" y="21"/>
                  </a:lnTo>
                  <a:lnTo>
                    <a:pt x="198" y="40"/>
                  </a:lnTo>
                  <a:lnTo>
                    <a:pt x="80" y="60"/>
                  </a:lnTo>
                  <a:lnTo>
                    <a:pt x="1" y="119"/>
                  </a:lnTo>
                  <a:lnTo>
                    <a:pt x="1" y="11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4636325" y="3022450"/>
              <a:ext cx="10850" cy="3000"/>
            </a:xfrm>
            <a:custGeom>
              <a:avLst/>
              <a:gdLst/>
              <a:ahLst/>
              <a:cxnLst/>
              <a:rect l="l" t="t" r="r" b="b"/>
              <a:pathLst>
                <a:path w="434" h="120" extrusionOk="0">
                  <a:moveTo>
                    <a:pt x="433" y="119"/>
                  </a:moveTo>
                  <a:lnTo>
                    <a:pt x="433" y="119"/>
                  </a:lnTo>
                  <a:lnTo>
                    <a:pt x="335" y="60"/>
                  </a:lnTo>
                  <a:lnTo>
                    <a:pt x="217" y="40"/>
                  </a:lnTo>
                  <a:lnTo>
                    <a:pt x="118" y="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18" y="21"/>
                  </a:lnTo>
                  <a:lnTo>
                    <a:pt x="217" y="40"/>
                  </a:lnTo>
                  <a:lnTo>
                    <a:pt x="335" y="60"/>
                  </a:lnTo>
                  <a:lnTo>
                    <a:pt x="433" y="119"/>
                  </a:lnTo>
                  <a:lnTo>
                    <a:pt x="433" y="11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4439825" y="2958450"/>
              <a:ext cx="171400" cy="99500"/>
            </a:xfrm>
            <a:custGeom>
              <a:avLst/>
              <a:gdLst/>
              <a:ahLst/>
              <a:cxnLst/>
              <a:rect l="l" t="t" r="r" b="b"/>
              <a:pathLst>
                <a:path w="6856" h="3980" extrusionOk="0">
                  <a:moveTo>
                    <a:pt x="3487" y="0"/>
                  </a:moveTo>
                  <a:lnTo>
                    <a:pt x="3310" y="20"/>
                  </a:lnTo>
                  <a:lnTo>
                    <a:pt x="3152" y="40"/>
                  </a:lnTo>
                  <a:lnTo>
                    <a:pt x="2995" y="118"/>
                  </a:lnTo>
                  <a:lnTo>
                    <a:pt x="178" y="1734"/>
                  </a:lnTo>
                  <a:lnTo>
                    <a:pt x="99" y="1793"/>
                  </a:lnTo>
                  <a:lnTo>
                    <a:pt x="40" y="1852"/>
                  </a:lnTo>
                  <a:lnTo>
                    <a:pt x="20" y="1911"/>
                  </a:lnTo>
                  <a:lnTo>
                    <a:pt x="40" y="1891"/>
                  </a:lnTo>
                  <a:lnTo>
                    <a:pt x="40" y="1891"/>
                  </a:lnTo>
                  <a:lnTo>
                    <a:pt x="20" y="1950"/>
                  </a:lnTo>
                  <a:lnTo>
                    <a:pt x="1" y="1990"/>
                  </a:lnTo>
                  <a:lnTo>
                    <a:pt x="20" y="2029"/>
                  </a:lnTo>
                  <a:lnTo>
                    <a:pt x="40" y="2088"/>
                  </a:lnTo>
                  <a:lnTo>
                    <a:pt x="20" y="2068"/>
                  </a:lnTo>
                  <a:lnTo>
                    <a:pt x="40" y="2128"/>
                  </a:lnTo>
                  <a:lnTo>
                    <a:pt x="99" y="2187"/>
                  </a:lnTo>
                  <a:lnTo>
                    <a:pt x="178" y="2246"/>
                  </a:lnTo>
                  <a:lnTo>
                    <a:pt x="2975" y="3861"/>
                  </a:lnTo>
                  <a:lnTo>
                    <a:pt x="3073" y="3920"/>
                  </a:lnTo>
                  <a:lnTo>
                    <a:pt x="3192" y="3940"/>
                  </a:lnTo>
                  <a:lnTo>
                    <a:pt x="3349" y="3979"/>
                  </a:lnTo>
                  <a:lnTo>
                    <a:pt x="3526" y="3959"/>
                  </a:lnTo>
                  <a:lnTo>
                    <a:pt x="3704" y="3940"/>
                  </a:lnTo>
                  <a:lnTo>
                    <a:pt x="3861" y="3861"/>
                  </a:lnTo>
                  <a:lnTo>
                    <a:pt x="6678" y="2246"/>
                  </a:lnTo>
                  <a:lnTo>
                    <a:pt x="6757" y="2187"/>
                  </a:lnTo>
                  <a:lnTo>
                    <a:pt x="6796" y="2128"/>
                  </a:lnTo>
                  <a:lnTo>
                    <a:pt x="6836" y="2049"/>
                  </a:lnTo>
                  <a:lnTo>
                    <a:pt x="6855" y="1990"/>
                  </a:lnTo>
                  <a:lnTo>
                    <a:pt x="6836" y="1911"/>
                  </a:lnTo>
                  <a:lnTo>
                    <a:pt x="6796" y="1852"/>
                  </a:lnTo>
                  <a:lnTo>
                    <a:pt x="6757" y="1793"/>
                  </a:lnTo>
                  <a:lnTo>
                    <a:pt x="6678" y="1734"/>
                  </a:lnTo>
                  <a:lnTo>
                    <a:pt x="3861" y="118"/>
                  </a:lnTo>
                  <a:lnTo>
                    <a:pt x="3763" y="59"/>
                  </a:lnTo>
                  <a:lnTo>
                    <a:pt x="3664" y="40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4212300" y="2962375"/>
              <a:ext cx="170925" cy="99025"/>
            </a:xfrm>
            <a:custGeom>
              <a:avLst/>
              <a:gdLst/>
              <a:ahLst/>
              <a:cxnLst/>
              <a:rect l="l" t="t" r="r" b="b"/>
              <a:pathLst>
                <a:path w="6837" h="3961" extrusionOk="0">
                  <a:moveTo>
                    <a:pt x="3310" y="1"/>
                  </a:moveTo>
                  <a:lnTo>
                    <a:pt x="3192" y="20"/>
                  </a:lnTo>
                  <a:lnTo>
                    <a:pt x="3094" y="60"/>
                  </a:lnTo>
                  <a:lnTo>
                    <a:pt x="2995" y="99"/>
                  </a:lnTo>
                  <a:lnTo>
                    <a:pt x="178" y="1734"/>
                  </a:lnTo>
                  <a:lnTo>
                    <a:pt x="99" y="1774"/>
                  </a:lnTo>
                  <a:lnTo>
                    <a:pt x="40" y="1852"/>
                  </a:lnTo>
                  <a:lnTo>
                    <a:pt x="1" y="1911"/>
                  </a:lnTo>
                  <a:lnTo>
                    <a:pt x="1" y="1971"/>
                  </a:lnTo>
                  <a:lnTo>
                    <a:pt x="1" y="2049"/>
                  </a:lnTo>
                  <a:lnTo>
                    <a:pt x="40" y="2108"/>
                  </a:lnTo>
                  <a:lnTo>
                    <a:pt x="99" y="2168"/>
                  </a:lnTo>
                  <a:lnTo>
                    <a:pt x="178" y="2227"/>
                  </a:lnTo>
                  <a:lnTo>
                    <a:pt x="2975" y="3862"/>
                  </a:lnTo>
                  <a:lnTo>
                    <a:pt x="3074" y="3901"/>
                  </a:lnTo>
                  <a:lnTo>
                    <a:pt x="3172" y="3940"/>
                  </a:lnTo>
                  <a:lnTo>
                    <a:pt x="3291" y="3960"/>
                  </a:lnTo>
                  <a:lnTo>
                    <a:pt x="3527" y="3960"/>
                  </a:lnTo>
                  <a:lnTo>
                    <a:pt x="3645" y="3940"/>
                  </a:lnTo>
                  <a:lnTo>
                    <a:pt x="3744" y="3901"/>
                  </a:lnTo>
                  <a:lnTo>
                    <a:pt x="3842" y="3862"/>
                  </a:lnTo>
                  <a:lnTo>
                    <a:pt x="6659" y="2227"/>
                  </a:lnTo>
                  <a:lnTo>
                    <a:pt x="6777" y="2148"/>
                  </a:lnTo>
                  <a:lnTo>
                    <a:pt x="6817" y="2089"/>
                  </a:lnTo>
                  <a:lnTo>
                    <a:pt x="6836" y="2049"/>
                  </a:lnTo>
                  <a:lnTo>
                    <a:pt x="6836" y="1990"/>
                  </a:lnTo>
                  <a:lnTo>
                    <a:pt x="6836" y="1931"/>
                  </a:lnTo>
                  <a:lnTo>
                    <a:pt x="6817" y="1892"/>
                  </a:lnTo>
                  <a:lnTo>
                    <a:pt x="6797" y="1833"/>
                  </a:lnTo>
                  <a:lnTo>
                    <a:pt x="6738" y="1774"/>
                  </a:lnTo>
                  <a:lnTo>
                    <a:pt x="6659" y="1714"/>
                  </a:lnTo>
                  <a:lnTo>
                    <a:pt x="3862" y="99"/>
                  </a:lnTo>
                  <a:lnTo>
                    <a:pt x="3763" y="60"/>
                  </a:lnTo>
                  <a:lnTo>
                    <a:pt x="3665" y="20"/>
                  </a:lnTo>
                  <a:lnTo>
                    <a:pt x="3547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4551125" y="3068750"/>
              <a:ext cx="500" cy="1500"/>
            </a:xfrm>
            <a:custGeom>
              <a:avLst/>
              <a:gdLst/>
              <a:ahLst/>
              <a:cxnLst/>
              <a:rect l="l" t="t" r="r" b="b"/>
              <a:pathLst>
                <a:path w="20" h="60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717075" y="3065800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1" y="0"/>
                  </a:moveTo>
                  <a:lnTo>
                    <a:pt x="1" y="0"/>
                  </a:lnTo>
                  <a:lnTo>
                    <a:pt x="79" y="59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79" y="59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721025" y="3070225"/>
              <a:ext cx="500" cy="2000"/>
            </a:xfrm>
            <a:custGeom>
              <a:avLst/>
              <a:gdLst/>
              <a:ahLst/>
              <a:cxnLst/>
              <a:rect l="l" t="t" r="r" b="b"/>
              <a:pathLst>
                <a:path w="20" h="80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0" y="40"/>
                  </a:lnTo>
                  <a:lnTo>
                    <a:pt x="20" y="79"/>
                  </a:lnTo>
                  <a:lnTo>
                    <a:pt x="20" y="79"/>
                  </a:lnTo>
                  <a:lnTo>
                    <a:pt x="20" y="4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550625" y="3022450"/>
              <a:ext cx="170900" cy="99500"/>
            </a:xfrm>
            <a:custGeom>
              <a:avLst/>
              <a:gdLst/>
              <a:ahLst/>
              <a:cxnLst/>
              <a:rect l="l" t="t" r="r" b="b"/>
              <a:pathLst>
                <a:path w="6836" h="3980" extrusionOk="0">
                  <a:moveTo>
                    <a:pt x="3428" y="1"/>
                  </a:moveTo>
                  <a:lnTo>
                    <a:pt x="3310" y="21"/>
                  </a:lnTo>
                  <a:lnTo>
                    <a:pt x="3192" y="40"/>
                  </a:lnTo>
                  <a:lnTo>
                    <a:pt x="3074" y="60"/>
                  </a:lnTo>
                  <a:lnTo>
                    <a:pt x="2995" y="119"/>
                  </a:lnTo>
                  <a:lnTo>
                    <a:pt x="178" y="1734"/>
                  </a:lnTo>
                  <a:lnTo>
                    <a:pt x="99" y="1793"/>
                  </a:lnTo>
                  <a:lnTo>
                    <a:pt x="40" y="1853"/>
                  </a:lnTo>
                  <a:lnTo>
                    <a:pt x="20" y="1912"/>
                  </a:lnTo>
                  <a:lnTo>
                    <a:pt x="1" y="1990"/>
                  </a:lnTo>
                  <a:lnTo>
                    <a:pt x="20" y="2089"/>
                  </a:lnTo>
                  <a:lnTo>
                    <a:pt x="79" y="2168"/>
                  </a:lnTo>
                  <a:lnTo>
                    <a:pt x="178" y="2247"/>
                  </a:lnTo>
                  <a:lnTo>
                    <a:pt x="2975" y="3881"/>
                  </a:lnTo>
                  <a:lnTo>
                    <a:pt x="3074" y="3921"/>
                  </a:lnTo>
                  <a:lnTo>
                    <a:pt x="3172" y="3960"/>
                  </a:lnTo>
                  <a:lnTo>
                    <a:pt x="3290" y="3980"/>
                  </a:lnTo>
                  <a:lnTo>
                    <a:pt x="3408" y="3980"/>
                  </a:lnTo>
                  <a:lnTo>
                    <a:pt x="3527" y="3960"/>
                  </a:lnTo>
                  <a:lnTo>
                    <a:pt x="3645" y="3941"/>
                  </a:lnTo>
                  <a:lnTo>
                    <a:pt x="3743" y="3921"/>
                  </a:lnTo>
                  <a:lnTo>
                    <a:pt x="3842" y="3862"/>
                  </a:lnTo>
                  <a:lnTo>
                    <a:pt x="6659" y="2247"/>
                  </a:lnTo>
                  <a:lnTo>
                    <a:pt x="6737" y="2187"/>
                  </a:lnTo>
                  <a:lnTo>
                    <a:pt x="6796" y="2128"/>
                  </a:lnTo>
                  <a:lnTo>
                    <a:pt x="6836" y="2069"/>
                  </a:lnTo>
                  <a:lnTo>
                    <a:pt x="6836" y="1990"/>
                  </a:lnTo>
                  <a:lnTo>
                    <a:pt x="6836" y="1951"/>
                  </a:lnTo>
                  <a:lnTo>
                    <a:pt x="6816" y="1912"/>
                  </a:lnTo>
                  <a:lnTo>
                    <a:pt x="6796" y="1853"/>
                  </a:lnTo>
                  <a:lnTo>
                    <a:pt x="6737" y="1793"/>
                  </a:lnTo>
                  <a:lnTo>
                    <a:pt x="6659" y="1734"/>
                  </a:lnTo>
                  <a:lnTo>
                    <a:pt x="3861" y="119"/>
                  </a:lnTo>
                  <a:lnTo>
                    <a:pt x="3763" y="60"/>
                  </a:lnTo>
                  <a:lnTo>
                    <a:pt x="3645" y="40"/>
                  </a:lnTo>
                  <a:lnTo>
                    <a:pt x="3546" y="21"/>
                  </a:lnTo>
                  <a:lnTo>
                    <a:pt x="3428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322625" y="3026400"/>
              <a:ext cx="171400" cy="99000"/>
            </a:xfrm>
            <a:custGeom>
              <a:avLst/>
              <a:gdLst/>
              <a:ahLst/>
              <a:cxnLst/>
              <a:rect l="l" t="t" r="r" b="b"/>
              <a:pathLst>
                <a:path w="6856" h="3960" extrusionOk="0">
                  <a:moveTo>
                    <a:pt x="3329" y="1"/>
                  </a:moveTo>
                  <a:lnTo>
                    <a:pt x="3211" y="20"/>
                  </a:lnTo>
                  <a:lnTo>
                    <a:pt x="3093" y="60"/>
                  </a:lnTo>
                  <a:lnTo>
                    <a:pt x="2994" y="99"/>
                  </a:lnTo>
                  <a:lnTo>
                    <a:pt x="178" y="1734"/>
                  </a:lnTo>
                  <a:lnTo>
                    <a:pt x="99" y="1793"/>
                  </a:lnTo>
                  <a:lnTo>
                    <a:pt x="40" y="1852"/>
                  </a:lnTo>
                  <a:lnTo>
                    <a:pt x="20" y="1911"/>
                  </a:lnTo>
                  <a:lnTo>
                    <a:pt x="0" y="1990"/>
                  </a:lnTo>
                  <a:lnTo>
                    <a:pt x="0" y="2049"/>
                  </a:lnTo>
                  <a:lnTo>
                    <a:pt x="40" y="2108"/>
                  </a:lnTo>
                  <a:lnTo>
                    <a:pt x="99" y="2187"/>
                  </a:lnTo>
                  <a:lnTo>
                    <a:pt x="178" y="2226"/>
                  </a:lnTo>
                  <a:lnTo>
                    <a:pt x="2975" y="3861"/>
                  </a:lnTo>
                  <a:lnTo>
                    <a:pt x="3073" y="3901"/>
                  </a:lnTo>
                  <a:lnTo>
                    <a:pt x="3191" y="3940"/>
                  </a:lnTo>
                  <a:lnTo>
                    <a:pt x="3290" y="3960"/>
                  </a:lnTo>
                  <a:lnTo>
                    <a:pt x="3526" y="3960"/>
                  </a:lnTo>
                  <a:lnTo>
                    <a:pt x="3645" y="3940"/>
                  </a:lnTo>
                  <a:lnTo>
                    <a:pt x="3763" y="3901"/>
                  </a:lnTo>
                  <a:lnTo>
                    <a:pt x="3841" y="3861"/>
                  </a:lnTo>
                  <a:lnTo>
                    <a:pt x="6658" y="2226"/>
                  </a:lnTo>
                  <a:lnTo>
                    <a:pt x="6757" y="2167"/>
                  </a:lnTo>
                  <a:lnTo>
                    <a:pt x="6796" y="2108"/>
                  </a:lnTo>
                  <a:lnTo>
                    <a:pt x="6836" y="2049"/>
                  </a:lnTo>
                  <a:lnTo>
                    <a:pt x="6855" y="1970"/>
                  </a:lnTo>
                  <a:lnTo>
                    <a:pt x="6836" y="1911"/>
                  </a:lnTo>
                  <a:lnTo>
                    <a:pt x="6796" y="1852"/>
                  </a:lnTo>
                  <a:lnTo>
                    <a:pt x="6757" y="1793"/>
                  </a:lnTo>
                  <a:lnTo>
                    <a:pt x="6678" y="1734"/>
                  </a:lnTo>
                  <a:lnTo>
                    <a:pt x="3881" y="99"/>
                  </a:lnTo>
                  <a:lnTo>
                    <a:pt x="3782" y="60"/>
                  </a:lnTo>
                  <a:lnTo>
                    <a:pt x="3664" y="20"/>
                  </a:lnTo>
                  <a:lnTo>
                    <a:pt x="354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436875" y="3092875"/>
              <a:ext cx="70925" cy="41900"/>
            </a:xfrm>
            <a:custGeom>
              <a:avLst/>
              <a:gdLst/>
              <a:ahLst/>
              <a:cxnLst/>
              <a:rect l="l" t="t" r="r" b="b"/>
              <a:pathLst>
                <a:path w="2837" h="1676" extrusionOk="0">
                  <a:moveTo>
                    <a:pt x="40" y="1636"/>
                  </a:moveTo>
                  <a:lnTo>
                    <a:pt x="40" y="1636"/>
                  </a:lnTo>
                  <a:lnTo>
                    <a:pt x="0" y="1675"/>
                  </a:lnTo>
                  <a:lnTo>
                    <a:pt x="0" y="1675"/>
                  </a:lnTo>
                  <a:lnTo>
                    <a:pt x="40" y="1636"/>
                  </a:lnTo>
                  <a:lnTo>
                    <a:pt x="2837" y="1"/>
                  </a:lnTo>
                  <a:lnTo>
                    <a:pt x="40" y="1636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4513200" y="3090425"/>
              <a:ext cx="86700" cy="43350"/>
            </a:xfrm>
            <a:custGeom>
              <a:avLst/>
              <a:gdLst/>
              <a:ahLst/>
              <a:cxnLst/>
              <a:rect l="l" t="t" r="r" b="b"/>
              <a:pathLst>
                <a:path w="3468" h="1734" extrusionOk="0">
                  <a:moveTo>
                    <a:pt x="670" y="99"/>
                  </a:moveTo>
                  <a:lnTo>
                    <a:pt x="670" y="99"/>
                  </a:lnTo>
                  <a:lnTo>
                    <a:pt x="513" y="40"/>
                  </a:lnTo>
                  <a:lnTo>
                    <a:pt x="355" y="0"/>
                  </a:lnTo>
                  <a:lnTo>
                    <a:pt x="178" y="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78" y="0"/>
                  </a:lnTo>
                  <a:lnTo>
                    <a:pt x="355" y="0"/>
                  </a:lnTo>
                  <a:lnTo>
                    <a:pt x="513" y="40"/>
                  </a:lnTo>
                  <a:lnTo>
                    <a:pt x="670" y="99"/>
                  </a:lnTo>
                  <a:lnTo>
                    <a:pt x="3467" y="1734"/>
                  </a:lnTo>
                  <a:lnTo>
                    <a:pt x="670" y="9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4433925" y="3136700"/>
              <a:ext cx="500" cy="1025"/>
            </a:xfrm>
            <a:custGeom>
              <a:avLst/>
              <a:gdLst/>
              <a:ahLst/>
              <a:cxnLst/>
              <a:rect l="l" t="t" r="r" b="b"/>
              <a:pathLst>
                <a:path w="20" h="41" extrusionOk="0">
                  <a:moveTo>
                    <a:pt x="0" y="40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4432925" y="3090425"/>
              <a:ext cx="171400" cy="99000"/>
            </a:xfrm>
            <a:custGeom>
              <a:avLst/>
              <a:gdLst/>
              <a:ahLst/>
              <a:cxnLst/>
              <a:rect l="l" t="t" r="r" b="b"/>
              <a:pathLst>
                <a:path w="6856" h="3960" extrusionOk="0">
                  <a:moveTo>
                    <a:pt x="3389" y="0"/>
                  </a:moveTo>
                  <a:lnTo>
                    <a:pt x="3212" y="20"/>
                  </a:lnTo>
                  <a:lnTo>
                    <a:pt x="3093" y="59"/>
                  </a:lnTo>
                  <a:lnTo>
                    <a:pt x="2995" y="99"/>
                  </a:lnTo>
                  <a:lnTo>
                    <a:pt x="198" y="1734"/>
                  </a:lnTo>
                  <a:lnTo>
                    <a:pt x="119" y="1793"/>
                  </a:lnTo>
                  <a:lnTo>
                    <a:pt x="60" y="1852"/>
                  </a:lnTo>
                  <a:lnTo>
                    <a:pt x="40" y="1891"/>
                  </a:lnTo>
                  <a:lnTo>
                    <a:pt x="20" y="1931"/>
                  </a:lnTo>
                  <a:lnTo>
                    <a:pt x="1" y="1990"/>
                  </a:lnTo>
                  <a:lnTo>
                    <a:pt x="20" y="2049"/>
                  </a:lnTo>
                  <a:lnTo>
                    <a:pt x="60" y="2128"/>
                  </a:lnTo>
                  <a:lnTo>
                    <a:pt x="119" y="2187"/>
                  </a:lnTo>
                  <a:lnTo>
                    <a:pt x="198" y="2246"/>
                  </a:lnTo>
                  <a:lnTo>
                    <a:pt x="2995" y="3861"/>
                  </a:lnTo>
                  <a:lnTo>
                    <a:pt x="3093" y="3901"/>
                  </a:lnTo>
                  <a:lnTo>
                    <a:pt x="3192" y="3940"/>
                  </a:lnTo>
                  <a:lnTo>
                    <a:pt x="3310" y="3960"/>
                  </a:lnTo>
                  <a:lnTo>
                    <a:pt x="3546" y="3960"/>
                  </a:lnTo>
                  <a:lnTo>
                    <a:pt x="3665" y="3940"/>
                  </a:lnTo>
                  <a:lnTo>
                    <a:pt x="3763" y="3901"/>
                  </a:lnTo>
                  <a:lnTo>
                    <a:pt x="3862" y="3861"/>
                  </a:lnTo>
                  <a:lnTo>
                    <a:pt x="6678" y="2226"/>
                  </a:lnTo>
                  <a:lnTo>
                    <a:pt x="6757" y="2187"/>
                  </a:lnTo>
                  <a:lnTo>
                    <a:pt x="6816" y="2108"/>
                  </a:lnTo>
                  <a:lnTo>
                    <a:pt x="6856" y="2049"/>
                  </a:lnTo>
                  <a:lnTo>
                    <a:pt x="6856" y="1990"/>
                  </a:lnTo>
                  <a:lnTo>
                    <a:pt x="6856" y="1911"/>
                  </a:lnTo>
                  <a:lnTo>
                    <a:pt x="6816" y="1852"/>
                  </a:lnTo>
                  <a:lnTo>
                    <a:pt x="6757" y="1793"/>
                  </a:lnTo>
                  <a:lnTo>
                    <a:pt x="6678" y="1734"/>
                  </a:lnTo>
                  <a:lnTo>
                    <a:pt x="3881" y="99"/>
                  </a:lnTo>
                  <a:lnTo>
                    <a:pt x="3724" y="40"/>
                  </a:lnTo>
                  <a:lnTo>
                    <a:pt x="356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981350" y="2616175"/>
              <a:ext cx="1065700" cy="617075"/>
            </a:xfrm>
            <a:custGeom>
              <a:avLst/>
              <a:gdLst/>
              <a:ahLst/>
              <a:cxnLst/>
              <a:rect l="l" t="t" r="r" b="b"/>
              <a:pathLst>
                <a:path w="42628" h="24683" extrusionOk="0">
                  <a:moveTo>
                    <a:pt x="27283" y="5516"/>
                  </a:moveTo>
                  <a:lnTo>
                    <a:pt x="27420" y="5536"/>
                  </a:lnTo>
                  <a:lnTo>
                    <a:pt x="27578" y="5556"/>
                  </a:lnTo>
                  <a:lnTo>
                    <a:pt x="27716" y="5595"/>
                  </a:lnTo>
                  <a:lnTo>
                    <a:pt x="27834" y="5654"/>
                  </a:lnTo>
                  <a:lnTo>
                    <a:pt x="33409" y="8904"/>
                  </a:lnTo>
                  <a:lnTo>
                    <a:pt x="33527" y="8964"/>
                  </a:lnTo>
                  <a:lnTo>
                    <a:pt x="33586" y="9042"/>
                  </a:lnTo>
                  <a:lnTo>
                    <a:pt x="33606" y="9101"/>
                  </a:lnTo>
                  <a:lnTo>
                    <a:pt x="33645" y="9161"/>
                  </a:lnTo>
                  <a:lnTo>
                    <a:pt x="33645" y="9220"/>
                  </a:lnTo>
                  <a:lnTo>
                    <a:pt x="33645" y="9298"/>
                  </a:lnTo>
                  <a:lnTo>
                    <a:pt x="33586" y="9397"/>
                  </a:lnTo>
                  <a:lnTo>
                    <a:pt x="33527" y="9476"/>
                  </a:lnTo>
                  <a:lnTo>
                    <a:pt x="33409" y="9535"/>
                  </a:lnTo>
                  <a:lnTo>
                    <a:pt x="30434" y="11268"/>
                  </a:lnTo>
                  <a:lnTo>
                    <a:pt x="30316" y="11327"/>
                  </a:lnTo>
                  <a:lnTo>
                    <a:pt x="30178" y="11367"/>
                  </a:lnTo>
                  <a:lnTo>
                    <a:pt x="30021" y="11386"/>
                  </a:lnTo>
                  <a:lnTo>
                    <a:pt x="29883" y="11406"/>
                  </a:lnTo>
                  <a:lnTo>
                    <a:pt x="29725" y="11386"/>
                  </a:lnTo>
                  <a:lnTo>
                    <a:pt x="29587" y="11367"/>
                  </a:lnTo>
                  <a:lnTo>
                    <a:pt x="29449" y="11327"/>
                  </a:lnTo>
                  <a:lnTo>
                    <a:pt x="29331" y="11268"/>
                  </a:lnTo>
                  <a:lnTo>
                    <a:pt x="23737" y="8018"/>
                  </a:lnTo>
                  <a:lnTo>
                    <a:pt x="23638" y="7959"/>
                  </a:lnTo>
                  <a:lnTo>
                    <a:pt x="23560" y="7880"/>
                  </a:lnTo>
                  <a:lnTo>
                    <a:pt x="23520" y="7782"/>
                  </a:lnTo>
                  <a:lnTo>
                    <a:pt x="23500" y="7703"/>
                  </a:lnTo>
                  <a:lnTo>
                    <a:pt x="23520" y="7604"/>
                  </a:lnTo>
                  <a:lnTo>
                    <a:pt x="23560" y="7526"/>
                  </a:lnTo>
                  <a:lnTo>
                    <a:pt x="23638" y="7447"/>
                  </a:lnTo>
                  <a:lnTo>
                    <a:pt x="23737" y="7388"/>
                  </a:lnTo>
                  <a:lnTo>
                    <a:pt x="26711" y="5654"/>
                  </a:lnTo>
                  <a:lnTo>
                    <a:pt x="26849" y="5595"/>
                  </a:lnTo>
                  <a:lnTo>
                    <a:pt x="26987" y="5556"/>
                  </a:lnTo>
                  <a:lnTo>
                    <a:pt x="27125" y="5536"/>
                  </a:lnTo>
                  <a:lnTo>
                    <a:pt x="27283" y="5516"/>
                  </a:lnTo>
                  <a:close/>
                  <a:moveTo>
                    <a:pt x="22043" y="8412"/>
                  </a:moveTo>
                  <a:lnTo>
                    <a:pt x="22161" y="8432"/>
                  </a:lnTo>
                  <a:lnTo>
                    <a:pt x="22279" y="8451"/>
                  </a:lnTo>
                  <a:lnTo>
                    <a:pt x="22378" y="8471"/>
                  </a:lnTo>
                  <a:lnTo>
                    <a:pt x="22476" y="8530"/>
                  </a:lnTo>
                  <a:lnTo>
                    <a:pt x="25273" y="10145"/>
                  </a:lnTo>
                  <a:lnTo>
                    <a:pt x="25352" y="10205"/>
                  </a:lnTo>
                  <a:lnTo>
                    <a:pt x="25411" y="10264"/>
                  </a:lnTo>
                  <a:lnTo>
                    <a:pt x="25431" y="10303"/>
                  </a:lnTo>
                  <a:lnTo>
                    <a:pt x="25451" y="10362"/>
                  </a:lnTo>
                  <a:lnTo>
                    <a:pt x="25451" y="10402"/>
                  </a:lnTo>
                  <a:lnTo>
                    <a:pt x="25451" y="10461"/>
                  </a:lnTo>
                  <a:lnTo>
                    <a:pt x="25411" y="10539"/>
                  </a:lnTo>
                  <a:lnTo>
                    <a:pt x="25352" y="10599"/>
                  </a:lnTo>
                  <a:lnTo>
                    <a:pt x="25273" y="10658"/>
                  </a:lnTo>
                  <a:lnTo>
                    <a:pt x="22456" y="12293"/>
                  </a:lnTo>
                  <a:lnTo>
                    <a:pt x="22358" y="12332"/>
                  </a:lnTo>
                  <a:lnTo>
                    <a:pt x="22240" y="12352"/>
                  </a:lnTo>
                  <a:lnTo>
                    <a:pt x="22141" y="12371"/>
                  </a:lnTo>
                  <a:lnTo>
                    <a:pt x="22023" y="12391"/>
                  </a:lnTo>
                  <a:lnTo>
                    <a:pt x="21905" y="12371"/>
                  </a:lnTo>
                  <a:lnTo>
                    <a:pt x="21787" y="12352"/>
                  </a:lnTo>
                  <a:lnTo>
                    <a:pt x="21688" y="12332"/>
                  </a:lnTo>
                  <a:lnTo>
                    <a:pt x="21590" y="12273"/>
                  </a:lnTo>
                  <a:lnTo>
                    <a:pt x="18793" y="10658"/>
                  </a:lnTo>
                  <a:lnTo>
                    <a:pt x="18773" y="10638"/>
                  </a:lnTo>
                  <a:lnTo>
                    <a:pt x="18694" y="10599"/>
                  </a:lnTo>
                  <a:lnTo>
                    <a:pt x="18655" y="10539"/>
                  </a:lnTo>
                  <a:lnTo>
                    <a:pt x="18635" y="10500"/>
                  </a:lnTo>
                  <a:lnTo>
                    <a:pt x="18615" y="10441"/>
                  </a:lnTo>
                  <a:lnTo>
                    <a:pt x="18615" y="10402"/>
                  </a:lnTo>
                  <a:lnTo>
                    <a:pt x="18615" y="10342"/>
                  </a:lnTo>
                  <a:lnTo>
                    <a:pt x="18655" y="10264"/>
                  </a:lnTo>
                  <a:lnTo>
                    <a:pt x="18714" y="10205"/>
                  </a:lnTo>
                  <a:lnTo>
                    <a:pt x="18793" y="10145"/>
                  </a:lnTo>
                  <a:lnTo>
                    <a:pt x="20112" y="9377"/>
                  </a:lnTo>
                  <a:lnTo>
                    <a:pt x="21609" y="8511"/>
                  </a:lnTo>
                  <a:lnTo>
                    <a:pt x="21708" y="8471"/>
                  </a:lnTo>
                  <a:lnTo>
                    <a:pt x="21806" y="8451"/>
                  </a:lnTo>
                  <a:lnTo>
                    <a:pt x="21925" y="8432"/>
                  </a:lnTo>
                  <a:lnTo>
                    <a:pt x="22043" y="8412"/>
                  </a:lnTo>
                  <a:close/>
                  <a:moveTo>
                    <a:pt x="19896" y="1183"/>
                  </a:moveTo>
                  <a:lnTo>
                    <a:pt x="20132" y="1202"/>
                  </a:lnTo>
                  <a:lnTo>
                    <a:pt x="20349" y="1242"/>
                  </a:lnTo>
                  <a:lnTo>
                    <a:pt x="20526" y="1301"/>
                  </a:lnTo>
                  <a:lnTo>
                    <a:pt x="20703" y="1380"/>
                  </a:lnTo>
                  <a:lnTo>
                    <a:pt x="20802" y="1419"/>
                  </a:lnTo>
                  <a:lnTo>
                    <a:pt x="20881" y="1459"/>
                  </a:lnTo>
                  <a:lnTo>
                    <a:pt x="24249" y="3409"/>
                  </a:lnTo>
                  <a:lnTo>
                    <a:pt x="24367" y="3487"/>
                  </a:lnTo>
                  <a:lnTo>
                    <a:pt x="24466" y="3566"/>
                  </a:lnTo>
                  <a:lnTo>
                    <a:pt x="24505" y="3625"/>
                  </a:lnTo>
                  <a:lnTo>
                    <a:pt x="24604" y="3724"/>
                  </a:lnTo>
                  <a:lnTo>
                    <a:pt x="24643" y="3783"/>
                  </a:lnTo>
                  <a:lnTo>
                    <a:pt x="24682" y="3881"/>
                  </a:lnTo>
                  <a:lnTo>
                    <a:pt x="24702" y="3980"/>
                  </a:lnTo>
                  <a:lnTo>
                    <a:pt x="24722" y="4059"/>
                  </a:lnTo>
                  <a:lnTo>
                    <a:pt x="24722" y="4078"/>
                  </a:lnTo>
                  <a:lnTo>
                    <a:pt x="24702" y="4177"/>
                  </a:lnTo>
                  <a:lnTo>
                    <a:pt x="24682" y="4236"/>
                  </a:lnTo>
                  <a:lnTo>
                    <a:pt x="24682" y="4256"/>
                  </a:lnTo>
                  <a:lnTo>
                    <a:pt x="24643" y="4334"/>
                  </a:lnTo>
                  <a:lnTo>
                    <a:pt x="24604" y="4413"/>
                  </a:lnTo>
                  <a:lnTo>
                    <a:pt x="24525" y="4492"/>
                  </a:lnTo>
                  <a:lnTo>
                    <a:pt x="24446" y="4571"/>
                  </a:lnTo>
                  <a:lnTo>
                    <a:pt x="24347" y="4650"/>
                  </a:lnTo>
                  <a:lnTo>
                    <a:pt x="24249" y="4728"/>
                  </a:lnTo>
                  <a:lnTo>
                    <a:pt x="8156" y="14026"/>
                  </a:lnTo>
                  <a:lnTo>
                    <a:pt x="7899" y="14144"/>
                  </a:lnTo>
                  <a:lnTo>
                    <a:pt x="7624" y="14243"/>
                  </a:lnTo>
                  <a:lnTo>
                    <a:pt x="7328" y="14282"/>
                  </a:lnTo>
                  <a:lnTo>
                    <a:pt x="7013" y="14302"/>
                  </a:lnTo>
                  <a:lnTo>
                    <a:pt x="6718" y="14282"/>
                  </a:lnTo>
                  <a:lnTo>
                    <a:pt x="6422" y="14243"/>
                  </a:lnTo>
                  <a:lnTo>
                    <a:pt x="6127" y="14144"/>
                  </a:lnTo>
                  <a:lnTo>
                    <a:pt x="5890" y="14026"/>
                  </a:lnTo>
                  <a:lnTo>
                    <a:pt x="2502" y="12076"/>
                  </a:lnTo>
                  <a:lnTo>
                    <a:pt x="2364" y="11977"/>
                  </a:lnTo>
                  <a:lnTo>
                    <a:pt x="2266" y="11879"/>
                  </a:lnTo>
                  <a:lnTo>
                    <a:pt x="2167" y="11780"/>
                  </a:lnTo>
                  <a:lnTo>
                    <a:pt x="2108" y="11682"/>
                  </a:lnTo>
                  <a:lnTo>
                    <a:pt x="2069" y="11564"/>
                  </a:lnTo>
                  <a:lnTo>
                    <a:pt x="2049" y="11465"/>
                  </a:lnTo>
                  <a:lnTo>
                    <a:pt x="2049" y="11347"/>
                  </a:lnTo>
                  <a:lnTo>
                    <a:pt x="2069" y="11229"/>
                  </a:lnTo>
                  <a:lnTo>
                    <a:pt x="2128" y="11130"/>
                  </a:lnTo>
                  <a:lnTo>
                    <a:pt x="2148" y="11071"/>
                  </a:lnTo>
                  <a:lnTo>
                    <a:pt x="2266" y="10953"/>
                  </a:lnTo>
                  <a:lnTo>
                    <a:pt x="2305" y="10894"/>
                  </a:lnTo>
                  <a:lnTo>
                    <a:pt x="2404" y="10835"/>
                  </a:lnTo>
                  <a:lnTo>
                    <a:pt x="2502" y="10756"/>
                  </a:lnTo>
                  <a:lnTo>
                    <a:pt x="18615" y="1459"/>
                  </a:lnTo>
                  <a:lnTo>
                    <a:pt x="18793" y="1360"/>
                  </a:lnTo>
                  <a:lnTo>
                    <a:pt x="18990" y="1281"/>
                  </a:lnTo>
                  <a:lnTo>
                    <a:pt x="19206" y="1222"/>
                  </a:lnTo>
                  <a:lnTo>
                    <a:pt x="19443" y="1202"/>
                  </a:lnTo>
                  <a:lnTo>
                    <a:pt x="19679" y="1183"/>
                  </a:lnTo>
                  <a:close/>
                  <a:moveTo>
                    <a:pt x="34413" y="9633"/>
                  </a:moveTo>
                  <a:lnTo>
                    <a:pt x="34531" y="9653"/>
                  </a:lnTo>
                  <a:lnTo>
                    <a:pt x="34669" y="9673"/>
                  </a:lnTo>
                  <a:lnTo>
                    <a:pt x="34788" y="9712"/>
                  </a:lnTo>
                  <a:lnTo>
                    <a:pt x="34906" y="9751"/>
                  </a:lnTo>
                  <a:lnTo>
                    <a:pt x="39161" y="12233"/>
                  </a:lnTo>
                  <a:lnTo>
                    <a:pt x="39259" y="12293"/>
                  </a:lnTo>
                  <a:lnTo>
                    <a:pt x="39318" y="12371"/>
                  </a:lnTo>
                  <a:lnTo>
                    <a:pt x="39358" y="12450"/>
                  </a:lnTo>
                  <a:lnTo>
                    <a:pt x="39377" y="12509"/>
                  </a:lnTo>
                  <a:lnTo>
                    <a:pt x="39358" y="12588"/>
                  </a:lnTo>
                  <a:lnTo>
                    <a:pt x="39318" y="12667"/>
                  </a:lnTo>
                  <a:lnTo>
                    <a:pt x="39259" y="12746"/>
                  </a:lnTo>
                  <a:lnTo>
                    <a:pt x="39161" y="12805"/>
                  </a:lnTo>
                  <a:lnTo>
                    <a:pt x="36048" y="14597"/>
                  </a:lnTo>
                  <a:lnTo>
                    <a:pt x="35891" y="14676"/>
                  </a:lnTo>
                  <a:lnTo>
                    <a:pt x="35694" y="14715"/>
                  </a:lnTo>
                  <a:lnTo>
                    <a:pt x="35497" y="14715"/>
                  </a:lnTo>
                  <a:lnTo>
                    <a:pt x="35300" y="14696"/>
                  </a:lnTo>
                  <a:lnTo>
                    <a:pt x="35181" y="14656"/>
                  </a:lnTo>
                  <a:lnTo>
                    <a:pt x="35063" y="14597"/>
                  </a:lnTo>
                  <a:lnTo>
                    <a:pt x="30808" y="12115"/>
                  </a:lnTo>
                  <a:lnTo>
                    <a:pt x="30710" y="12056"/>
                  </a:lnTo>
                  <a:lnTo>
                    <a:pt x="30651" y="11997"/>
                  </a:lnTo>
                  <a:lnTo>
                    <a:pt x="30612" y="11918"/>
                  </a:lnTo>
                  <a:lnTo>
                    <a:pt x="30612" y="11840"/>
                  </a:lnTo>
                  <a:lnTo>
                    <a:pt x="30612" y="11761"/>
                  </a:lnTo>
                  <a:lnTo>
                    <a:pt x="30651" y="11682"/>
                  </a:lnTo>
                  <a:lnTo>
                    <a:pt x="30710" y="11623"/>
                  </a:lnTo>
                  <a:lnTo>
                    <a:pt x="30808" y="11544"/>
                  </a:lnTo>
                  <a:lnTo>
                    <a:pt x="33921" y="9751"/>
                  </a:lnTo>
                  <a:lnTo>
                    <a:pt x="34019" y="9712"/>
                  </a:lnTo>
                  <a:lnTo>
                    <a:pt x="34137" y="9673"/>
                  </a:lnTo>
                  <a:lnTo>
                    <a:pt x="34275" y="9653"/>
                  </a:lnTo>
                  <a:lnTo>
                    <a:pt x="34413" y="9633"/>
                  </a:lnTo>
                  <a:close/>
                  <a:moveTo>
                    <a:pt x="26514" y="10992"/>
                  </a:moveTo>
                  <a:lnTo>
                    <a:pt x="26692" y="11012"/>
                  </a:lnTo>
                  <a:lnTo>
                    <a:pt x="26810" y="11052"/>
                  </a:lnTo>
                  <a:lnTo>
                    <a:pt x="26889" y="11091"/>
                  </a:lnTo>
                  <a:lnTo>
                    <a:pt x="29705" y="12706"/>
                  </a:lnTo>
                  <a:lnTo>
                    <a:pt x="29784" y="12765"/>
                  </a:lnTo>
                  <a:lnTo>
                    <a:pt x="29843" y="12824"/>
                  </a:lnTo>
                  <a:lnTo>
                    <a:pt x="29863" y="12903"/>
                  </a:lnTo>
                  <a:lnTo>
                    <a:pt x="29883" y="12962"/>
                  </a:lnTo>
                  <a:lnTo>
                    <a:pt x="29863" y="13041"/>
                  </a:lnTo>
                  <a:lnTo>
                    <a:pt x="29824" y="13100"/>
                  </a:lnTo>
                  <a:lnTo>
                    <a:pt x="29764" y="13159"/>
                  </a:lnTo>
                  <a:lnTo>
                    <a:pt x="29686" y="13218"/>
                  </a:lnTo>
                  <a:lnTo>
                    <a:pt x="26889" y="14853"/>
                  </a:lnTo>
                  <a:lnTo>
                    <a:pt x="26790" y="14893"/>
                  </a:lnTo>
                  <a:lnTo>
                    <a:pt x="26672" y="14932"/>
                  </a:lnTo>
                  <a:lnTo>
                    <a:pt x="26554" y="14952"/>
                  </a:lnTo>
                  <a:lnTo>
                    <a:pt x="26317" y="14952"/>
                  </a:lnTo>
                  <a:lnTo>
                    <a:pt x="26219" y="14932"/>
                  </a:lnTo>
                  <a:lnTo>
                    <a:pt x="26101" y="14893"/>
                  </a:lnTo>
                  <a:lnTo>
                    <a:pt x="26002" y="14853"/>
                  </a:lnTo>
                  <a:lnTo>
                    <a:pt x="23205" y="13218"/>
                  </a:lnTo>
                  <a:lnTo>
                    <a:pt x="23126" y="13159"/>
                  </a:lnTo>
                  <a:lnTo>
                    <a:pt x="23067" y="13100"/>
                  </a:lnTo>
                  <a:lnTo>
                    <a:pt x="23047" y="13041"/>
                  </a:lnTo>
                  <a:lnTo>
                    <a:pt x="23028" y="12962"/>
                  </a:lnTo>
                  <a:lnTo>
                    <a:pt x="23047" y="12903"/>
                  </a:lnTo>
                  <a:lnTo>
                    <a:pt x="23067" y="12824"/>
                  </a:lnTo>
                  <a:lnTo>
                    <a:pt x="23126" y="12765"/>
                  </a:lnTo>
                  <a:lnTo>
                    <a:pt x="23205" y="12706"/>
                  </a:lnTo>
                  <a:lnTo>
                    <a:pt x="26022" y="11091"/>
                  </a:lnTo>
                  <a:lnTo>
                    <a:pt x="26179" y="11032"/>
                  </a:lnTo>
                  <a:lnTo>
                    <a:pt x="26337" y="10992"/>
                  </a:lnTo>
                  <a:close/>
                  <a:moveTo>
                    <a:pt x="17414" y="11130"/>
                  </a:moveTo>
                  <a:lnTo>
                    <a:pt x="17591" y="11150"/>
                  </a:lnTo>
                  <a:lnTo>
                    <a:pt x="17689" y="11189"/>
                  </a:lnTo>
                  <a:lnTo>
                    <a:pt x="17788" y="11229"/>
                  </a:lnTo>
                  <a:lnTo>
                    <a:pt x="20585" y="12864"/>
                  </a:lnTo>
                  <a:lnTo>
                    <a:pt x="20664" y="12923"/>
                  </a:lnTo>
                  <a:lnTo>
                    <a:pt x="20723" y="12982"/>
                  </a:lnTo>
                  <a:lnTo>
                    <a:pt x="20762" y="13041"/>
                  </a:lnTo>
                  <a:lnTo>
                    <a:pt x="20762" y="13120"/>
                  </a:lnTo>
                  <a:lnTo>
                    <a:pt x="20762" y="13179"/>
                  </a:lnTo>
                  <a:lnTo>
                    <a:pt x="20723" y="13238"/>
                  </a:lnTo>
                  <a:lnTo>
                    <a:pt x="20664" y="13317"/>
                  </a:lnTo>
                  <a:lnTo>
                    <a:pt x="20585" y="13356"/>
                  </a:lnTo>
                  <a:lnTo>
                    <a:pt x="17768" y="14991"/>
                  </a:lnTo>
                  <a:lnTo>
                    <a:pt x="17670" y="15031"/>
                  </a:lnTo>
                  <a:lnTo>
                    <a:pt x="17571" y="15070"/>
                  </a:lnTo>
                  <a:lnTo>
                    <a:pt x="17453" y="15090"/>
                  </a:lnTo>
                  <a:lnTo>
                    <a:pt x="17217" y="15090"/>
                  </a:lnTo>
                  <a:lnTo>
                    <a:pt x="17099" y="15070"/>
                  </a:lnTo>
                  <a:lnTo>
                    <a:pt x="17000" y="15031"/>
                  </a:lnTo>
                  <a:lnTo>
                    <a:pt x="16902" y="14991"/>
                  </a:lnTo>
                  <a:lnTo>
                    <a:pt x="14104" y="13376"/>
                  </a:lnTo>
                  <a:lnTo>
                    <a:pt x="14026" y="13317"/>
                  </a:lnTo>
                  <a:lnTo>
                    <a:pt x="13967" y="13258"/>
                  </a:lnTo>
                  <a:lnTo>
                    <a:pt x="13927" y="13179"/>
                  </a:lnTo>
                  <a:lnTo>
                    <a:pt x="13927" y="13120"/>
                  </a:lnTo>
                  <a:lnTo>
                    <a:pt x="13927" y="13041"/>
                  </a:lnTo>
                  <a:lnTo>
                    <a:pt x="13967" y="12982"/>
                  </a:lnTo>
                  <a:lnTo>
                    <a:pt x="14026" y="12923"/>
                  </a:lnTo>
                  <a:lnTo>
                    <a:pt x="14104" y="12864"/>
                  </a:lnTo>
                  <a:lnTo>
                    <a:pt x="16921" y="11229"/>
                  </a:lnTo>
                  <a:lnTo>
                    <a:pt x="17059" y="11170"/>
                  </a:lnTo>
                  <a:lnTo>
                    <a:pt x="17236" y="11130"/>
                  </a:lnTo>
                  <a:close/>
                  <a:moveTo>
                    <a:pt x="31005" y="13553"/>
                  </a:moveTo>
                  <a:lnTo>
                    <a:pt x="31124" y="13573"/>
                  </a:lnTo>
                  <a:lnTo>
                    <a:pt x="31222" y="13612"/>
                  </a:lnTo>
                  <a:lnTo>
                    <a:pt x="31321" y="13652"/>
                  </a:lnTo>
                  <a:lnTo>
                    <a:pt x="34118" y="15287"/>
                  </a:lnTo>
                  <a:lnTo>
                    <a:pt x="34197" y="15326"/>
                  </a:lnTo>
                  <a:lnTo>
                    <a:pt x="34256" y="15405"/>
                  </a:lnTo>
                  <a:lnTo>
                    <a:pt x="34275" y="15444"/>
                  </a:lnTo>
                  <a:lnTo>
                    <a:pt x="34295" y="15484"/>
                  </a:lnTo>
                  <a:lnTo>
                    <a:pt x="34295" y="15523"/>
                  </a:lnTo>
                  <a:lnTo>
                    <a:pt x="34295" y="15602"/>
                  </a:lnTo>
                  <a:lnTo>
                    <a:pt x="34256" y="15661"/>
                  </a:lnTo>
                  <a:lnTo>
                    <a:pt x="34197" y="15720"/>
                  </a:lnTo>
                  <a:lnTo>
                    <a:pt x="34118" y="15779"/>
                  </a:lnTo>
                  <a:lnTo>
                    <a:pt x="31301" y="17414"/>
                  </a:lnTo>
                  <a:lnTo>
                    <a:pt x="31202" y="17454"/>
                  </a:lnTo>
                  <a:lnTo>
                    <a:pt x="31104" y="17493"/>
                  </a:lnTo>
                  <a:lnTo>
                    <a:pt x="30986" y="17513"/>
                  </a:lnTo>
                  <a:lnTo>
                    <a:pt x="30749" y="17513"/>
                  </a:lnTo>
                  <a:lnTo>
                    <a:pt x="30631" y="17493"/>
                  </a:lnTo>
                  <a:lnTo>
                    <a:pt x="30533" y="17454"/>
                  </a:lnTo>
                  <a:lnTo>
                    <a:pt x="30434" y="17414"/>
                  </a:lnTo>
                  <a:lnTo>
                    <a:pt x="27637" y="15779"/>
                  </a:lnTo>
                  <a:lnTo>
                    <a:pt x="27558" y="15740"/>
                  </a:lnTo>
                  <a:lnTo>
                    <a:pt x="27499" y="15661"/>
                  </a:lnTo>
                  <a:lnTo>
                    <a:pt x="27460" y="15602"/>
                  </a:lnTo>
                  <a:lnTo>
                    <a:pt x="27440" y="15543"/>
                  </a:lnTo>
                  <a:lnTo>
                    <a:pt x="27460" y="15464"/>
                  </a:lnTo>
                  <a:lnTo>
                    <a:pt x="27499" y="15405"/>
                  </a:lnTo>
                  <a:lnTo>
                    <a:pt x="27558" y="15346"/>
                  </a:lnTo>
                  <a:lnTo>
                    <a:pt x="27637" y="15287"/>
                  </a:lnTo>
                  <a:lnTo>
                    <a:pt x="30434" y="13652"/>
                  </a:lnTo>
                  <a:lnTo>
                    <a:pt x="30533" y="13612"/>
                  </a:lnTo>
                  <a:lnTo>
                    <a:pt x="30651" y="13573"/>
                  </a:lnTo>
                  <a:lnTo>
                    <a:pt x="30769" y="13553"/>
                  </a:lnTo>
                  <a:close/>
                  <a:moveTo>
                    <a:pt x="21826" y="13691"/>
                  </a:moveTo>
                  <a:lnTo>
                    <a:pt x="22003" y="13731"/>
                  </a:lnTo>
                  <a:lnTo>
                    <a:pt x="22102" y="13750"/>
                  </a:lnTo>
                  <a:lnTo>
                    <a:pt x="22200" y="13809"/>
                  </a:lnTo>
                  <a:lnTo>
                    <a:pt x="25017" y="15425"/>
                  </a:lnTo>
                  <a:lnTo>
                    <a:pt x="25096" y="15484"/>
                  </a:lnTo>
                  <a:lnTo>
                    <a:pt x="25135" y="15543"/>
                  </a:lnTo>
                  <a:lnTo>
                    <a:pt x="25175" y="15602"/>
                  </a:lnTo>
                  <a:lnTo>
                    <a:pt x="25194" y="15681"/>
                  </a:lnTo>
                  <a:lnTo>
                    <a:pt x="25175" y="15740"/>
                  </a:lnTo>
                  <a:lnTo>
                    <a:pt x="25135" y="15819"/>
                  </a:lnTo>
                  <a:lnTo>
                    <a:pt x="25096" y="15878"/>
                  </a:lnTo>
                  <a:lnTo>
                    <a:pt x="25017" y="15937"/>
                  </a:lnTo>
                  <a:lnTo>
                    <a:pt x="22200" y="17552"/>
                  </a:lnTo>
                  <a:lnTo>
                    <a:pt x="22043" y="17631"/>
                  </a:lnTo>
                  <a:lnTo>
                    <a:pt x="21865" y="17650"/>
                  </a:lnTo>
                  <a:lnTo>
                    <a:pt x="21688" y="17670"/>
                  </a:lnTo>
                  <a:lnTo>
                    <a:pt x="21531" y="17631"/>
                  </a:lnTo>
                  <a:lnTo>
                    <a:pt x="21412" y="17611"/>
                  </a:lnTo>
                  <a:lnTo>
                    <a:pt x="21314" y="17552"/>
                  </a:lnTo>
                  <a:lnTo>
                    <a:pt x="18517" y="15937"/>
                  </a:lnTo>
                  <a:lnTo>
                    <a:pt x="18438" y="15878"/>
                  </a:lnTo>
                  <a:lnTo>
                    <a:pt x="18379" y="15819"/>
                  </a:lnTo>
                  <a:lnTo>
                    <a:pt x="18359" y="15759"/>
                  </a:lnTo>
                  <a:lnTo>
                    <a:pt x="18359" y="15720"/>
                  </a:lnTo>
                  <a:lnTo>
                    <a:pt x="18340" y="15681"/>
                  </a:lnTo>
                  <a:lnTo>
                    <a:pt x="18359" y="15641"/>
                  </a:lnTo>
                  <a:lnTo>
                    <a:pt x="18379" y="15582"/>
                  </a:lnTo>
                  <a:lnTo>
                    <a:pt x="18379" y="15543"/>
                  </a:lnTo>
                  <a:lnTo>
                    <a:pt x="18438" y="15484"/>
                  </a:lnTo>
                  <a:lnTo>
                    <a:pt x="18517" y="15425"/>
                  </a:lnTo>
                  <a:lnTo>
                    <a:pt x="21334" y="13809"/>
                  </a:lnTo>
                  <a:lnTo>
                    <a:pt x="21491" y="13731"/>
                  </a:lnTo>
                  <a:lnTo>
                    <a:pt x="21649" y="13711"/>
                  </a:lnTo>
                  <a:lnTo>
                    <a:pt x="21826" y="13691"/>
                  </a:lnTo>
                  <a:close/>
                  <a:moveTo>
                    <a:pt x="12785" y="13849"/>
                  </a:moveTo>
                  <a:lnTo>
                    <a:pt x="12903" y="13868"/>
                  </a:lnTo>
                  <a:lnTo>
                    <a:pt x="13001" y="13908"/>
                  </a:lnTo>
                  <a:lnTo>
                    <a:pt x="13100" y="13947"/>
                  </a:lnTo>
                  <a:lnTo>
                    <a:pt x="15897" y="15562"/>
                  </a:lnTo>
                  <a:lnTo>
                    <a:pt x="15976" y="15622"/>
                  </a:lnTo>
                  <a:lnTo>
                    <a:pt x="16035" y="15681"/>
                  </a:lnTo>
                  <a:lnTo>
                    <a:pt x="16074" y="15740"/>
                  </a:lnTo>
                  <a:lnTo>
                    <a:pt x="16074" y="15779"/>
                  </a:lnTo>
                  <a:lnTo>
                    <a:pt x="16074" y="15838"/>
                  </a:lnTo>
                  <a:lnTo>
                    <a:pt x="16074" y="15897"/>
                  </a:lnTo>
                  <a:lnTo>
                    <a:pt x="16055" y="15937"/>
                  </a:lnTo>
                  <a:lnTo>
                    <a:pt x="16015" y="15996"/>
                  </a:lnTo>
                  <a:lnTo>
                    <a:pt x="15897" y="16075"/>
                  </a:lnTo>
                  <a:lnTo>
                    <a:pt x="13080" y="17710"/>
                  </a:lnTo>
                  <a:lnTo>
                    <a:pt x="12982" y="17749"/>
                  </a:lnTo>
                  <a:lnTo>
                    <a:pt x="12883" y="17788"/>
                  </a:lnTo>
                  <a:lnTo>
                    <a:pt x="12765" y="17808"/>
                  </a:lnTo>
                  <a:lnTo>
                    <a:pt x="12529" y="17808"/>
                  </a:lnTo>
                  <a:lnTo>
                    <a:pt x="12410" y="17788"/>
                  </a:lnTo>
                  <a:lnTo>
                    <a:pt x="12312" y="17749"/>
                  </a:lnTo>
                  <a:lnTo>
                    <a:pt x="12213" y="17710"/>
                  </a:lnTo>
                  <a:lnTo>
                    <a:pt x="9416" y="16075"/>
                  </a:lnTo>
                  <a:lnTo>
                    <a:pt x="9337" y="16016"/>
                  </a:lnTo>
                  <a:lnTo>
                    <a:pt x="9278" y="15956"/>
                  </a:lnTo>
                  <a:lnTo>
                    <a:pt x="9239" y="15897"/>
                  </a:lnTo>
                  <a:lnTo>
                    <a:pt x="9239" y="15819"/>
                  </a:lnTo>
                  <a:lnTo>
                    <a:pt x="9239" y="15759"/>
                  </a:lnTo>
                  <a:lnTo>
                    <a:pt x="9278" y="15700"/>
                  </a:lnTo>
                  <a:lnTo>
                    <a:pt x="9337" y="15622"/>
                  </a:lnTo>
                  <a:lnTo>
                    <a:pt x="9416" y="15582"/>
                  </a:lnTo>
                  <a:lnTo>
                    <a:pt x="12233" y="13947"/>
                  </a:lnTo>
                  <a:lnTo>
                    <a:pt x="12332" y="13908"/>
                  </a:lnTo>
                  <a:lnTo>
                    <a:pt x="12430" y="13868"/>
                  </a:lnTo>
                  <a:lnTo>
                    <a:pt x="12548" y="13849"/>
                  </a:lnTo>
                  <a:close/>
                  <a:moveTo>
                    <a:pt x="26199" y="16252"/>
                  </a:moveTo>
                  <a:lnTo>
                    <a:pt x="26317" y="16272"/>
                  </a:lnTo>
                  <a:lnTo>
                    <a:pt x="26416" y="16291"/>
                  </a:lnTo>
                  <a:lnTo>
                    <a:pt x="26534" y="16311"/>
                  </a:lnTo>
                  <a:lnTo>
                    <a:pt x="26632" y="16370"/>
                  </a:lnTo>
                  <a:lnTo>
                    <a:pt x="29430" y="17985"/>
                  </a:lnTo>
                  <a:lnTo>
                    <a:pt x="29508" y="18044"/>
                  </a:lnTo>
                  <a:lnTo>
                    <a:pt x="29567" y="18104"/>
                  </a:lnTo>
                  <a:lnTo>
                    <a:pt x="29587" y="18163"/>
                  </a:lnTo>
                  <a:lnTo>
                    <a:pt x="29607" y="18202"/>
                  </a:lnTo>
                  <a:lnTo>
                    <a:pt x="29607" y="18241"/>
                  </a:lnTo>
                  <a:lnTo>
                    <a:pt x="29607" y="18320"/>
                  </a:lnTo>
                  <a:lnTo>
                    <a:pt x="29567" y="18379"/>
                  </a:lnTo>
                  <a:lnTo>
                    <a:pt x="29508" y="18438"/>
                  </a:lnTo>
                  <a:lnTo>
                    <a:pt x="29430" y="18498"/>
                  </a:lnTo>
                  <a:lnTo>
                    <a:pt x="26613" y="20113"/>
                  </a:lnTo>
                  <a:lnTo>
                    <a:pt x="26514" y="20172"/>
                  </a:lnTo>
                  <a:lnTo>
                    <a:pt x="26416" y="20192"/>
                  </a:lnTo>
                  <a:lnTo>
                    <a:pt x="26298" y="20211"/>
                  </a:lnTo>
                  <a:lnTo>
                    <a:pt x="26179" y="20231"/>
                  </a:lnTo>
                  <a:lnTo>
                    <a:pt x="26061" y="20231"/>
                  </a:lnTo>
                  <a:lnTo>
                    <a:pt x="25943" y="20211"/>
                  </a:lnTo>
                  <a:lnTo>
                    <a:pt x="25845" y="20172"/>
                  </a:lnTo>
                  <a:lnTo>
                    <a:pt x="25746" y="20132"/>
                  </a:lnTo>
                  <a:lnTo>
                    <a:pt x="22949" y="18498"/>
                  </a:lnTo>
                  <a:lnTo>
                    <a:pt x="22850" y="18419"/>
                  </a:lnTo>
                  <a:lnTo>
                    <a:pt x="22791" y="18340"/>
                  </a:lnTo>
                  <a:lnTo>
                    <a:pt x="22772" y="18241"/>
                  </a:lnTo>
                  <a:lnTo>
                    <a:pt x="22791" y="18163"/>
                  </a:lnTo>
                  <a:lnTo>
                    <a:pt x="22811" y="18104"/>
                  </a:lnTo>
                  <a:lnTo>
                    <a:pt x="22870" y="18044"/>
                  </a:lnTo>
                  <a:lnTo>
                    <a:pt x="22949" y="17985"/>
                  </a:lnTo>
                  <a:lnTo>
                    <a:pt x="25766" y="16370"/>
                  </a:lnTo>
                  <a:lnTo>
                    <a:pt x="25845" y="16311"/>
                  </a:lnTo>
                  <a:lnTo>
                    <a:pt x="25963" y="16291"/>
                  </a:lnTo>
                  <a:lnTo>
                    <a:pt x="26081" y="16272"/>
                  </a:lnTo>
                  <a:lnTo>
                    <a:pt x="26199" y="16252"/>
                  </a:lnTo>
                  <a:close/>
                  <a:moveTo>
                    <a:pt x="17197" y="16410"/>
                  </a:moveTo>
                  <a:lnTo>
                    <a:pt x="17315" y="16429"/>
                  </a:lnTo>
                  <a:lnTo>
                    <a:pt x="17433" y="16469"/>
                  </a:lnTo>
                  <a:lnTo>
                    <a:pt x="17532" y="16508"/>
                  </a:lnTo>
                  <a:lnTo>
                    <a:pt x="20329" y="18143"/>
                  </a:lnTo>
                  <a:lnTo>
                    <a:pt x="20408" y="18202"/>
                  </a:lnTo>
                  <a:lnTo>
                    <a:pt x="20447" y="18261"/>
                  </a:lnTo>
                  <a:lnTo>
                    <a:pt x="20487" y="18320"/>
                  </a:lnTo>
                  <a:lnTo>
                    <a:pt x="20506" y="18379"/>
                  </a:lnTo>
                  <a:lnTo>
                    <a:pt x="20487" y="18458"/>
                  </a:lnTo>
                  <a:lnTo>
                    <a:pt x="20447" y="18517"/>
                  </a:lnTo>
                  <a:lnTo>
                    <a:pt x="20408" y="18576"/>
                  </a:lnTo>
                  <a:lnTo>
                    <a:pt x="20309" y="18635"/>
                  </a:lnTo>
                  <a:lnTo>
                    <a:pt x="17492" y="20270"/>
                  </a:lnTo>
                  <a:lnTo>
                    <a:pt x="17414" y="20310"/>
                  </a:lnTo>
                  <a:lnTo>
                    <a:pt x="17296" y="20349"/>
                  </a:lnTo>
                  <a:lnTo>
                    <a:pt x="17177" y="20369"/>
                  </a:lnTo>
                  <a:lnTo>
                    <a:pt x="16941" y="20369"/>
                  </a:lnTo>
                  <a:lnTo>
                    <a:pt x="16842" y="20349"/>
                  </a:lnTo>
                  <a:lnTo>
                    <a:pt x="16724" y="20310"/>
                  </a:lnTo>
                  <a:lnTo>
                    <a:pt x="16626" y="20270"/>
                  </a:lnTo>
                  <a:lnTo>
                    <a:pt x="13829" y="18635"/>
                  </a:lnTo>
                  <a:lnTo>
                    <a:pt x="13750" y="18596"/>
                  </a:lnTo>
                  <a:lnTo>
                    <a:pt x="13691" y="18517"/>
                  </a:lnTo>
                  <a:lnTo>
                    <a:pt x="13651" y="18458"/>
                  </a:lnTo>
                  <a:lnTo>
                    <a:pt x="13651" y="18399"/>
                  </a:lnTo>
                  <a:lnTo>
                    <a:pt x="13671" y="18320"/>
                  </a:lnTo>
                  <a:lnTo>
                    <a:pt x="13691" y="18261"/>
                  </a:lnTo>
                  <a:lnTo>
                    <a:pt x="13750" y="18202"/>
                  </a:lnTo>
                  <a:lnTo>
                    <a:pt x="13829" y="18143"/>
                  </a:lnTo>
                  <a:lnTo>
                    <a:pt x="16645" y="16508"/>
                  </a:lnTo>
                  <a:lnTo>
                    <a:pt x="16744" y="16469"/>
                  </a:lnTo>
                  <a:lnTo>
                    <a:pt x="16862" y="16429"/>
                  </a:lnTo>
                  <a:lnTo>
                    <a:pt x="16980" y="16410"/>
                  </a:lnTo>
                  <a:close/>
                  <a:moveTo>
                    <a:pt x="21629" y="18970"/>
                  </a:moveTo>
                  <a:lnTo>
                    <a:pt x="21787" y="19010"/>
                  </a:lnTo>
                  <a:lnTo>
                    <a:pt x="21944" y="19069"/>
                  </a:lnTo>
                  <a:lnTo>
                    <a:pt x="24741" y="20704"/>
                  </a:lnTo>
                  <a:lnTo>
                    <a:pt x="24820" y="20763"/>
                  </a:lnTo>
                  <a:lnTo>
                    <a:pt x="24879" y="20822"/>
                  </a:lnTo>
                  <a:lnTo>
                    <a:pt x="24919" y="20881"/>
                  </a:lnTo>
                  <a:lnTo>
                    <a:pt x="24919" y="20960"/>
                  </a:lnTo>
                  <a:lnTo>
                    <a:pt x="24919" y="21019"/>
                  </a:lnTo>
                  <a:lnTo>
                    <a:pt x="24879" y="21078"/>
                  </a:lnTo>
                  <a:lnTo>
                    <a:pt x="24820" y="21157"/>
                  </a:lnTo>
                  <a:lnTo>
                    <a:pt x="24741" y="21196"/>
                  </a:lnTo>
                  <a:lnTo>
                    <a:pt x="21925" y="22831"/>
                  </a:lnTo>
                  <a:lnTo>
                    <a:pt x="21826" y="22871"/>
                  </a:lnTo>
                  <a:lnTo>
                    <a:pt x="21728" y="22910"/>
                  </a:lnTo>
                  <a:lnTo>
                    <a:pt x="21609" y="22930"/>
                  </a:lnTo>
                  <a:lnTo>
                    <a:pt x="21373" y="22930"/>
                  </a:lnTo>
                  <a:lnTo>
                    <a:pt x="21255" y="22910"/>
                  </a:lnTo>
                  <a:lnTo>
                    <a:pt x="21156" y="22871"/>
                  </a:lnTo>
                  <a:lnTo>
                    <a:pt x="21058" y="22831"/>
                  </a:lnTo>
                  <a:lnTo>
                    <a:pt x="18261" y="21216"/>
                  </a:lnTo>
                  <a:lnTo>
                    <a:pt x="18182" y="21157"/>
                  </a:lnTo>
                  <a:lnTo>
                    <a:pt x="18123" y="21098"/>
                  </a:lnTo>
                  <a:lnTo>
                    <a:pt x="18083" y="21019"/>
                  </a:lnTo>
                  <a:lnTo>
                    <a:pt x="18064" y="20960"/>
                  </a:lnTo>
                  <a:lnTo>
                    <a:pt x="18083" y="20901"/>
                  </a:lnTo>
                  <a:lnTo>
                    <a:pt x="18103" y="20861"/>
                  </a:lnTo>
                  <a:lnTo>
                    <a:pt x="18123" y="20822"/>
                  </a:lnTo>
                  <a:lnTo>
                    <a:pt x="18182" y="20763"/>
                  </a:lnTo>
                  <a:lnTo>
                    <a:pt x="18261" y="20704"/>
                  </a:lnTo>
                  <a:lnTo>
                    <a:pt x="21058" y="19069"/>
                  </a:lnTo>
                  <a:lnTo>
                    <a:pt x="21156" y="19029"/>
                  </a:lnTo>
                  <a:lnTo>
                    <a:pt x="21275" y="18990"/>
                  </a:lnTo>
                  <a:lnTo>
                    <a:pt x="21452" y="18970"/>
                  </a:lnTo>
                  <a:close/>
                  <a:moveTo>
                    <a:pt x="19561" y="1"/>
                  </a:moveTo>
                  <a:lnTo>
                    <a:pt x="19285" y="21"/>
                  </a:lnTo>
                  <a:lnTo>
                    <a:pt x="19029" y="60"/>
                  </a:lnTo>
                  <a:lnTo>
                    <a:pt x="18753" y="119"/>
                  </a:lnTo>
                  <a:lnTo>
                    <a:pt x="18497" y="178"/>
                  </a:lnTo>
                  <a:lnTo>
                    <a:pt x="18261" y="277"/>
                  </a:lnTo>
                  <a:lnTo>
                    <a:pt x="18024" y="375"/>
                  </a:lnTo>
                  <a:lnTo>
                    <a:pt x="17808" y="493"/>
                  </a:lnTo>
                  <a:lnTo>
                    <a:pt x="848" y="10303"/>
                  </a:lnTo>
                  <a:lnTo>
                    <a:pt x="611" y="10441"/>
                  </a:lnTo>
                  <a:lnTo>
                    <a:pt x="434" y="10599"/>
                  </a:lnTo>
                  <a:lnTo>
                    <a:pt x="276" y="10756"/>
                  </a:lnTo>
                  <a:lnTo>
                    <a:pt x="158" y="10933"/>
                  </a:lnTo>
                  <a:lnTo>
                    <a:pt x="79" y="11111"/>
                  </a:lnTo>
                  <a:lnTo>
                    <a:pt x="20" y="11288"/>
                  </a:lnTo>
                  <a:lnTo>
                    <a:pt x="0" y="11465"/>
                  </a:lnTo>
                  <a:lnTo>
                    <a:pt x="20" y="11643"/>
                  </a:lnTo>
                  <a:lnTo>
                    <a:pt x="40" y="11780"/>
                  </a:lnTo>
                  <a:lnTo>
                    <a:pt x="99" y="11879"/>
                  </a:lnTo>
                  <a:lnTo>
                    <a:pt x="138" y="11977"/>
                  </a:lnTo>
                  <a:lnTo>
                    <a:pt x="197" y="12096"/>
                  </a:lnTo>
                  <a:lnTo>
                    <a:pt x="276" y="12194"/>
                  </a:lnTo>
                  <a:lnTo>
                    <a:pt x="375" y="12293"/>
                  </a:lnTo>
                  <a:lnTo>
                    <a:pt x="454" y="12371"/>
                  </a:lnTo>
                  <a:lnTo>
                    <a:pt x="631" y="12509"/>
                  </a:lnTo>
                  <a:lnTo>
                    <a:pt x="828" y="12647"/>
                  </a:lnTo>
                  <a:lnTo>
                    <a:pt x="20762" y="24210"/>
                  </a:lnTo>
                  <a:lnTo>
                    <a:pt x="20979" y="24328"/>
                  </a:lnTo>
                  <a:lnTo>
                    <a:pt x="21215" y="24427"/>
                  </a:lnTo>
                  <a:lnTo>
                    <a:pt x="21452" y="24505"/>
                  </a:lnTo>
                  <a:lnTo>
                    <a:pt x="21708" y="24565"/>
                  </a:lnTo>
                  <a:lnTo>
                    <a:pt x="21984" y="24624"/>
                  </a:lnTo>
                  <a:lnTo>
                    <a:pt x="22240" y="24663"/>
                  </a:lnTo>
                  <a:lnTo>
                    <a:pt x="22516" y="24683"/>
                  </a:lnTo>
                  <a:lnTo>
                    <a:pt x="23067" y="24683"/>
                  </a:lnTo>
                  <a:lnTo>
                    <a:pt x="23343" y="24663"/>
                  </a:lnTo>
                  <a:lnTo>
                    <a:pt x="23599" y="24624"/>
                  </a:lnTo>
                  <a:lnTo>
                    <a:pt x="23855" y="24565"/>
                  </a:lnTo>
                  <a:lnTo>
                    <a:pt x="24111" y="24505"/>
                  </a:lnTo>
                  <a:lnTo>
                    <a:pt x="24367" y="24427"/>
                  </a:lnTo>
                  <a:lnTo>
                    <a:pt x="24604" y="24328"/>
                  </a:lnTo>
                  <a:lnTo>
                    <a:pt x="24820" y="24210"/>
                  </a:lnTo>
                  <a:lnTo>
                    <a:pt x="41780" y="14400"/>
                  </a:lnTo>
                  <a:lnTo>
                    <a:pt x="41977" y="14262"/>
                  </a:lnTo>
                  <a:lnTo>
                    <a:pt x="42155" y="14125"/>
                  </a:lnTo>
                  <a:lnTo>
                    <a:pt x="42233" y="14046"/>
                  </a:lnTo>
                  <a:lnTo>
                    <a:pt x="42332" y="13947"/>
                  </a:lnTo>
                  <a:lnTo>
                    <a:pt x="42411" y="13849"/>
                  </a:lnTo>
                  <a:lnTo>
                    <a:pt x="42490" y="13711"/>
                  </a:lnTo>
                  <a:lnTo>
                    <a:pt x="42529" y="13632"/>
                  </a:lnTo>
                  <a:lnTo>
                    <a:pt x="42568" y="13534"/>
                  </a:lnTo>
                  <a:lnTo>
                    <a:pt x="42588" y="13396"/>
                  </a:lnTo>
                  <a:lnTo>
                    <a:pt x="42608" y="13317"/>
                  </a:lnTo>
                  <a:lnTo>
                    <a:pt x="42627" y="13218"/>
                  </a:lnTo>
                  <a:lnTo>
                    <a:pt x="42608" y="13061"/>
                  </a:lnTo>
                  <a:lnTo>
                    <a:pt x="42568" y="12903"/>
                  </a:lnTo>
                  <a:lnTo>
                    <a:pt x="42509" y="12746"/>
                  </a:lnTo>
                  <a:lnTo>
                    <a:pt x="42411" y="12608"/>
                  </a:lnTo>
                  <a:lnTo>
                    <a:pt x="42293" y="12450"/>
                  </a:lnTo>
                  <a:lnTo>
                    <a:pt x="42155" y="12312"/>
                  </a:lnTo>
                  <a:lnTo>
                    <a:pt x="41977" y="12174"/>
                  </a:lnTo>
                  <a:lnTo>
                    <a:pt x="41800" y="12056"/>
                  </a:lnTo>
                  <a:lnTo>
                    <a:pt x="21865" y="474"/>
                  </a:lnTo>
                  <a:lnTo>
                    <a:pt x="21649" y="375"/>
                  </a:lnTo>
                  <a:lnTo>
                    <a:pt x="21412" y="277"/>
                  </a:lnTo>
                  <a:lnTo>
                    <a:pt x="21156" y="178"/>
                  </a:lnTo>
                  <a:lnTo>
                    <a:pt x="20920" y="119"/>
                  </a:lnTo>
                  <a:lnTo>
                    <a:pt x="20644" y="60"/>
                  </a:lnTo>
                  <a:lnTo>
                    <a:pt x="20388" y="21"/>
                  </a:lnTo>
                  <a:lnTo>
                    <a:pt x="20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4446725" y="2826475"/>
              <a:ext cx="170900" cy="99500"/>
            </a:xfrm>
            <a:custGeom>
              <a:avLst/>
              <a:gdLst/>
              <a:ahLst/>
              <a:cxnLst/>
              <a:rect l="l" t="t" r="r" b="b"/>
              <a:pathLst>
                <a:path w="6836" h="3980" extrusionOk="0">
                  <a:moveTo>
                    <a:pt x="3428" y="0"/>
                  </a:moveTo>
                  <a:lnTo>
                    <a:pt x="3310" y="20"/>
                  </a:lnTo>
                  <a:lnTo>
                    <a:pt x="3191" y="39"/>
                  </a:lnTo>
                  <a:lnTo>
                    <a:pt x="3093" y="59"/>
                  </a:lnTo>
                  <a:lnTo>
                    <a:pt x="2994" y="99"/>
                  </a:lnTo>
                  <a:lnTo>
                    <a:pt x="1497" y="965"/>
                  </a:lnTo>
                  <a:lnTo>
                    <a:pt x="178" y="1733"/>
                  </a:lnTo>
                  <a:lnTo>
                    <a:pt x="138" y="1773"/>
                  </a:lnTo>
                  <a:lnTo>
                    <a:pt x="79" y="1812"/>
                  </a:lnTo>
                  <a:lnTo>
                    <a:pt x="40" y="1852"/>
                  </a:lnTo>
                  <a:lnTo>
                    <a:pt x="0" y="1930"/>
                  </a:lnTo>
                  <a:lnTo>
                    <a:pt x="0" y="1990"/>
                  </a:lnTo>
                  <a:lnTo>
                    <a:pt x="0" y="2029"/>
                  </a:lnTo>
                  <a:lnTo>
                    <a:pt x="20" y="2088"/>
                  </a:lnTo>
                  <a:lnTo>
                    <a:pt x="40" y="2127"/>
                  </a:lnTo>
                  <a:lnTo>
                    <a:pt x="99" y="2187"/>
                  </a:lnTo>
                  <a:lnTo>
                    <a:pt x="178" y="2246"/>
                  </a:lnTo>
                  <a:lnTo>
                    <a:pt x="2975" y="3861"/>
                  </a:lnTo>
                  <a:lnTo>
                    <a:pt x="3073" y="3920"/>
                  </a:lnTo>
                  <a:lnTo>
                    <a:pt x="3172" y="3940"/>
                  </a:lnTo>
                  <a:lnTo>
                    <a:pt x="3290" y="3959"/>
                  </a:lnTo>
                  <a:lnTo>
                    <a:pt x="3408" y="3979"/>
                  </a:lnTo>
                  <a:lnTo>
                    <a:pt x="3526" y="3959"/>
                  </a:lnTo>
                  <a:lnTo>
                    <a:pt x="3625" y="3940"/>
                  </a:lnTo>
                  <a:lnTo>
                    <a:pt x="3743" y="3920"/>
                  </a:lnTo>
                  <a:lnTo>
                    <a:pt x="3841" y="3881"/>
                  </a:lnTo>
                  <a:lnTo>
                    <a:pt x="6658" y="2246"/>
                  </a:lnTo>
                  <a:lnTo>
                    <a:pt x="6737" y="2187"/>
                  </a:lnTo>
                  <a:lnTo>
                    <a:pt x="6796" y="2127"/>
                  </a:lnTo>
                  <a:lnTo>
                    <a:pt x="6836" y="2049"/>
                  </a:lnTo>
                  <a:lnTo>
                    <a:pt x="6836" y="1990"/>
                  </a:lnTo>
                  <a:lnTo>
                    <a:pt x="6836" y="1950"/>
                  </a:lnTo>
                  <a:lnTo>
                    <a:pt x="6816" y="1891"/>
                  </a:lnTo>
                  <a:lnTo>
                    <a:pt x="6796" y="1852"/>
                  </a:lnTo>
                  <a:lnTo>
                    <a:pt x="6737" y="1793"/>
                  </a:lnTo>
                  <a:lnTo>
                    <a:pt x="6658" y="1733"/>
                  </a:lnTo>
                  <a:lnTo>
                    <a:pt x="3861" y="118"/>
                  </a:lnTo>
                  <a:lnTo>
                    <a:pt x="3763" y="59"/>
                  </a:lnTo>
                  <a:lnTo>
                    <a:pt x="3664" y="39"/>
                  </a:lnTo>
                  <a:lnTo>
                    <a:pt x="3546" y="20"/>
                  </a:lnTo>
                  <a:lnTo>
                    <a:pt x="3428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4557025" y="2890975"/>
              <a:ext cx="171400" cy="99000"/>
            </a:xfrm>
            <a:custGeom>
              <a:avLst/>
              <a:gdLst/>
              <a:ahLst/>
              <a:cxnLst/>
              <a:rect l="l" t="t" r="r" b="b"/>
              <a:pathLst>
                <a:path w="6856" h="3960" extrusionOk="0">
                  <a:moveTo>
                    <a:pt x="3310" y="0"/>
                  </a:moveTo>
                  <a:lnTo>
                    <a:pt x="3152" y="40"/>
                  </a:lnTo>
                  <a:lnTo>
                    <a:pt x="2995" y="99"/>
                  </a:lnTo>
                  <a:lnTo>
                    <a:pt x="178" y="1714"/>
                  </a:lnTo>
                  <a:lnTo>
                    <a:pt x="99" y="1773"/>
                  </a:lnTo>
                  <a:lnTo>
                    <a:pt x="40" y="1832"/>
                  </a:lnTo>
                  <a:lnTo>
                    <a:pt x="20" y="1911"/>
                  </a:lnTo>
                  <a:lnTo>
                    <a:pt x="1" y="1970"/>
                  </a:lnTo>
                  <a:lnTo>
                    <a:pt x="20" y="2049"/>
                  </a:lnTo>
                  <a:lnTo>
                    <a:pt x="40" y="2108"/>
                  </a:lnTo>
                  <a:lnTo>
                    <a:pt x="99" y="2167"/>
                  </a:lnTo>
                  <a:lnTo>
                    <a:pt x="178" y="2226"/>
                  </a:lnTo>
                  <a:lnTo>
                    <a:pt x="2975" y="3861"/>
                  </a:lnTo>
                  <a:lnTo>
                    <a:pt x="3074" y="3901"/>
                  </a:lnTo>
                  <a:lnTo>
                    <a:pt x="3192" y="3940"/>
                  </a:lnTo>
                  <a:lnTo>
                    <a:pt x="3290" y="3960"/>
                  </a:lnTo>
                  <a:lnTo>
                    <a:pt x="3527" y="3960"/>
                  </a:lnTo>
                  <a:lnTo>
                    <a:pt x="3645" y="3940"/>
                  </a:lnTo>
                  <a:lnTo>
                    <a:pt x="3763" y="3901"/>
                  </a:lnTo>
                  <a:lnTo>
                    <a:pt x="3862" y="3861"/>
                  </a:lnTo>
                  <a:lnTo>
                    <a:pt x="6659" y="2226"/>
                  </a:lnTo>
                  <a:lnTo>
                    <a:pt x="6737" y="2167"/>
                  </a:lnTo>
                  <a:lnTo>
                    <a:pt x="6797" y="2108"/>
                  </a:lnTo>
                  <a:lnTo>
                    <a:pt x="6836" y="2049"/>
                  </a:lnTo>
                  <a:lnTo>
                    <a:pt x="6856" y="1970"/>
                  </a:lnTo>
                  <a:lnTo>
                    <a:pt x="6836" y="1911"/>
                  </a:lnTo>
                  <a:lnTo>
                    <a:pt x="6816" y="1832"/>
                  </a:lnTo>
                  <a:lnTo>
                    <a:pt x="6757" y="1773"/>
                  </a:lnTo>
                  <a:lnTo>
                    <a:pt x="6678" y="1714"/>
                  </a:lnTo>
                  <a:lnTo>
                    <a:pt x="3862" y="99"/>
                  </a:lnTo>
                  <a:lnTo>
                    <a:pt x="3783" y="60"/>
                  </a:lnTo>
                  <a:lnTo>
                    <a:pt x="3665" y="20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4329525" y="2894425"/>
              <a:ext cx="170900" cy="99000"/>
            </a:xfrm>
            <a:custGeom>
              <a:avLst/>
              <a:gdLst/>
              <a:ahLst/>
              <a:cxnLst/>
              <a:rect l="l" t="t" r="r" b="b"/>
              <a:pathLst>
                <a:path w="6836" h="3960" extrusionOk="0">
                  <a:moveTo>
                    <a:pt x="3309" y="0"/>
                  </a:moveTo>
                  <a:lnTo>
                    <a:pt x="3132" y="40"/>
                  </a:lnTo>
                  <a:lnTo>
                    <a:pt x="2994" y="99"/>
                  </a:lnTo>
                  <a:lnTo>
                    <a:pt x="177" y="1734"/>
                  </a:lnTo>
                  <a:lnTo>
                    <a:pt x="99" y="1793"/>
                  </a:lnTo>
                  <a:lnTo>
                    <a:pt x="40" y="1852"/>
                  </a:lnTo>
                  <a:lnTo>
                    <a:pt x="0" y="1911"/>
                  </a:lnTo>
                  <a:lnTo>
                    <a:pt x="0" y="1990"/>
                  </a:lnTo>
                  <a:lnTo>
                    <a:pt x="0" y="2049"/>
                  </a:lnTo>
                  <a:lnTo>
                    <a:pt x="40" y="2128"/>
                  </a:lnTo>
                  <a:lnTo>
                    <a:pt x="99" y="2187"/>
                  </a:lnTo>
                  <a:lnTo>
                    <a:pt x="177" y="2246"/>
                  </a:lnTo>
                  <a:lnTo>
                    <a:pt x="2975" y="3861"/>
                  </a:lnTo>
                  <a:lnTo>
                    <a:pt x="3073" y="3901"/>
                  </a:lnTo>
                  <a:lnTo>
                    <a:pt x="3172" y="3940"/>
                  </a:lnTo>
                  <a:lnTo>
                    <a:pt x="3290" y="3960"/>
                  </a:lnTo>
                  <a:lnTo>
                    <a:pt x="3526" y="3960"/>
                  </a:lnTo>
                  <a:lnTo>
                    <a:pt x="3644" y="3940"/>
                  </a:lnTo>
                  <a:lnTo>
                    <a:pt x="3743" y="3901"/>
                  </a:lnTo>
                  <a:lnTo>
                    <a:pt x="3841" y="3861"/>
                  </a:lnTo>
                  <a:lnTo>
                    <a:pt x="6658" y="2226"/>
                  </a:lnTo>
                  <a:lnTo>
                    <a:pt x="6737" y="2187"/>
                  </a:lnTo>
                  <a:lnTo>
                    <a:pt x="6796" y="2108"/>
                  </a:lnTo>
                  <a:lnTo>
                    <a:pt x="6835" y="2049"/>
                  </a:lnTo>
                  <a:lnTo>
                    <a:pt x="6835" y="1990"/>
                  </a:lnTo>
                  <a:lnTo>
                    <a:pt x="6835" y="1911"/>
                  </a:lnTo>
                  <a:lnTo>
                    <a:pt x="6796" y="1852"/>
                  </a:lnTo>
                  <a:lnTo>
                    <a:pt x="6737" y="1793"/>
                  </a:lnTo>
                  <a:lnTo>
                    <a:pt x="6658" y="1734"/>
                  </a:lnTo>
                  <a:lnTo>
                    <a:pt x="3861" y="99"/>
                  </a:lnTo>
                  <a:lnTo>
                    <a:pt x="3762" y="59"/>
                  </a:lnTo>
                  <a:lnTo>
                    <a:pt x="3664" y="20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667350" y="2955000"/>
              <a:ext cx="171400" cy="99000"/>
            </a:xfrm>
            <a:custGeom>
              <a:avLst/>
              <a:gdLst/>
              <a:ahLst/>
              <a:cxnLst/>
              <a:rect l="l" t="t" r="r" b="b"/>
              <a:pathLst>
                <a:path w="6856" h="3960" extrusionOk="0">
                  <a:moveTo>
                    <a:pt x="3329" y="0"/>
                  </a:moveTo>
                  <a:lnTo>
                    <a:pt x="3211" y="20"/>
                  </a:lnTo>
                  <a:lnTo>
                    <a:pt x="3093" y="59"/>
                  </a:lnTo>
                  <a:lnTo>
                    <a:pt x="2994" y="99"/>
                  </a:lnTo>
                  <a:lnTo>
                    <a:pt x="197" y="1734"/>
                  </a:lnTo>
                  <a:lnTo>
                    <a:pt x="118" y="1793"/>
                  </a:lnTo>
                  <a:lnTo>
                    <a:pt x="59" y="1852"/>
                  </a:lnTo>
                  <a:lnTo>
                    <a:pt x="20" y="1911"/>
                  </a:lnTo>
                  <a:lnTo>
                    <a:pt x="0" y="1990"/>
                  </a:lnTo>
                  <a:lnTo>
                    <a:pt x="20" y="2049"/>
                  </a:lnTo>
                  <a:lnTo>
                    <a:pt x="59" y="2108"/>
                  </a:lnTo>
                  <a:lnTo>
                    <a:pt x="118" y="2187"/>
                  </a:lnTo>
                  <a:lnTo>
                    <a:pt x="197" y="2226"/>
                  </a:lnTo>
                  <a:lnTo>
                    <a:pt x="2994" y="3861"/>
                  </a:lnTo>
                  <a:lnTo>
                    <a:pt x="3093" y="3901"/>
                  </a:lnTo>
                  <a:lnTo>
                    <a:pt x="3191" y="3940"/>
                  </a:lnTo>
                  <a:lnTo>
                    <a:pt x="3309" y="3960"/>
                  </a:lnTo>
                  <a:lnTo>
                    <a:pt x="3546" y="3960"/>
                  </a:lnTo>
                  <a:lnTo>
                    <a:pt x="3664" y="3940"/>
                  </a:lnTo>
                  <a:lnTo>
                    <a:pt x="3762" y="3901"/>
                  </a:lnTo>
                  <a:lnTo>
                    <a:pt x="3861" y="3861"/>
                  </a:lnTo>
                  <a:lnTo>
                    <a:pt x="6678" y="2226"/>
                  </a:lnTo>
                  <a:lnTo>
                    <a:pt x="6757" y="2167"/>
                  </a:lnTo>
                  <a:lnTo>
                    <a:pt x="6816" y="2108"/>
                  </a:lnTo>
                  <a:lnTo>
                    <a:pt x="6855" y="2049"/>
                  </a:lnTo>
                  <a:lnTo>
                    <a:pt x="6855" y="1970"/>
                  </a:lnTo>
                  <a:lnTo>
                    <a:pt x="6855" y="1931"/>
                  </a:lnTo>
                  <a:lnTo>
                    <a:pt x="6816" y="1872"/>
                  </a:lnTo>
                  <a:lnTo>
                    <a:pt x="6816" y="1852"/>
                  </a:lnTo>
                  <a:lnTo>
                    <a:pt x="6757" y="1773"/>
                  </a:lnTo>
                  <a:lnTo>
                    <a:pt x="6678" y="1734"/>
                  </a:lnTo>
                  <a:lnTo>
                    <a:pt x="3881" y="99"/>
                  </a:lnTo>
                  <a:lnTo>
                    <a:pt x="3782" y="59"/>
                  </a:lnTo>
                  <a:lnTo>
                    <a:pt x="3684" y="20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3"/>
          <p:cNvGrpSpPr/>
          <p:nvPr/>
        </p:nvGrpSpPr>
        <p:grpSpPr>
          <a:xfrm>
            <a:off x="7641553" y="4132792"/>
            <a:ext cx="1142615" cy="785586"/>
            <a:chOff x="3057000" y="3451875"/>
            <a:chExt cx="652550" cy="448650"/>
          </a:xfrm>
        </p:grpSpPr>
        <p:sp>
          <p:nvSpPr>
            <p:cNvPr id="230" name="Google Shape;230;p3"/>
            <p:cNvSpPr/>
            <p:nvPr/>
          </p:nvSpPr>
          <p:spPr>
            <a:xfrm>
              <a:off x="3057000" y="3506050"/>
              <a:ext cx="641200" cy="394475"/>
            </a:xfrm>
            <a:custGeom>
              <a:avLst/>
              <a:gdLst/>
              <a:ahLst/>
              <a:cxnLst/>
              <a:rect l="l" t="t" r="r" b="b"/>
              <a:pathLst>
                <a:path w="25648" h="15779" extrusionOk="0">
                  <a:moveTo>
                    <a:pt x="12706" y="1"/>
                  </a:moveTo>
                  <a:lnTo>
                    <a:pt x="1636" y="6974"/>
                  </a:lnTo>
                  <a:lnTo>
                    <a:pt x="1400" y="7131"/>
                  </a:lnTo>
                  <a:lnTo>
                    <a:pt x="1183" y="7269"/>
                  </a:lnTo>
                  <a:lnTo>
                    <a:pt x="986" y="7427"/>
                  </a:lnTo>
                  <a:lnTo>
                    <a:pt x="809" y="7565"/>
                  </a:lnTo>
                  <a:lnTo>
                    <a:pt x="671" y="7722"/>
                  </a:lnTo>
                  <a:lnTo>
                    <a:pt x="533" y="7860"/>
                  </a:lnTo>
                  <a:lnTo>
                    <a:pt x="415" y="8018"/>
                  </a:lnTo>
                  <a:lnTo>
                    <a:pt x="316" y="8156"/>
                  </a:lnTo>
                  <a:lnTo>
                    <a:pt x="237" y="8313"/>
                  </a:lnTo>
                  <a:lnTo>
                    <a:pt x="178" y="8471"/>
                  </a:lnTo>
                  <a:lnTo>
                    <a:pt x="119" y="8609"/>
                  </a:lnTo>
                  <a:lnTo>
                    <a:pt x="80" y="8766"/>
                  </a:lnTo>
                  <a:lnTo>
                    <a:pt x="21" y="9062"/>
                  </a:lnTo>
                  <a:lnTo>
                    <a:pt x="1" y="9377"/>
                  </a:lnTo>
                  <a:lnTo>
                    <a:pt x="21" y="9633"/>
                  </a:lnTo>
                  <a:lnTo>
                    <a:pt x="99" y="9869"/>
                  </a:lnTo>
                  <a:lnTo>
                    <a:pt x="198" y="10086"/>
                  </a:lnTo>
                  <a:lnTo>
                    <a:pt x="336" y="10303"/>
                  </a:lnTo>
                  <a:lnTo>
                    <a:pt x="493" y="10519"/>
                  </a:lnTo>
                  <a:lnTo>
                    <a:pt x="710" y="10716"/>
                  </a:lnTo>
                  <a:lnTo>
                    <a:pt x="946" y="10894"/>
                  </a:lnTo>
                  <a:lnTo>
                    <a:pt x="1203" y="11071"/>
                  </a:lnTo>
                  <a:lnTo>
                    <a:pt x="1498" y="11229"/>
                  </a:lnTo>
                  <a:lnTo>
                    <a:pt x="1793" y="11366"/>
                  </a:lnTo>
                  <a:lnTo>
                    <a:pt x="2128" y="11485"/>
                  </a:lnTo>
                  <a:lnTo>
                    <a:pt x="2483" y="11583"/>
                  </a:lnTo>
                  <a:lnTo>
                    <a:pt x="2857" y="11662"/>
                  </a:lnTo>
                  <a:lnTo>
                    <a:pt x="3251" y="11721"/>
                  </a:lnTo>
                  <a:lnTo>
                    <a:pt x="3665" y="11760"/>
                  </a:lnTo>
                  <a:lnTo>
                    <a:pt x="4472" y="11760"/>
                  </a:lnTo>
                  <a:lnTo>
                    <a:pt x="4866" y="11721"/>
                  </a:lnTo>
                  <a:lnTo>
                    <a:pt x="5241" y="11662"/>
                  </a:lnTo>
                  <a:lnTo>
                    <a:pt x="5595" y="11603"/>
                  </a:lnTo>
                  <a:lnTo>
                    <a:pt x="5950" y="11504"/>
                  </a:lnTo>
                  <a:lnTo>
                    <a:pt x="6265" y="11386"/>
                  </a:lnTo>
                  <a:lnTo>
                    <a:pt x="6580" y="11268"/>
                  </a:lnTo>
                  <a:lnTo>
                    <a:pt x="6856" y="11110"/>
                  </a:lnTo>
                  <a:lnTo>
                    <a:pt x="6915" y="11150"/>
                  </a:lnTo>
                  <a:lnTo>
                    <a:pt x="7270" y="11366"/>
                  </a:lnTo>
                  <a:lnTo>
                    <a:pt x="7585" y="11583"/>
                  </a:lnTo>
                  <a:lnTo>
                    <a:pt x="7900" y="11839"/>
                  </a:lnTo>
                  <a:lnTo>
                    <a:pt x="8176" y="12135"/>
                  </a:lnTo>
                  <a:lnTo>
                    <a:pt x="8038" y="12273"/>
                  </a:lnTo>
                  <a:lnTo>
                    <a:pt x="7920" y="12411"/>
                  </a:lnTo>
                  <a:lnTo>
                    <a:pt x="7821" y="12568"/>
                  </a:lnTo>
                  <a:lnTo>
                    <a:pt x="7723" y="12726"/>
                  </a:lnTo>
                  <a:lnTo>
                    <a:pt x="7664" y="12883"/>
                  </a:lnTo>
                  <a:lnTo>
                    <a:pt x="7604" y="13041"/>
                  </a:lnTo>
                  <a:lnTo>
                    <a:pt x="7565" y="13218"/>
                  </a:lnTo>
                  <a:lnTo>
                    <a:pt x="7565" y="13395"/>
                  </a:lnTo>
                  <a:lnTo>
                    <a:pt x="7585" y="13632"/>
                  </a:lnTo>
                  <a:lnTo>
                    <a:pt x="7644" y="13868"/>
                  </a:lnTo>
                  <a:lnTo>
                    <a:pt x="7742" y="14105"/>
                  </a:lnTo>
                  <a:lnTo>
                    <a:pt x="7880" y="14321"/>
                  </a:lnTo>
                  <a:lnTo>
                    <a:pt x="8058" y="14538"/>
                  </a:lnTo>
                  <a:lnTo>
                    <a:pt x="8254" y="14735"/>
                  </a:lnTo>
                  <a:lnTo>
                    <a:pt x="8491" y="14912"/>
                  </a:lnTo>
                  <a:lnTo>
                    <a:pt x="8747" y="15070"/>
                  </a:lnTo>
                  <a:lnTo>
                    <a:pt x="9042" y="15227"/>
                  </a:lnTo>
                  <a:lnTo>
                    <a:pt x="9358" y="15365"/>
                  </a:lnTo>
                  <a:lnTo>
                    <a:pt x="9692" y="15483"/>
                  </a:lnTo>
                  <a:lnTo>
                    <a:pt x="10047" y="15582"/>
                  </a:lnTo>
                  <a:lnTo>
                    <a:pt x="10421" y="15680"/>
                  </a:lnTo>
                  <a:lnTo>
                    <a:pt x="10815" y="15740"/>
                  </a:lnTo>
                  <a:lnTo>
                    <a:pt x="11209" y="15759"/>
                  </a:lnTo>
                  <a:lnTo>
                    <a:pt x="11623" y="15779"/>
                  </a:lnTo>
                  <a:lnTo>
                    <a:pt x="12115" y="15759"/>
                  </a:lnTo>
                  <a:lnTo>
                    <a:pt x="12608" y="15740"/>
                  </a:lnTo>
                  <a:lnTo>
                    <a:pt x="13061" y="15680"/>
                  </a:lnTo>
                  <a:lnTo>
                    <a:pt x="13514" y="15602"/>
                  </a:lnTo>
                  <a:lnTo>
                    <a:pt x="13928" y="15503"/>
                  </a:lnTo>
                  <a:lnTo>
                    <a:pt x="14322" y="15365"/>
                  </a:lnTo>
                  <a:lnTo>
                    <a:pt x="14656" y="15208"/>
                  </a:lnTo>
                  <a:lnTo>
                    <a:pt x="14814" y="15109"/>
                  </a:lnTo>
                  <a:lnTo>
                    <a:pt x="14972" y="15011"/>
                  </a:lnTo>
                  <a:lnTo>
                    <a:pt x="25648" y="9239"/>
                  </a:lnTo>
                  <a:lnTo>
                    <a:pt x="24151" y="8609"/>
                  </a:lnTo>
                  <a:lnTo>
                    <a:pt x="23225" y="9081"/>
                  </a:lnTo>
                  <a:lnTo>
                    <a:pt x="20980" y="10263"/>
                  </a:lnTo>
                  <a:lnTo>
                    <a:pt x="19601" y="10992"/>
                  </a:lnTo>
                  <a:lnTo>
                    <a:pt x="18202" y="11760"/>
                  </a:lnTo>
                  <a:lnTo>
                    <a:pt x="16863" y="12509"/>
                  </a:lnTo>
                  <a:lnTo>
                    <a:pt x="15681" y="13198"/>
                  </a:lnTo>
                  <a:lnTo>
                    <a:pt x="15622" y="12962"/>
                  </a:lnTo>
                  <a:lnTo>
                    <a:pt x="15543" y="12745"/>
                  </a:lnTo>
                  <a:lnTo>
                    <a:pt x="15425" y="12529"/>
                  </a:lnTo>
                  <a:lnTo>
                    <a:pt x="15267" y="12332"/>
                  </a:lnTo>
                  <a:lnTo>
                    <a:pt x="15090" y="12135"/>
                  </a:lnTo>
                  <a:lnTo>
                    <a:pt x="14893" y="11957"/>
                  </a:lnTo>
                  <a:lnTo>
                    <a:pt x="14656" y="11800"/>
                  </a:lnTo>
                  <a:lnTo>
                    <a:pt x="14381" y="11642"/>
                  </a:lnTo>
                  <a:lnTo>
                    <a:pt x="14105" y="11504"/>
                  </a:lnTo>
                  <a:lnTo>
                    <a:pt x="13809" y="11366"/>
                  </a:lnTo>
                  <a:lnTo>
                    <a:pt x="13475" y="11268"/>
                  </a:lnTo>
                  <a:lnTo>
                    <a:pt x="13140" y="11170"/>
                  </a:lnTo>
                  <a:lnTo>
                    <a:pt x="12785" y="11110"/>
                  </a:lnTo>
                  <a:lnTo>
                    <a:pt x="12411" y="11051"/>
                  </a:lnTo>
                  <a:lnTo>
                    <a:pt x="12017" y="11012"/>
                  </a:lnTo>
                  <a:lnTo>
                    <a:pt x="11268" y="11012"/>
                  </a:lnTo>
                  <a:lnTo>
                    <a:pt x="10894" y="11051"/>
                  </a:lnTo>
                  <a:lnTo>
                    <a:pt x="10539" y="11091"/>
                  </a:lnTo>
                  <a:lnTo>
                    <a:pt x="10205" y="11150"/>
                  </a:lnTo>
                  <a:lnTo>
                    <a:pt x="9889" y="11229"/>
                  </a:lnTo>
                  <a:lnTo>
                    <a:pt x="9574" y="11327"/>
                  </a:lnTo>
                  <a:lnTo>
                    <a:pt x="9279" y="11445"/>
                  </a:lnTo>
                  <a:lnTo>
                    <a:pt x="9003" y="11563"/>
                  </a:lnTo>
                  <a:lnTo>
                    <a:pt x="8727" y="11248"/>
                  </a:lnTo>
                  <a:lnTo>
                    <a:pt x="8392" y="10953"/>
                  </a:lnTo>
                  <a:lnTo>
                    <a:pt x="8058" y="10697"/>
                  </a:lnTo>
                  <a:lnTo>
                    <a:pt x="7703" y="10460"/>
                  </a:lnTo>
                  <a:lnTo>
                    <a:pt x="7880" y="10204"/>
                  </a:lnTo>
                  <a:lnTo>
                    <a:pt x="7959" y="10086"/>
                  </a:lnTo>
                  <a:lnTo>
                    <a:pt x="8018" y="9948"/>
                  </a:lnTo>
                  <a:lnTo>
                    <a:pt x="8077" y="9810"/>
                  </a:lnTo>
                  <a:lnTo>
                    <a:pt x="8117" y="9672"/>
                  </a:lnTo>
                  <a:lnTo>
                    <a:pt x="8136" y="9535"/>
                  </a:lnTo>
                  <a:lnTo>
                    <a:pt x="8136" y="9377"/>
                  </a:lnTo>
                  <a:lnTo>
                    <a:pt x="8117" y="9141"/>
                  </a:lnTo>
                  <a:lnTo>
                    <a:pt x="8058" y="8904"/>
                  </a:lnTo>
                  <a:lnTo>
                    <a:pt x="7959" y="8668"/>
                  </a:lnTo>
                  <a:lnTo>
                    <a:pt x="7821" y="8451"/>
                  </a:lnTo>
                  <a:lnTo>
                    <a:pt x="7644" y="8234"/>
                  </a:lnTo>
                  <a:lnTo>
                    <a:pt x="7447" y="8037"/>
                  </a:lnTo>
                  <a:lnTo>
                    <a:pt x="7210" y="7860"/>
                  </a:lnTo>
                  <a:lnTo>
                    <a:pt x="6954" y="7703"/>
                  </a:lnTo>
                  <a:lnTo>
                    <a:pt x="6659" y="7545"/>
                  </a:lnTo>
                  <a:lnTo>
                    <a:pt x="6344" y="7407"/>
                  </a:lnTo>
                  <a:lnTo>
                    <a:pt x="6009" y="7289"/>
                  </a:lnTo>
                  <a:lnTo>
                    <a:pt x="5654" y="7190"/>
                  </a:lnTo>
                  <a:lnTo>
                    <a:pt x="5280" y="7092"/>
                  </a:lnTo>
                  <a:lnTo>
                    <a:pt x="4886" y="7033"/>
                  </a:lnTo>
                  <a:lnTo>
                    <a:pt x="4492" y="7013"/>
                  </a:lnTo>
                  <a:lnTo>
                    <a:pt x="4078" y="6993"/>
                  </a:lnTo>
                  <a:lnTo>
                    <a:pt x="14006" y="670"/>
                  </a:lnTo>
                  <a:lnTo>
                    <a:pt x="12706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3432250" y="3663650"/>
              <a:ext cx="253150" cy="132000"/>
            </a:xfrm>
            <a:custGeom>
              <a:avLst/>
              <a:gdLst/>
              <a:ahLst/>
              <a:cxnLst/>
              <a:rect l="l" t="t" r="r" b="b"/>
              <a:pathLst>
                <a:path w="10126" h="5280" extrusionOk="0">
                  <a:moveTo>
                    <a:pt x="9983" y="941"/>
                  </a:moveTo>
                  <a:lnTo>
                    <a:pt x="10126" y="1024"/>
                  </a:lnTo>
                  <a:lnTo>
                    <a:pt x="10086" y="985"/>
                  </a:lnTo>
                  <a:lnTo>
                    <a:pt x="9983" y="941"/>
                  </a:lnTo>
                  <a:close/>
                  <a:moveTo>
                    <a:pt x="7545" y="0"/>
                  </a:moveTo>
                  <a:lnTo>
                    <a:pt x="7309" y="20"/>
                  </a:lnTo>
                  <a:lnTo>
                    <a:pt x="7073" y="39"/>
                  </a:lnTo>
                  <a:lnTo>
                    <a:pt x="6836" y="99"/>
                  </a:lnTo>
                  <a:lnTo>
                    <a:pt x="6600" y="158"/>
                  </a:lnTo>
                  <a:lnTo>
                    <a:pt x="6344" y="236"/>
                  </a:lnTo>
                  <a:lnTo>
                    <a:pt x="6088" y="335"/>
                  </a:lnTo>
                  <a:lnTo>
                    <a:pt x="5832" y="433"/>
                  </a:lnTo>
                  <a:lnTo>
                    <a:pt x="5576" y="571"/>
                  </a:lnTo>
                  <a:lnTo>
                    <a:pt x="5319" y="709"/>
                  </a:lnTo>
                  <a:lnTo>
                    <a:pt x="474" y="3506"/>
                  </a:lnTo>
                  <a:lnTo>
                    <a:pt x="375" y="3565"/>
                  </a:lnTo>
                  <a:lnTo>
                    <a:pt x="277" y="3664"/>
                  </a:lnTo>
                  <a:lnTo>
                    <a:pt x="198" y="3743"/>
                  </a:lnTo>
                  <a:lnTo>
                    <a:pt x="139" y="3861"/>
                  </a:lnTo>
                  <a:lnTo>
                    <a:pt x="80" y="3959"/>
                  </a:lnTo>
                  <a:lnTo>
                    <a:pt x="40" y="4078"/>
                  </a:lnTo>
                  <a:lnTo>
                    <a:pt x="21" y="4196"/>
                  </a:lnTo>
                  <a:lnTo>
                    <a:pt x="1" y="4314"/>
                  </a:lnTo>
                  <a:lnTo>
                    <a:pt x="21" y="4412"/>
                  </a:lnTo>
                  <a:lnTo>
                    <a:pt x="40" y="4491"/>
                  </a:lnTo>
                  <a:lnTo>
                    <a:pt x="80" y="4570"/>
                  </a:lnTo>
                  <a:lnTo>
                    <a:pt x="139" y="4609"/>
                  </a:lnTo>
                  <a:lnTo>
                    <a:pt x="1281" y="5279"/>
                  </a:lnTo>
                  <a:lnTo>
                    <a:pt x="1262" y="5259"/>
                  </a:lnTo>
                  <a:lnTo>
                    <a:pt x="1242" y="5240"/>
                  </a:lnTo>
                  <a:lnTo>
                    <a:pt x="1203" y="5200"/>
                  </a:lnTo>
                  <a:lnTo>
                    <a:pt x="1183" y="5161"/>
                  </a:lnTo>
                  <a:lnTo>
                    <a:pt x="1183" y="5102"/>
                  </a:lnTo>
                  <a:lnTo>
                    <a:pt x="1163" y="5082"/>
                  </a:lnTo>
                  <a:lnTo>
                    <a:pt x="1163" y="4984"/>
                  </a:lnTo>
                  <a:lnTo>
                    <a:pt x="1163" y="4866"/>
                  </a:lnTo>
                  <a:lnTo>
                    <a:pt x="1183" y="4747"/>
                  </a:lnTo>
                  <a:lnTo>
                    <a:pt x="1242" y="4629"/>
                  </a:lnTo>
                  <a:lnTo>
                    <a:pt x="1281" y="4531"/>
                  </a:lnTo>
                  <a:lnTo>
                    <a:pt x="1360" y="4412"/>
                  </a:lnTo>
                  <a:lnTo>
                    <a:pt x="1439" y="4334"/>
                  </a:lnTo>
                  <a:lnTo>
                    <a:pt x="1518" y="4235"/>
                  </a:lnTo>
                  <a:lnTo>
                    <a:pt x="1616" y="4176"/>
                  </a:lnTo>
                  <a:lnTo>
                    <a:pt x="6462" y="1379"/>
                  </a:lnTo>
                  <a:lnTo>
                    <a:pt x="6698" y="1261"/>
                  </a:lnTo>
                  <a:lnTo>
                    <a:pt x="6935" y="1143"/>
                  </a:lnTo>
                  <a:lnTo>
                    <a:pt x="7053" y="1083"/>
                  </a:lnTo>
                  <a:lnTo>
                    <a:pt x="7447" y="926"/>
                  </a:lnTo>
                  <a:lnTo>
                    <a:pt x="7506" y="906"/>
                  </a:lnTo>
                  <a:lnTo>
                    <a:pt x="7723" y="827"/>
                  </a:lnTo>
                  <a:lnTo>
                    <a:pt x="7939" y="768"/>
                  </a:lnTo>
                  <a:lnTo>
                    <a:pt x="8058" y="749"/>
                  </a:lnTo>
                  <a:lnTo>
                    <a:pt x="8412" y="689"/>
                  </a:lnTo>
                  <a:lnTo>
                    <a:pt x="8491" y="689"/>
                  </a:lnTo>
                  <a:lnTo>
                    <a:pt x="8688" y="670"/>
                  </a:lnTo>
                  <a:lnTo>
                    <a:pt x="8885" y="670"/>
                  </a:lnTo>
                  <a:lnTo>
                    <a:pt x="8983" y="689"/>
                  </a:lnTo>
                  <a:lnTo>
                    <a:pt x="9299" y="709"/>
                  </a:lnTo>
                  <a:lnTo>
                    <a:pt x="9377" y="729"/>
                  </a:lnTo>
                  <a:lnTo>
                    <a:pt x="9555" y="768"/>
                  </a:lnTo>
                  <a:lnTo>
                    <a:pt x="9732" y="827"/>
                  </a:lnTo>
                  <a:lnTo>
                    <a:pt x="9811" y="867"/>
                  </a:lnTo>
                  <a:lnTo>
                    <a:pt x="9983" y="941"/>
                  </a:lnTo>
                  <a:lnTo>
                    <a:pt x="9983" y="941"/>
                  </a:lnTo>
                  <a:lnTo>
                    <a:pt x="8983" y="355"/>
                  </a:lnTo>
                  <a:lnTo>
                    <a:pt x="8786" y="256"/>
                  </a:lnTo>
                  <a:lnTo>
                    <a:pt x="8609" y="177"/>
                  </a:lnTo>
                  <a:lnTo>
                    <a:pt x="8412" y="99"/>
                  </a:lnTo>
                  <a:lnTo>
                    <a:pt x="8195" y="59"/>
                  </a:lnTo>
                  <a:lnTo>
                    <a:pt x="7979" y="20"/>
                  </a:lnTo>
                  <a:lnTo>
                    <a:pt x="7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3461325" y="3680375"/>
              <a:ext cx="248225" cy="115750"/>
            </a:xfrm>
            <a:custGeom>
              <a:avLst/>
              <a:gdLst/>
              <a:ahLst/>
              <a:cxnLst/>
              <a:rect l="l" t="t" r="r" b="b"/>
              <a:pathLst>
                <a:path w="9929" h="4630" extrusionOk="0">
                  <a:moveTo>
                    <a:pt x="7525" y="1"/>
                  </a:moveTo>
                  <a:lnTo>
                    <a:pt x="7328" y="20"/>
                  </a:lnTo>
                  <a:lnTo>
                    <a:pt x="7249" y="20"/>
                  </a:lnTo>
                  <a:lnTo>
                    <a:pt x="6895" y="80"/>
                  </a:lnTo>
                  <a:lnTo>
                    <a:pt x="6776" y="99"/>
                  </a:lnTo>
                  <a:lnTo>
                    <a:pt x="6560" y="158"/>
                  </a:lnTo>
                  <a:lnTo>
                    <a:pt x="6343" y="237"/>
                  </a:lnTo>
                  <a:lnTo>
                    <a:pt x="6284" y="257"/>
                  </a:lnTo>
                  <a:lnTo>
                    <a:pt x="5890" y="414"/>
                  </a:lnTo>
                  <a:lnTo>
                    <a:pt x="5772" y="474"/>
                  </a:lnTo>
                  <a:lnTo>
                    <a:pt x="5535" y="592"/>
                  </a:lnTo>
                  <a:lnTo>
                    <a:pt x="5299" y="710"/>
                  </a:lnTo>
                  <a:lnTo>
                    <a:pt x="453" y="3507"/>
                  </a:lnTo>
                  <a:lnTo>
                    <a:pt x="355" y="3566"/>
                  </a:lnTo>
                  <a:lnTo>
                    <a:pt x="276" y="3665"/>
                  </a:lnTo>
                  <a:lnTo>
                    <a:pt x="197" y="3743"/>
                  </a:lnTo>
                  <a:lnTo>
                    <a:pt x="118" y="3862"/>
                  </a:lnTo>
                  <a:lnTo>
                    <a:pt x="79" y="3960"/>
                  </a:lnTo>
                  <a:lnTo>
                    <a:pt x="20" y="4078"/>
                  </a:lnTo>
                  <a:lnTo>
                    <a:pt x="0" y="4197"/>
                  </a:lnTo>
                  <a:lnTo>
                    <a:pt x="0" y="4315"/>
                  </a:lnTo>
                  <a:lnTo>
                    <a:pt x="0" y="4413"/>
                  </a:lnTo>
                  <a:lnTo>
                    <a:pt x="20" y="4433"/>
                  </a:lnTo>
                  <a:lnTo>
                    <a:pt x="20" y="4492"/>
                  </a:lnTo>
                  <a:lnTo>
                    <a:pt x="40" y="4531"/>
                  </a:lnTo>
                  <a:lnTo>
                    <a:pt x="79" y="4571"/>
                  </a:lnTo>
                  <a:lnTo>
                    <a:pt x="99" y="4590"/>
                  </a:lnTo>
                  <a:lnTo>
                    <a:pt x="177" y="4630"/>
                  </a:lnTo>
                  <a:lnTo>
                    <a:pt x="355" y="4630"/>
                  </a:lnTo>
                  <a:lnTo>
                    <a:pt x="453" y="4571"/>
                  </a:lnTo>
                  <a:lnTo>
                    <a:pt x="5319" y="1774"/>
                  </a:lnTo>
                  <a:lnTo>
                    <a:pt x="5634" y="1596"/>
                  </a:lnTo>
                  <a:lnTo>
                    <a:pt x="5949" y="1458"/>
                  </a:lnTo>
                  <a:lnTo>
                    <a:pt x="6245" y="1360"/>
                  </a:lnTo>
                  <a:lnTo>
                    <a:pt x="6560" y="1281"/>
                  </a:lnTo>
                  <a:lnTo>
                    <a:pt x="6855" y="1222"/>
                  </a:lnTo>
                  <a:lnTo>
                    <a:pt x="7131" y="1202"/>
                  </a:lnTo>
                  <a:lnTo>
                    <a:pt x="7407" y="1202"/>
                  </a:lnTo>
                  <a:lnTo>
                    <a:pt x="7663" y="1242"/>
                  </a:lnTo>
                  <a:lnTo>
                    <a:pt x="7840" y="1281"/>
                  </a:lnTo>
                  <a:lnTo>
                    <a:pt x="8017" y="1340"/>
                  </a:lnTo>
                  <a:lnTo>
                    <a:pt x="8175" y="1419"/>
                  </a:lnTo>
                  <a:lnTo>
                    <a:pt x="8333" y="1498"/>
                  </a:lnTo>
                  <a:lnTo>
                    <a:pt x="8451" y="1577"/>
                  </a:lnTo>
                  <a:lnTo>
                    <a:pt x="8549" y="1636"/>
                  </a:lnTo>
                  <a:lnTo>
                    <a:pt x="8648" y="1734"/>
                  </a:lnTo>
                  <a:lnTo>
                    <a:pt x="8726" y="1813"/>
                  </a:lnTo>
                  <a:lnTo>
                    <a:pt x="8845" y="1931"/>
                  </a:lnTo>
                  <a:lnTo>
                    <a:pt x="8904" y="1990"/>
                  </a:lnTo>
                  <a:lnTo>
                    <a:pt x="9061" y="2227"/>
                  </a:lnTo>
                  <a:lnTo>
                    <a:pt x="9101" y="2266"/>
                  </a:lnTo>
                  <a:lnTo>
                    <a:pt x="9140" y="2305"/>
                  </a:lnTo>
                  <a:lnTo>
                    <a:pt x="9199" y="2325"/>
                  </a:lnTo>
                  <a:lnTo>
                    <a:pt x="9278" y="2325"/>
                  </a:lnTo>
                  <a:lnTo>
                    <a:pt x="9377" y="2305"/>
                  </a:lnTo>
                  <a:lnTo>
                    <a:pt x="9475" y="2266"/>
                  </a:lnTo>
                  <a:lnTo>
                    <a:pt x="9574" y="2187"/>
                  </a:lnTo>
                  <a:lnTo>
                    <a:pt x="9672" y="2089"/>
                  </a:lnTo>
                  <a:lnTo>
                    <a:pt x="9751" y="1971"/>
                  </a:lnTo>
                  <a:lnTo>
                    <a:pt x="9830" y="1872"/>
                  </a:lnTo>
                  <a:lnTo>
                    <a:pt x="9869" y="1754"/>
                  </a:lnTo>
                  <a:lnTo>
                    <a:pt x="9908" y="1636"/>
                  </a:lnTo>
                  <a:lnTo>
                    <a:pt x="9928" y="1518"/>
                  </a:lnTo>
                  <a:lnTo>
                    <a:pt x="9928" y="1419"/>
                  </a:lnTo>
                  <a:lnTo>
                    <a:pt x="9908" y="1321"/>
                  </a:lnTo>
                  <a:lnTo>
                    <a:pt x="9869" y="1242"/>
                  </a:lnTo>
                  <a:lnTo>
                    <a:pt x="9672" y="966"/>
                  </a:lnTo>
                  <a:lnTo>
                    <a:pt x="9436" y="710"/>
                  </a:lnTo>
                  <a:lnTo>
                    <a:pt x="9180" y="493"/>
                  </a:lnTo>
                  <a:lnTo>
                    <a:pt x="8923" y="316"/>
                  </a:lnTo>
                  <a:lnTo>
                    <a:pt x="8648" y="198"/>
                  </a:lnTo>
                  <a:lnTo>
                    <a:pt x="8569" y="158"/>
                  </a:lnTo>
                  <a:lnTo>
                    <a:pt x="8392" y="99"/>
                  </a:lnTo>
                  <a:lnTo>
                    <a:pt x="8214" y="60"/>
                  </a:lnTo>
                  <a:lnTo>
                    <a:pt x="8136" y="40"/>
                  </a:lnTo>
                  <a:lnTo>
                    <a:pt x="7820" y="20"/>
                  </a:lnTo>
                  <a:lnTo>
                    <a:pt x="7722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3141225" y="3451875"/>
              <a:ext cx="253150" cy="132000"/>
            </a:xfrm>
            <a:custGeom>
              <a:avLst/>
              <a:gdLst/>
              <a:ahLst/>
              <a:cxnLst/>
              <a:rect l="l" t="t" r="r" b="b"/>
              <a:pathLst>
                <a:path w="10126" h="5280" extrusionOk="0">
                  <a:moveTo>
                    <a:pt x="10030" y="970"/>
                  </a:moveTo>
                  <a:lnTo>
                    <a:pt x="10125" y="1025"/>
                  </a:lnTo>
                  <a:lnTo>
                    <a:pt x="10066" y="986"/>
                  </a:lnTo>
                  <a:lnTo>
                    <a:pt x="10030" y="970"/>
                  </a:lnTo>
                  <a:close/>
                  <a:moveTo>
                    <a:pt x="7545" y="1"/>
                  </a:moveTo>
                  <a:lnTo>
                    <a:pt x="7308" y="20"/>
                  </a:lnTo>
                  <a:lnTo>
                    <a:pt x="7072" y="40"/>
                  </a:lnTo>
                  <a:lnTo>
                    <a:pt x="6836" y="99"/>
                  </a:lnTo>
                  <a:lnTo>
                    <a:pt x="6580" y="158"/>
                  </a:lnTo>
                  <a:lnTo>
                    <a:pt x="6343" y="237"/>
                  </a:lnTo>
                  <a:lnTo>
                    <a:pt x="6087" y="336"/>
                  </a:lnTo>
                  <a:lnTo>
                    <a:pt x="5831" y="434"/>
                  </a:lnTo>
                  <a:lnTo>
                    <a:pt x="5575" y="572"/>
                  </a:lnTo>
                  <a:lnTo>
                    <a:pt x="5319" y="710"/>
                  </a:lnTo>
                  <a:lnTo>
                    <a:pt x="473" y="3507"/>
                  </a:lnTo>
                  <a:lnTo>
                    <a:pt x="375" y="3586"/>
                  </a:lnTo>
                  <a:lnTo>
                    <a:pt x="276" y="3665"/>
                  </a:lnTo>
                  <a:lnTo>
                    <a:pt x="197" y="3743"/>
                  </a:lnTo>
                  <a:lnTo>
                    <a:pt x="138" y="3862"/>
                  </a:lnTo>
                  <a:lnTo>
                    <a:pt x="79" y="3960"/>
                  </a:lnTo>
                  <a:lnTo>
                    <a:pt x="40" y="4078"/>
                  </a:lnTo>
                  <a:lnTo>
                    <a:pt x="0" y="4197"/>
                  </a:lnTo>
                  <a:lnTo>
                    <a:pt x="0" y="4315"/>
                  </a:lnTo>
                  <a:lnTo>
                    <a:pt x="0" y="4413"/>
                  </a:lnTo>
                  <a:lnTo>
                    <a:pt x="40" y="4492"/>
                  </a:lnTo>
                  <a:lnTo>
                    <a:pt x="79" y="4571"/>
                  </a:lnTo>
                  <a:lnTo>
                    <a:pt x="138" y="4610"/>
                  </a:lnTo>
                  <a:lnTo>
                    <a:pt x="1281" y="5280"/>
                  </a:lnTo>
                  <a:lnTo>
                    <a:pt x="1261" y="5260"/>
                  </a:lnTo>
                  <a:lnTo>
                    <a:pt x="1241" y="5241"/>
                  </a:lnTo>
                  <a:lnTo>
                    <a:pt x="1202" y="5201"/>
                  </a:lnTo>
                  <a:lnTo>
                    <a:pt x="1182" y="5162"/>
                  </a:lnTo>
                  <a:lnTo>
                    <a:pt x="1163" y="5122"/>
                  </a:lnTo>
                  <a:lnTo>
                    <a:pt x="1163" y="5083"/>
                  </a:lnTo>
                  <a:lnTo>
                    <a:pt x="1143" y="4984"/>
                  </a:lnTo>
                  <a:lnTo>
                    <a:pt x="1163" y="4866"/>
                  </a:lnTo>
                  <a:lnTo>
                    <a:pt x="1182" y="4748"/>
                  </a:lnTo>
                  <a:lnTo>
                    <a:pt x="1222" y="4630"/>
                  </a:lnTo>
                  <a:lnTo>
                    <a:pt x="1281" y="4531"/>
                  </a:lnTo>
                  <a:lnTo>
                    <a:pt x="1360" y="4413"/>
                  </a:lnTo>
                  <a:lnTo>
                    <a:pt x="1438" y="4334"/>
                  </a:lnTo>
                  <a:lnTo>
                    <a:pt x="1517" y="4256"/>
                  </a:lnTo>
                  <a:lnTo>
                    <a:pt x="1616" y="4177"/>
                  </a:lnTo>
                  <a:lnTo>
                    <a:pt x="6461" y="1380"/>
                  </a:lnTo>
                  <a:lnTo>
                    <a:pt x="6698" y="1261"/>
                  </a:lnTo>
                  <a:lnTo>
                    <a:pt x="6934" y="1143"/>
                  </a:lnTo>
                  <a:lnTo>
                    <a:pt x="7052" y="1084"/>
                  </a:lnTo>
                  <a:lnTo>
                    <a:pt x="7446" y="927"/>
                  </a:lnTo>
                  <a:lnTo>
                    <a:pt x="7505" y="907"/>
                  </a:lnTo>
                  <a:lnTo>
                    <a:pt x="7722" y="828"/>
                  </a:lnTo>
                  <a:lnTo>
                    <a:pt x="7939" y="769"/>
                  </a:lnTo>
                  <a:lnTo>
                    <a:pt x="8057" y="749"/>
                  </a:lnTo>
                  <a:lnTo>
                    <a:pt x="8411" y="690"/>
                  </a:lnTo>
                  <a:lnTo>
                    <a:pt x="8490" y="690"/>
                  </a:lnTo>
                  <a:lnTo>
                    <a:pt x="8687" y="671"/>
                  </a:lnTo>
                  <a:lnTo>
                    <a:pt x="8884" y="671"/>
                  </a:lnTo>
                  <a:lnTo>
                    <a:pt x="8983" y="690"/>
                  </a:lnTo>
                  <a:lnTo>
                    <a:pt x="9298" y="730"/>
                  </a:lnTo>
                  <a:lnTo>
                    <a:pt x="9377" y="730"/>
                  </a:lnTo>
                  <a:lnTo>
                    <a:pt x="9554" y="789"/>
                  </a:lnTo>
                  <a:lnTo>
                    <a:pt x="9731" y="828"/>
                  </a:lnTo>
                  <a:lnTo>
                    <a:pt x="9790" y="868"/>
                  </a:lnTo>
                  <a:lnTo>
                    <a:pt x="10030" y="970"/>
                  </a:lnTo>
                  <a:lnTo>
                    <a:pt x="8963" y="355"/>
                  </a:lnTo>
                  <a:lnTo>
                    <a:pt x="8786" y="257"/>
                  </a:lnTo>
                  <a:lnTo>
                    <a:pt x="8608" y="178"/>
                  </a:lnTo>
                  <a:lnTo>
                    <a:pt x="8392" y="99"/>
                  </a:lnTo>
                  <a:lnTo>
                    <a:pt x="8195" y="60"/>
                  </a:lnTo>
                  <a:lnTo>
                    <a:pt x="7978" y="20"/>
                  </a:lnTo>
                  <a:lnTo>
                    <a:pt x="77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3169775" y="3468625"/>
              <a:ext cx="248725" cy="115750"/>
            </a:xfrm>
            <a:custGeom>
              <a:avLst/>
              <a:gdLst/>
              <a:ahLst/>
              <a:cxnLst/>
              <a:rect l="l" t="t" r="r" b="b"/>
              <a:pathLst>
                <a:path w="9949" h="4630" extrusionOk="0">
                  <a:moveTo>
                    <a:pt x="7545" y="1"/>
                  </a:moveTo>
                  <a:lnTo>
                    <a:pt x="7348" y="20"/>
                  </a:lnTo>
                  <a:lnTo>
                    <a:pt x="7269" y="20"/>
                  </a:lnTo>
                  <a:lnTo>
                    <a:pt x="6915" y="79"/>
                  </a:lnTo>
                  <a:lnTo>
                    <a:pt x="6797" y="99"/>
                  </a:lnTo>
                  <a:lnTo>
                    <a:pt x="6580" y="158"/>
                  </a:lnTo>
                  <a:lnTo>
                    <a:pt x="6363" y="237"/>
                  </a:lnTo>
                  <a:lnTo>
                    <a:pt x="6304" y="257"/>
                  </a:lnTo>
                  <a:lnTo>
                    <a:pt x="5910" y="414"/>
                  </a:lnTo>
                  <a:lnTo>
                    <a:pt x="5792" y="473"/>
                  </a:lnTo>
                  <a:lnTo>
                    <a:pt x="5556" y="591"/>
                  </a:lnTo>
                  <a:lnTo>
                    <a:pt x="5319" y="710"/>
                  </a:lnTo>
                  <a:lnTo>
                    <a:pt x="474" y="3507"/>
                  </a:lnTo>
                  <a:lnTo>
                    <a:pt x="375" y="3586"/>
                  </a:lnTo>
                  <a:lnTo>
                    <a:pt x="296" y="3664"/>
                  </a:lnTo>
                  <a:lnTo>
                    <a:pt x="218" y="3743"/>
                  </a:lnTo>
                  <a:lnTo>
                    <a:pt x="139" y="3861"/>
                  </a:lnTo>
                  <a:lnTo>
                    <a:pt x="80" y="3960"/>
                  </a:lnTo>
                  <a:lnTo>
                    <a:pt x="40" y="4078"/>
                  </a:lnTo>
                  <a:lnTo>
                    <a:pt x="21" y="4196"/>
                  </a:lnTo>
                  <a:lnTo>
                    <a:pt x="1" y="4314"/>
                  </a:lnTo>
                  <a:lnTo>
                    <a:pt x="21" y="4413"/>
                  </a:lnTo>
                  <a:lnTo>
                    <a:pt x="21" y="4452"/>
                  </a:lnTo>
                  <a:lnTo>
                    <a:pt x="40" y="4492"/>
                  </a:lnTo>
                  <a:lnTo>
                    <a:pt x="60" y="4531"/>
                  </a:lnTo>
                  <a:lnTo>
                    <a:pt x="99" y="4571"/>
                  </a:lnTo>
                  <a:lnTo>
                    <a:pt x="119" y="4590"/>
                  </a:lnTo>
                  <a:lnTo>
                    <a:pt x="178" y="4630"/>
                  </a:lnTo>
                  <a:lnTo>
                    <a:pt x="375" y="4630"/>
                  </a:lnTo>
                  <a:lnTo>
                    <a:pt x="474" y="4571"/>
                  </a:lnTo>
                  <a:lnTo>
                    <a:pt x="5319" y="1773"/>
                  </a:lnTo>
                  <a:lnTo>
                    <a:pt x="5654" y="1596"/>
                  </a:lnTo>
                  <a:lnTo>
                    <a:pt x="5969" y="1458"/>
                  </a:lnTo>
                  <a:lnTo>
                    <a:pt x="6265" y="1360"/>
                  </a:lnTo>
                  <a:lnTo>
                    <a:pt x="6580" y="1281"/>
                  </a:lnTo>
                  <a:lnTo>
                    <a:pt x="6876" y="1222"/>
                  </a:lnTo>
                  <a:lnTo>
                    <a:pt x="7151" y="1202"/>
                  </a:lnTo>
                  <a:lnTo>
                    <a:pt x="7427" y="1202"/>
                  </a:lnTo>
                  <a:lnTo>
                    <a:pt x="7683" y="1242"/>
                  </a:lnTo>
                  <a:lnTo>
                    <a:pt x="7860" y="1281"/>
                  </a:lnTo>
                  <a:lnTo>
                    <a:pt x="8038" y="1340"/>
                  </a:lnTo>
                  <a:lnTo>
                    <a:pt x="8195" y="1419"/>
                  </a:lnTo>
                  <a:lnTo>
                    <a:pt x="8353" y="1498"/>
                  </a:lnTo>
                  <a:lnTo>
                    <a:pt x="8471" y="1576"/>
                  </a:lnTo>
                  <a:lnTo>
                    <a:pt x="8570" y="1635"/>
                  </a:lnTo>
                  <a:lnTo>
                    <a:pt x="8668" y="1734"/>
                  </a:lnTo>
                  <a:lnTo>
                    <a:pt x="8747" y="1813"/>
                  </a:lnTo>
                  <a:lnTo>
                    <a:pt x="8865" y="1931"/>
                  </a:lnTo>
                  <a:lnTo>
                    <a:pt x="8924" y="2010"/>
                  </a:lnTo>
                  <a:lnTo>
                    <a:pt x="9082" y="2226"/>
                  </a:lnTo>
                  <a:lnTo>
                    <a:pt x="9101" y="2266"/>
                  </a:lnTo>
                  <a:lnTo>
                    <a:pt x="9161" y="2305"/>
                  </a:lnTo>
                  <a:lnTo>
                    <a:pt x="9220" y="2325"/>
                  </a:lnTo>
                  <a:lnTo>
                    <a:pt x="9298" y="2325"/>
                  </a:lnTo>
                  <a:lnTo>
                    <a:pt x="9397" y="2305"/>
                  </a:lnTo>
                  <a:lnTo>
                    <a:pt x="9476" y="2266"/>
                  </a:lnTo>
                  <a:lnTo>
                    <a:pt x="9594" y="2187"/>
                  </a:lnTo>
                  <a:lnTo>
                    <a:pt x="9692" y="2089"/>
                  </a:lnTo>
                  <a:lnTo>
                    <a:pt x="9771" y="1970"/>
                  </a:lnTo>
                  <a:lnTo>
                    <a:pt x="9850" y="1872"/>
                  </a:lnTo>
                  <a:lnTo>
                    <a:pt x="9889" y="1754"/>
                  </a:lnTo>
                  <a:lnTo>
                    <a:pt x="9929" y="1635"/>
                  </a:lnTo>
                  <a:lnTo>
                    <a:pt x="9948" y="1517"/>
                  </a:lnTo>
                  <a:lnTo>
                    <a:pt x="9948" y="1419"/>
                  </a:lnTo>
                  <a:lnTo>
                    <a:pt x="9929" y="1320"/>
                  </a:lnTo>
                  <a:lnTo>
                    <a:pt x="9889" y="1242"/>
                  </a:lnTo>
                  <a:lnTo>
                    <a:pt x="9692" y="966"/>
                  </a:lnTo>
                  <a:lnTo>
                    <a:pt x="9456" y="710"/>
                  </a:lnTo>
                  <a:lnTo>
                    <a:pt x="9200" y="493"/>
                  </a:lnTo>
                  <a:lnTo>
                    <a:pt x="8924" y="316"/>
                  </a:lnTo>
                  <a:lnTo>
                    <a:pt x="8648" y="198"/>
                  </a:lnTo>
                  <a:lnTo>
                    <a:pt x="8589" y="158"/>
                  </a:lnTo>
                  <a:lnTo>
                    <a:pt x="8412" y="119"/>
                  </a:lnTo>
                  <a:lnTo>
                    <a:pt x="8235" y="60"/>
                  </a:lnTo>
                  <a:lnTo>
                    <a:pt x="8156" y="60"/>
                  </a:lnTo>
                  <a:lnTo>
                    <a:pt x="7841" y="20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3094450" y="3594700"/>
              <a:ext cx="500" cy="4450"/>
            </a:xfrm>
            <a:custGeom>
              <a:avLst/>
              <a:gdLst/>
              <a:ahLst/>
              <a:cxnLst/>
              <a:rect l="l" t="t" r="r" b="b"/>
              <a:pathLst>
                <a:path w="20" h="178" extrusionOk="0">
                  <a:moveTo>
                    <a:pt x="20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3099850" y="3578925"/>
              <a:ext cx="1500" cy="2500"/>
            </a:xfrm>
            <a:custGeom>
              <a:avLst/>
              <a:gdLst/>
              <a:ahLst/>
              <a:cxnLst/>
              <a:rect l="l" t="t" r="r" b="b"/>
              <a:pathLst>
                <a:path w="60" h="100" extrusionOk="0">
                  <a:moveTo>
                    <a:pt x="6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3102325" y="3574500"/>
              <a:ext cx="1975" cy="2500"/>
            </a:xfrm>
            <a:custGeom>
              <a:avLst/>
              <a:gdLst/>
              <a:ahLst/>
              <a:cxnLst/>
              <a:rect l="l" t="t" r="r" b="b"/>
              <a:pathLst>
                <a:path w="79" h="100" extrusionOk="0">
                  <a:moveTo>
                    <a:pt x="79" y="1"/>
                  </a:moveTo>
                  <a:lnTo>
                    <a:pt x="0" y="99"/>
                  </a:lnTo>
                  <a:lnTo>
                    <a:pt x="20" y="99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3095425" y="3588775"/>
              <a:ext cx="1000" cy="3475"/>
            </a:xfrm>
            <a:custGeom>
              <a:avLst/>
              <a:gdLst/>
              <a:ahLst/>
              <a:cxnLst/>
              <a:rect l="l" t="t" r="r" b="b"/>
              <a:pathLst>
                <a:path w="40" h="139" extrusionOk="0">
                  <a:moveTo>
                    <a:pt x="40" y="1"/>
                  </a:moveTo>
                  <a:lnTo>
                    <a:pt x="40" y="1"/>
                  </a:lnTo>
                  <a:lnTo>
                    <a:pt x="40" y="1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40" y="1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3097400" y="3583375"/>
              <a:ext cx="1000" cy="2975"/>
            </a:xfrm>
            <a:custGeom>
              <a:avLst/>
              <a:gdLst/>
              <a:ahLst/>
              <a:cxnLst/>
              <a:rect l="l" t="t" r="r" b="b"/>
              <a:pathLst>
                <a:path w="40" h="119" extrusionOk="0">
                  <a:moveTo>
                    <a:pt x="40" y="0"/>
                  </a:moveTo>
                  <a:lnTo>
                    <a:pt x="40" y="0"/>
                  </a:lnTo>
                  <a:lnTo>
                    <a:pt x="40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105775" y="3571050"/>
              <a:ext cx="1975" cy="2000"/>
            </a:xfrm>
            <a:custGeom>
              <a:avLst/>
              <a:gdLst/>
              <a:ahLst/>
              <a:cxnLst/>
              <a:rect l="l" t="t" r="r" b="b"/>
              <a:pathLst>
                <a:path w="79" h="80" extrusionOk="0"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093950" y="3601100"/>
              <a:ext cx="25" cy="6925"/>
            </a:xfrm>
            <a:custGeom>
              <a:avLst/>
              <a:gdLst/>
              <a:ahLst/>
              <a:cxnLst/>
              <a:rect l="l" t="t" r="r" b="b"/>
              <a:pathLst>
                <a:path w="1" h="277" extrusionOk="0">
                  <a:moveTo>
                    <a:pt x="0" y="0"/>
                  </a:moveTo>
                  <a:lnTo>
                    <a:pt x="0" y="0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118575" y="3565150"/>
              <a:ext cx="2475" cy="52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99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123500" y="3564650"/>
              <a:ext cx="2475" cy="25"/>
            </a:xfrm>
            <a:custGeom>
              <a:avLst/>
              <a:gdLst/>
              <a:ahLst/>
              <a:cxnLst/>
              <a:rect l="l" t="t" r="r" b="b"/>
              <a:pathLst>
                <a:path w="99" h="1" extrusionOk="0">
                  <a:moveTo>
                    <a:pt x="99" y="1"/>
                  </a:moveTo>
                  <a:lnTo>
                    <a:pt x="99" y="1"/>
                  </a:lnTo>
                  <a:lnTo>
                    <a:pt x="9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9" y="1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114125" y="3566625"/>
              <a:ext cx="2000" cy="1000"/>
            </a:xfrm>
            <a:custGeom>
              <a:avLst/>
              <a:gdLst/>
              <a:ahLst/>
              <a:cxnLst/>
              <a:rect l="l" t="t" r="r" b="b"/>
              <a:pathLst>
                <a:path w="80" h="40" extrusionOk="0">
                  <a:moveTo>
                    <a:pt x="80" y="0"/>
                  </a:moveTo>
                  <a:lnTo>
                    <a:pt x="80" y="0"/>
                  </a:lnTo>
                  <a:lnTo>
                    <a:pt x="80" y="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109700" y="3568600"/>
              <a:ext cx="2000" cy="1500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79" y="0"/>
                  </a:moveTo>
                  <a:lnTo>
                    <a:pt x="79" y="0"/>
                  </a:lnTo>
                  <a:lnTo>
                    <a:pt x="79" y="0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3095425" y="3517875"/>
              <a:ext cx="191575" cy="182725"/>
            </a:xfrm>
            <a:custGeom>
              <a:avLst/>
              <a:gdLst/>
              <a:ahLst/>
              <a:cxnLst/>
              <a:rect l="l" t="t" r="r" b="b"/>
              <a:pathLst>
                <a:path w="7663" h="7309" extrusionOk="0">
                  <a:moveTo>
                    <a:pt x="156" y="815"/>
                  </a:moveTo>
                  <a:lnTo>
                    <a:pt x="119" y="828"/>
                  </a:lnTo>
                  <a:lnTo>
                    <a:pt x="0" y="906"/>
                  </a:lnTo>
                  <a:lnTo>
                    <a:pt x="0" y="906"/>
                  </a:lnTo>
                  <a:lnTo>
                    <a:pt x="156" y="815"/>
                  </a:lnTo>
                  <a:close/>
                  <a:moveTo>
                    <a:pt x="1931" y="0"/>
                  </a:moveTo>
                  <a:lnTo>
                    <a:pt x="1655" y="40"/>
                  </a:lnTo>
                  <a:lnTo>
                    <a:pt x="1379" y="119"/>
                  </a:lnTo>
                  <a:lnTo>
                    <a:pt x="1143" y="237"/>
                  </a:lnTo>
                  <a:lnTo>
                    <a:pt x="156" y="815"/>
                  </a:lnTo>
                  <a:lnTo>
                    <a:pt x="237" y="788"/>
                  </a:lnTo>
                  <a:lnTo>
                    <a:pt x="375" y="749"/>
                  </a:lnTo>
                  <a:lnTo>
                    <a:pt x="493" y="710"/>
                  </a:lnTo>
                  <a:lnTo>
                    <a:pt x="650" y="690"/>
                  </a:lnTo>
                  <a:lnTo>
                    <a:pt x="788" y="670"/>
                  </a:lnTo>
                  <a:lnTo>
                    <a:pt x="1084" y="670"/>
                  </a:lnTo>
                  <a:lnTo>
                    <a:pt x="1261" y="710"/>
                  </a:lnTo>
                  <a:lnTo>
                    <a:pt x="1399" y="729"/>
                  </a:lnTo>
                  <a:lnTo>
                    <a:pt x="1596" y="788"/>
                  </a:lnTo>
                  <a:lnTo>
                    <a:pt x="1714" y="828"/>
                  </a:lnTo>
                  <a:lnTo>
                    <a:pt x="1951" y="906"/>
                  </a:lnTo>
                  <a:lnTo>
                    <a:pt x="2049" y="946"/>
                  </a:lnTo>
                  <a:lnTo>
                    <a:pt x="2404" y="1143"/>
                  </a:lnTo>
                  <a:lnTo>
                    <a:pt x="2719" y="1340"/>
                  </a:lnTo>
                  <a:lnTo>
                    <a:pt x="3014" y="1557"/>
                  </a:lnTo>
                  <a:lnTo>
                    <a:pt x="3329" y="1813"/>
                  </a:lnTo>
                  <a:lnTo>
                    <a:pt x="3605" y="2088"/>
                  </a:lnTo>
                  <a:lnTo>
                    <a:pt x="3881" y="2384"/>
                  </a:lnTo>
                  <a:lnTo>
                    <a:pt x="4157" y="2699"/>
                  </a:lnTo>
                  <a:lnTo>
                    <a:pt x="4393" y="3034"/>
                  </a:lnTo>
                  <a:lnTo>
                    <a:pt x="4629" y="3388"/>
                  </a:lnTo>
                  <a:lnTo>
                    <a:pt x="4846" y="3743"/>
                  </a:lnTo>
                  <a:lnTo>
                    <a:pt x="5043" y="4117"/>
                  </a:lnTo>
                  <a:lnTo>
                    <a:pt x="5201" y="4492"/>
                  </a:lnTo>
                  <a:lnTo>
                    <a:pt x="5358" y="4886"/>
                  </a:lnTo>
                  <a:lnTo>
                    <a:pt x="5496" y="5260"/>
                  </a:lnTo>
                  <a:lnTo>
                    <a:pt x="5595" y="5654"/>
                  </a:lnTo>
                  <a:lnTo>
                    <a:pt x="5673" y="6048"/>
                  </a:lnTo>
                  <a:lnTo>
                    <a:pt x="5733" y="6422"/>
                  </a:lnTo>
                  <a:lnTo>
                    <a:pt x="7289" y="7308"/>
                  </a:lnTo>
                  <a:lnTo>
                    <a:pt x="7348" y="6993"/>
                  </a:lnTo>
                  <a:lnTo>
                    <a:pt x="7427" y="6698"/>
                  </a:lnTo>
                  <a:lnTo>
                    <a:pt x="7525" y="6442"/>
                  </a:lnTo>
                  <a:lnTo>
                    <a:pt x="7663" y="6205"/>
                  </a:lnTo>
                  <a:lnTo>
                    <a:pt x="6895" y="5752"/>
                  </a:lnTo>
                  <a:lnTo>
                    <a:pt x="6836" y="5378"/>
                  </a:lnTo>
                  <a:lnTo>
                    <a:pt x="6757" y="4984"/>
                  </a:lnTo>
                  <a:lnTo>
                    <a:pt x="6639" y="4590"/>
                  </a:lnTo>
                  <a:lnTo>
                    <a:pt x="6521" y="4216"/>
                  </a:lnTo>
                  <a:lnTo>
                    <a:pt x="6363" y="3822"/>
                  </a:lnTo>
                  <a:lnTo>
                    <a:pt x="6186" y="3448"/>
                  </a:lnTo>
                  <a:lnTo>
                    <a:pt x="5989" y="3073"/>
                  </a:lnTo>
                  <a:lnTo>
                    <a:pt x="5772" y="2719"/>
                  </a:lnTo>
                  <a:lnTo>
                    <a:pt x="5555" y="2364"/>
                  </a:lnTo>
                  <a:lnTo>
                    <a:pt x="5299" y="2029"/>
                  </a:lnTo>
                  <a:lnTo>
                    <a:pt x="5043" y="1714"/>
                  </a:lnTo>
                  <a:lnTo>
                    <a:pt x="4767" y="1419"/>
                  </a:lnTo>
                  <a:lnTo>
                    <a:pt x="4472" y="1143"/>
                  </a:lnTo>
                  <a:lnTo>
                    <a:pt x="4176" y="887"/>
                  </a:lnTo>
                  <a:lnTo>
                    <a:pt x="3861" y="670"/>
                  </a:lnTo>
                  <a:lnTo>
                    <a:pt x="3546" y="473"/>
                  </a:lnTo>
                  <a:lnTo>
                    <a:pt x="3211" y="276"/>
                  </a:lnTo>
                  <a:lnTo>
                    <a:pt x="2857" y="158"/>
                  </a:lnTo>
                  <a:lnTo>
                    <a:pt x="2541" y="59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3299800" y="3719775"/>
              <a:ext cx="25" cy="7425"/>
            </a:xfrm>
            <a:custGeom>
              <a:avLst/>
              <a:gdLst/>
              <a:ahLst/>
              <a:cxnLst/>
              <a:rect l="l" t="t" r="r" b="b"/>
              <a:pathLst>
                <a:path w="1" h="297" extrusionOk="0">
                  <a:moveTo>
                    <a:pt x="0" y="1"/>
                  </a:moveTo>
                  <a:lnTo>
                    <a:pt x="0" y="1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3303250" y="3702550"/>
              <a:ext cx="1500" cy="2975"/>
            </a:xfrm>
            <a:custGeom>
              <a:avLst/>
              <a:gdLst/>
              <a:ahLst/>
              <a:cxnLst/>
              <a:rect l="l" t="t" r="r" b="b"/>
              <a:pathLst>
                <a:path w="60" h="119" extrusionOk="0">
                  <a:moveTo>
                    <a:pt x="59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329825" y="3683325"/>
              <a:ext cx="2000" cy="525"/>
            </a:xfrm>
            <a:custGeom>
              <a:avLst/>
              <a:gdLst/>
              <a:ahLst/>
              <a:cxnLst/>
              <a:rect l="l" t="t" r="r" b="b"/>
              <a:pathLst>
                <a:path w="80" h="21" extrusionOk="0">
                  <a:moveTo>
                    <a:pt x="80" y="1"/>
                  </a:moveTo>
                  <a:lnTo>
                    <a:pt x="80" y="1"/>
                  </a:lnTo>
                  <a:lnTo>
                    <a:pt x="80" y="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315550" y="3687275"/>
              <a:ext cx="2000" cy="1500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3319975" y="3685300"/>
              <a:ext cx="2000" cy="1025"/>
            </a:xfrm>
            <a:custGeom>
              <a:avLst/>
              <a:gdLst/>
              <a:ahLst/>
              <a:cxnLst/>
              <a:rect l="l" t="t" r="r" b="b"/>
              <a:pathLst>
                <a:path w="80" h="41" extrusionOk="0">
                  <a:moveTo>
                    <a:pt x="80" y="1"/>
                  </a:moveTo>
                  <a:lnTo>
                    <a:pt x="80" y="1"/>
                  </a:lnTo>
                  <a:lnTo>
                    <a:pt x="80" y="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3305700" y="3697625"/>
              <a:ext cx="1500" cy="2475"/>
            </a:xfrm>
            <a:custGeom>
              <a:avLst/>
              <a:gdLst/>
              <a:ahLst/>
              <a:cxnLst/>
              <a:rect l="l" t="t" r="r" b="b"/>
              <a:pathLst>
                <a:path w="60" h="99" extrusionOk="0">
                  <a:moveTo>
                    <a:pt x="60" y="0"/>
                  </a:moveTo>
                  <a:lnTo>
                    <a:pt x="60" y="0"/>
                  </a:lnTo>
                  <a:lnTo>
                    <a:pt x="60" y="0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3311600" y="3690225"/>
              <a:ext cx="2000" cy="2000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80" y="1"/>
                  </a:moveTo>
                  <a:lnTo>
                    <a:pt x="1" y="80"/>
                  </a:lnTo>
                  <a:lnTo>
                    <a:pt x="21" y="80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3302250" y="3749325"/>
              <a:ext cx="3975" cy="12825"/>
            </a:xfrm>
            <a:custGeom>
              <a:avLst/>
              <a:gdLst/>
              <a:ahLst/>
              <a:cxnLst/>
              <a:rect l="l" t="t" r="r" b="b"/>
              <a:pathLst>
                <a:path w="159" h="513" extrusionOk="0">
                  <a:moveTo>
                    <a:pt x="158" y="513"/>
                  </a:moveTo>
                  <a:lnTo>
                    <a:pt x="158" y="513"/>
                  </a:lnTo>
                  <a:lnTo>
                    <a:pt x="79" y="257"/>
                  </a:lnTo>
                  <a:lnTo>
                    <a:pt x="1" y="1"/>
                  </a:lnTo>
                  <a:lnTo>
                    <a:pt x="1" y="1"/>
                  </a:lnTo>
                  <a:lnTo>
                    <a:pt x="79" y="257"/>
                  </a:lnTo>
                  <a:lnTo>
                    <a:pt x="158" y="513"/>
                  </a:lnTo>
                  <a:lnTo>
                    <a:pt x="158" y="513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331800" y="3807425"/>
              <a:ext cx="10850" cy="11850"/>
            </a:xfrm>
            <a:custGeom>
              <a:avLst/>
              <a:gdLst/>
              <a:ahLst/>
              <a:cxnLst/>
              <a:rect l="l" t="t" r="r" b="b"/>
              <a:pathLst>
                <a:path w="434" h="474" extrusionOk="0">
                  <a:moveTo>
                    <a:pt x="434" y="474"/>
                  </a:moveTo>
                  <a:lnTo>
                    <a:pt x="434" y="474"/>
                  </a:lnTo>
                  <a:lnTo>
                    <a:pt x="217" y="237"/>
                  </a:lnTo>
                  <a:lnTo>
                    <a:pt x="1" y="1"/>
                  </a:lnTo>
                  <a:lnTo>
                    <a:pt x="1" y="1"/>
                  </a:lnTo>
                  <a:lnTo>
                    <a:pt x="217" y="237"/>
                  </a:lnTo>
                  <a:lnTo>
                    <a:pt x="434" y="474"/>
                  </a:lnTo>
                  <a:lnTo>
                    <a:pt x="434" y="474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308650" y="3693675"/>
              <a:ext cx="1500" cy="2000"/>
            </a:xfrm>
            <a:custGeom>
              <a:avLst/>
              <a:gdLst/>
              <a:ahLst/>
              <a:cxnLst/>
              <a:rect l="l" t="t" r="r" b="b"/>
              <a:pathLst>
                <a:path w="60" h="80" extrusionOk="0">
                  <a:moveTo>
                    <a:pt x="6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300275" y="3713375"/>
              <a:ext cx="525" cy="4450"/>
            </a:xfrm>
            <a:custGeom>
              <a:avLst/>
              <a:gdLst/>
              <a:ahLst/>
              <a:cxnLst/>
              <a:rect l="l" t="t" r="r" b="b"/>
              <a:pathLst>
                <a:path w="21" h="178" extrusionOk="0"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21" y="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301750" y="3707475"/>
              <a:ext cx="525" cy="3950"/>
            </a:xfrm>
            <a:custGeom>
              <a:avLst/>
              <a:gdLst/>
              <a:ahLst/>
              <a:cxnLst/>
              <a:rect l="l" t="t" r="r" b="b"/>
              <a:pathLst>
                <a:path w="21" h="158" extrusionOk="0">
                  <a:moveTo>
                    <a:pt x="21" y="0"/>
                  </a:moveTo>
                  <a:lnTo>
                    <a:pt x="1" y="138"/>
                  </a:lnTo>
                  <a:lnTo>
                    <a:pt x="1" y="15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307675" y="3767050"/>
              <a:ext cx="7900" cy="16275"/>
            </a:xfrm>
            <a:custGeom>
              <a:avLst/>
              <a:gdLst/>
              <a:ahLst/>
              <a:cxnLst/>
              <a:rect l="l" t="t" r="r" b="b"/>
              <a:pathLst>
                <a:path w="316" h="651" extrusionOk="0">
                  <a:moveTo>
                    <a:pt x="316" y="651"/>
                  </a:moveTo>
                  <a:lnTo>
                    <a:pt x="316" y="651"/>
                  </a:lnTo>
                  <a:lnTo>
                    <a:pt x="158" y="336"/>
                  </a:lnTo>
                  <a:lnTo>
                    <a:pt x="0" y="1"/>
                  </a:lnTo>
                  <a:lnTo>
                    <a:pt x="0" y="1"/>
                  </a:lnTo>
                  <a:lnTo>
                    <a:pt x="158" y="336"/>
                  </a:lnTo>
                  <a:lnTo>
                    <a:pt x="316" y="651"/>
                  </a:lnTo>
                  <a:lnTo>
                    <a:pt x="316" y="65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324425" y="3683825"/>
              <a:ext cx="2475" cy="1025"/>
            </a:xfrm>
            <a:custGeom>
              <a:avLst/>
              <a:gdLst/>
              <a:ahLst/>
              <a:cxnLst/>
              <a:rect l="l" t="t" r="r" b="b"/>
              <a:pathLst>
                <a:path w="99" h="41" extrusionOk="0">
                  <a:moveTo>
                    <a:pt x="99" y="1"/>
                  </a:moveTo>
                  <a:lnTo>
                    <a:pt x="0" y="40"/>
                  </a:lnTo>
                  <a:lnTo>
                    <a:pt x="20" y="4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3299800" y="3683325"/>
              <a:ext cx="122650" cy="158125"/>
            </a:xfrm>
            <a:custGeom>
              <a:avLst/>
              <a:gdLst/>
              <a:ahLst/>
              <a:cxnLst/>
              <a:rect l="l" t="t" r="r" b="b"/>
              <a:pathLst>
                <a:path w="4906" h="6325" extrusionOk="0">
                  <a:moveTo>
                    <a:pt x="1281" y="1"/>
                  </a:moveTo>
                  <a:lnTo>
                    <a:pt x="1202" y="21"/>
                  </a:lnTo>
                  <a:lnTo>
                    <a:pt x="1084" y="21"/>
                  </a:lnTo>
                  <a:lnTo>
                    <a:pt x="985" y="60"/>
                  </a:lnTo>
                  <a:lnTo>
                    <a:pt x="1005" y="60"/>
                  </a:lnTo>
                  <a:lnTo>
                    <a:pt x="887" y="80"/>
                  </a:lnTo>
                  <a:lnTo>
                    <a:pt x="808" y="119"/>
                  </a:lnTo>
                  <a:lnTo>
                    <a:pt x="709" y="159"/>
                  </a:lnTo>
                  <a:lnTo>
                    <a:pt x="631" y="218"/>
                  </a:lnTo>
                  <a:lnTo>
                    <a:pt x="552" y="277"/>
                  </a:lnTo>
                  <a:lnTo>
                    <a:pt x="473" y="356"/>
                  </a:lnTo>
                  <a:lnTo>
                    <a:pt x="414" y="415"/>
                  </a:lnTo>
                  <a:lnTo>
                    <a:pt x="355" y="493"/>
                  </a:lnTo>
                  <a:lnTo>
                    <a:pt x="296" y="572"/>
                  </a:lnTo>
                  <a:lnTo>
                    <a:pt x="237" y="671"/>
                  </a:lnTo>
                  <a:lnTo>
                    <a:pt x="197" y="769"/>
                  </a:lnTo>
                  <a:lnTo>
                    <a:pt x="138" y="887"/>
                  </a:lnTo>
                  <a:lnTo>
                    <a:pt x="99" y="966"/>
                  </a:lnTo>
                  <a:lnTo>
                    <a:pt x="79" y="1124"/>
                  </a:lnTo>
                  <a:lnTo>
                    <a:pt x="40" y="1203"/>
                  </a:lnTo>
                  <a:lnTo>
                    <a:pt x="20" y="1380"/>
                  </a:lnTo>
                  <a:lnTo>
                    <a:pt x="0" y="1459"/>
                  </a:lnTo>
                  <a:lnTo>
                    <a:pt x="0" y="1754"/>
                  </a:lnTo>
                  <a:lnTo>
                    <a:pt x="0" y="2030"/>
                  </a:lnTo>
                  <a:lnTo>
                    <a:pt x="40" y="2345"/>
                  </a:lnTo>
                  <a:lnTo>
                    <a:pt x="99" y="2641"/>
                  </a:lnTo>
                  <a:lnTo>
                    <a:pt x="177" y="2897"/>
                  </a:lnTo>
                  <a:lnTo>
                    <a:pt x="256" y="3153"/>
                  </a:lnTo>
                  <a:lnTo>
                    <a:pt x="315" y="3350"/>
                  </a:lnTo>
                  <a:lnTo>
                    <a:pt x="473" y="3685"/>
                  </a:lnTo>
                  <a:lnTo>
                    <a:pt x="631" y="4000"/>
                  </a:lnTo>
                  <a:lnTo>
                    <a:pt x="827" y="4354"/>
                  </a:lnTo>
                  <a:lnTo>
                    <a:pt x="1064" y="4709"/>
                  </a:lnTo>
                  <a:lnTo>
                    <a:pt x="1281" y="4965"/>
                  </a:lnTo>
                  <a:lnTo>
                    <a:pt x="1497" y="5201"/>
                  </a:lnTo>
                  <a:lnTo>
                    <a:pt x="1714" y="5438"/>
                  </a:lnTo>
                  <a:lnTo>
                    <a:pt x="1891" y="5595"/>
                  </a:lnTo>
                  <a:lnTo>
                    <a:pt x="2068" y="5733"/>
                  </a:lnTo>
                  <a:lnTo>
                    <a:pt x="2246" y="5871"/>
                  </a:lnTo>
                  <a:lnTo>
                    <a:pt x="2443" y="5989"/>
                  </a:lnTo>
                  <a:lnTo>
                    <a:pt x="2699" y="6107"/>
                  </a:lnTo>
                  <a:lnTo>
                    <a:pt x="2935" y="6206"/>
                  </a:lnTo>
                  <a:lnTo>
                    <a:pt x="3172" y="6285"/>
                  </a:lnTo>
                  <a:lnTo>
                    <a:pt x="3408" y="6304"/>
                  </a:lnTo>
                  <a:lnTo>
                    <a:pt x="3605" y="6324"/>
                  </a:lnTo>
                  <a:lnTo>
                    <a:pt x="3822" y="6285"/>
                  </a:lnTo>
                  <a:lnTo>
                    <a:pt x="3999" y="6245"/>
                  </a:lnTo>
                  <a:lnTo>
                    <a:pt x="4176" y="6167"/>
                  </a:lnTo>
                  <a:lnTo>
                    <a:pt x="4334" y="6048"/>
                  </a:lnTo>
                  <a:lnTo>
                    <a:pt x="4491" y="5910"/>
                  </a:lnTo>
                  <a:lnTo>
                    <a:pt x="4610" y="5753"/>
                  </a:lnTo>
                  <a:lnTo>
                    <a:pt x="4708" y="5556"/>
                  </a:lnTo>
                  <a:lnTo>
                    <a:pt x="4787" y="5359"/>
                  </a:lnTo>
                  <a:lnTo>
                    <a:pt x="4866" y="5123"/>
                  </a:lnTo>
                  <a:lnTo>
                    <a:pt x="4885" y="4866"/>
                  </a:lnTo>
                  <a:lnTo>
                    <a:pt x="4905" y="4571"/>
                  </a:lnTo>
                  <a:lnTo>
                    <a:pt x="4905" y="4275"/>
                  </a:lnTo>
                  <a:lnTo>
                    <a:pt x="4866" y="3980"/>
                  </a:lnTo>
                  <a:lnTo>
                    <a:pt x="4807" y="3685"/>
                  </a:lnTo>
                  <a:lnTo>
                    <a:pt x="4708" y="3369"/>
                  </a:lnTo>
                  <a:lnTo>
                    <a:pt x="4610" y="3054"/>
                  </a:lnTo>
                  <a:lnTo>
                    <a:pt x="4491" y="2759"/>
                  </a:lnTo>
                  <a:lnTo>
                    <a:pt x="4353" y="2463"/>
                  </a:lnTo>
                  <a:lnTo>
                    <a:pt x="4196" y="2168"/>
                  </a:lnTo>
                  <a:lnTo>
                    <a:pt x="4019" y="1892"/>
                  </a:lnTo>
                  <a:lnTo>
                    <a:pt x="3822" y="1616"/>
                  </a:lnTo>
                  <a:lnTo>
                    <a:pt x="3625" y="1360"/>
                  </a:lnTo>
                  <a:lnTo>
                    <a:pt x="3408" y="1104"/>
                  </a:lnTo>
                  <a:lnTo>
                    <a:pt x="3191" y="887"/>
                  </a:lnTo>
                  <a:lnTo>
                    <a:pt x="2955" y="690"/>
                  </a:lnTo>
                  <a:lnTo>
                    <a:pt x="2719" y="493"/>
                  </a:lnTo>
                  <a:lnTo>
                    <a:pt x="2462" y="336"/>
                  </a:lnTo>
                  <a:lnTo>
                    <a:pt x="2206" y="198"/>
                  </a:lnTo>
                  <a:lnTo>
                    <a:pt x="2128" y="178"/>
                  </a:lnTo>
                  <a:lnTo>
                    <a:pt x="2147" y="178"/>
                  </a:lnTo>
                  <a:lnTo>
                    <a:pt x="1970" y="119"/>
                  </a:lnTo>
                  <a:lnTo>
                    <a:pt x="1871" y="80"/>
                  </a:lnTo>
                  <a:lnTo>
                    <a:pt x="1734" y="40"/>
                  </a:lnTo>
                  <a:lnTo>
                    <a:pt x="1635" y="2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301275" y="3637050"/>
              <a:ext cx="173375" cy="228525"/>
            </a:xfrm>
            <a:custGeom>
              <a:avLst/>
              <a:gdLst/>
              <a:ahLst/>
              <a:cxnLst/>
              <a:rect l="l" t="t" r="r" b="b"/>
              <a:pathLst>
                <a:path w="6935" h="9141" extrusionOk="0">
                  <a:moveTo>
                    <a:pt x="1931" y="0"/>
                  </a:moveTo>
                  <a:lnTo>
                    <a:pt x="1655" y="40"/>
                  </a:lnTo>
                  <a:lnTo>
                    <a:pt x="1399" y="99"/>
                  </a:lnTo>
                  <a:lnTo>
                    <a:pt x="1162" y="217"/>
                  </a:lnTo>
                  <a:lnTo>
                    <a:pt x="0" y="887"/>
                  </a:lnTo>
                  <a:lnTo>
                    <a:pt x="79" y="847"/>
                  </a:lnTo>
                  <a:lnTo>
                    <a:pt x="217" y="788"/>
                  </a:lnTo>
                  <a:lnTo>
                    <a:pt x="315" y="749"/>
                  </a:lnTo>
                  <a:lnTo>
                    <a:pt x="453" y="709"/>
                  </a:lnTo>
                  <a:lnTo>
                    <a:pt x="572" y="690"/>
                  </a:lnTo>
                  <a:lnTo>
                    <a:pt x="729" y="670"/>
                  </a:lnTo>
                  <a:lnTo>
                    <a:pt x="1123" y="670"/>
                  </a:lnTo>
                  <a:lnTo>
                    <a:pt x="1300" y="709"/>
                  </a:lnTo>
                  <a:lnTo>
                    <a:pt x="1438" y="729"/>
                  </a:lnTo>
                  <a:lnTo>
                    <a:pt x="1616" y="788"/>
                  </a:lnTo>
                  <a:lnTo>
                    <a:pt x="1753" y="828"/>
                  </a:lnTo>
                  <a:lnTo>
                    <a:pt x="1970" y="906"/>
                  </a:lnTo>
                  <a:lnTo>
                    <a:pt x="2069" y="946"/>
                  </a:lnTo>
                  <a:lnTo>
                    <a:pt x="2403" y="1123"/>
                  </a:lnTo>
                  <a:lnTo>
                    <a:pt x="2758" y="1340"/>
                  </a:lnTo>
                  <a:lnTo>
                    <a:pt x="3093" y="1596"/>
                  </a:lnTo>
                  <a:lnTo>
                    <a:pt x="3408" y="1872"/>
                  </a:lnTo>
                  <a:lnTo>
                    <a:pt x="3723" y="2187"/>
                  </a:lnTo>
                  <a:lnTo>
                    <a:pt x="4019" y="2522"/>
                  </a:lnTo>
                  <a:lnTo>
                    <a:pt x="4294" y="2876"/>
                  </a:lnTo>
                  <a:lnTo>
                    <a:pt x="4551" y="3251"/>
                  </a:lnTo>
                  <a:lnTo>
                    <a:pt x="4787" y="3645"/>
                  </a:lnTo>
                  <a:lnTo>
                    <a:pt x="5004" y="4038"/>
                  </a:lnTo>
                  <a:lnTo>
                    <a:pt x="5201" y="4452"/>
                  </a:lnTo>
                  <a:lnTo>
                    <a:pt x="5378" y="4886"/>
                  </a:lnTo>
                  <a:lnTo>
                    <a:pt x="5516" y="5299"/>
                  </a:lnTo>
                  <a:lnTo>
                    <a:pt x="5634" y="5733"/>
                  </a:lnTo>
                  <a:lnTo>
                    <a:pt x="5713" y="6146"/>
                  </a:lnTo>
                  <a:lnTo>
                    <a:pt x="5752" y="6560"/>
                  </a:lnTo>
                  <a:lnTo>
                    <a:pt x="5772" y="6974"/>
                  </a:lnTo>
                  <a:lnTo>
                    <a:pt x="5752" y="7348"/>
                  </a:lnTo>
                  <a:lnTo>
                    <a:pt x="5752" y="7466"/>
                  </a:lnTo>
                  <a:lnTo>
                    <a:pt x="5713" y="7702"/>
                  </a:lnTo>
                  <a:lnTo>
                    <a:pt x="5673" y="7840"/>
                  </a:lnTo>
                  <a:lnTo>
                    <a:pt x="5614" y="8037"/>
                  </a:lnTo>
                  <a:lnTo>
                    <a:pt x="5575" y="8155"/>
                  </a:lnTo>
                  <a:lnTo>
                    <a:pt x="5516" y="8313"/>
                  </a:lnTo>
                  <a:lnTo>
                    <a:pt x="5437" y="8431"/>
                  </a:lnTo>
                  <a:lnTo>
                    <a:pt x="5358" y="8569"/>
                  </a:lnTo>
                  <a:lnTo>
                    <a:pt x="5279" y="8687"/>
                  </a:lnTo>
                  <a:lnTo>
                    <a:pt x="5201" y="8805"/>
                  </a:lnTo>
                  <a:lnTo>
                    <a:pt x="5102" y="8884"/>
                  </a:lnTo>
                  <a:lnTo>
                    <a:pt x="5004" y="8983"/>
                  </a:lnTo>
                  <a:lnTo>
                    <a:pt x="4905" y="9062"/>
                  </a:lnTo>
                  <a:lnTo>
                    <a:pt x="4787" y="9140"/>
                  </a:lnTo>
                  <a:lnTo>
                    <a:pt x="4787" y="9140"/>
                  </a:lnTo>
                  <a:lnTo>
                    <a:pt x="5949" y="8471"/>
                  </a:lnTo>
                  <a:lnTo>
                    <a:pt x="6166" y="8313"/>
                  </a:lnTo>
                  <a:lnTo>
                    <a:pt x="6343" y="8136"/>
                  </a:lnTo>
                  <a:lnTo>
                    <a:pt x="6520" y="7899"/>
                  </a:lnTo>
                  <a:lnTo>
                    <a:pt x="6658" y="7643"/>
                  </a:lnTo>
                  <a:lnTo>
                    <a:pt x="6776" y="7367"/>
                  </a:lnTo>
                  <a:lnTo>
                    <a:pt x="6855" y="7033"/>
                  </a:lnTo>
                  <a:lnTo>
                    <a:pt x="6914" y="6678"/>
                  </a:lnTo>
                  <a:lnTo>
                    <a:pt x="6934" y="6304"/>
                  </a:lnTo>
                  <a:lnTo>
                    <a:pt x="6914" y="5890"/>
                  </a:lnTo>
                  <a:lnTo>
                    <a:pt x="6855" y="5476"/>
                  </a:lnTo>
                  <a:lnTo>
                    <a:pt x="6776" y="5063"/>
                  </a:lnTo>
                  <a:lnTo>
                    <a:pt x="6678" y="4629"/>
                  </a:lnTo>
                  <a:lnTo>
                    <a:pt x="6520" y="4216"/>
                  </a:lnTo>
                  <a:lnTo>
                    <a:pt x="6363" y="3782"/>
                  </a:lnTo>
                  <a:lnTo>
                    <a:pt x="6166" y="3369"/>
                  </a:lnTo>
                  <a:lnTo>
                    <a:pt x="5949" y="2975"/>
                  </a:lnTo>
                  <a:lnTo>
                    <a:pt x="5713" y="2581"/>
                  </a:lnTo>
                  <a:lnTo>
                    <a:pt x="5437" y="2207"/>
                  </a:lnTo>
                  <a:lnTo>
                    <a:pt x="5161" y="1852"/>
                  </a:lnTo>
                  <a:lnTo>
                    <a:pt x="4866" y="1517"/>
                  </a:lnTo>
                  <a:lnTo>
                    <a:pt x="4570" y="1202"/>
                  </a:lnTo>
                  <a:lnTo>
                    <a:pt x="4235" y="926"/>
                  </a:lnTo>
                  <a:lnTo>
                    <a:pt x="3901" y="670"/>
                  </a:lnTo>
                  <a:lnTo>
                    <a:pt x="3566" y="453"/>
                  </a:lnTo>
                  <a:lnTo>
                    <a:pt x="3211" y="276"/>
                  </a:lnTo>
                  <a:lnTo>
                    <a:pt x="2876" y="138"/>
                  </a:lnTo>
                  <a:lnTo>
                    <a:pt x="2541" y="40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070300" y="3534625"/>
              <a:ext cx="375275" cy="336350"/>
            </a:xfrm>
            <a:custGeom>
              <a:avLst/>
              <a:gdLst/>
              <a:ahLst/>
              <a:cxnLst/>
              <a:rect l="l" t="t" r="r" b="b"/>
              <a:pathLst>
                <a:path w="15011" h="13454" extrusionOk="0">
                  <a:moveTo>
                    <a:pt x="2443" y="1202"/>
                  </a:moveTo>
                  <a:lnTo>
                    <a:pt x="2581" y="1221"/>
                  </a:lnTo>
                  <a:lnTo>
                    <a:pt x="2640" y="1221"/>
                  </a:lnTo>
                  <a:lnTo>
                    <a:pt x="2818" y="1280"/>
                  </a:lnTo>
                  <a:lnTo>
                    <a:pt x="3015" y="1340"/>
                  </a:lnTo>
                  <a:lnTo>
                    <a:pt x="3212" y="1418"/>
                  </a:lnTo>
                  <a:lnTo>
                    <a:pt x="3409" y="1537"/>
                  </a:lnTo>
                  <a:lnTo>
                    <a:pt x="3645" y="1694"/>
                  </a:lnTo>
                  <a:lnTo>
                    <a:pt x="3901" y="1871"/>
                  </a:lnTo>
                  <a:lnTo>
                    <a:pt x="4137" y="2068"/>
                  </a:lnTo>
                  <a:lnTo>
                    <a:pt x="4354" y="2305"/>
                  </a:lnTo>
                  <a:lnTo>
                    <a:pt x="4571" y="2541"/>
                  </a:lnTo>
                  <a:lnTo>
                    <a:pt x="4768" y="2797"/>
                  </a:lnTo>
                  <a:lnTo>
                    <a:pt x="4965" y="3073"/>
                  </a:lnTo>
                  <a:lnTo>
                    <a:pt x="5142" y="3369"/>
                  </a:lnTo>
                  <a:lnTo>
                    <a:pt x="5300" y="3644"/>
                  </a:lnTo>
                  <a:lnTo>
                    <a:pt x="5437" y="3959"/>
                  </a:lnTo>
                  <a:lnTo>
                    <a:pt x="5556" y="4255"/>
                  </a:lnTo>
                  <a:lnTo>
                    <a:pt x="5654" y="4570"/>
                  </a:lnTo>
                  <a:lnTo>
                    <a:pt x="5733" y="4866"/>
                  </a:lnTo>
                  <a:lnTo>
                    <a:pt x="5792" y="5181"/>
                  </a:lnTo>
                  <a:lnTo>
                    <a:pt x="5831" y="5476"/>
                  </a:lnTo>
                  <a:lnTo>
                    <a:pt x="5851" y="5772"/>
                  </a:lnTo>
                  <a:lnTo>
                    <a:pt x="5831" y="6047"/>
                  </a:lnTo>
                  <a:lnTo>
                    <a:pt x="5792" y="6304"/>
                  </a:lnTo>
                  <a:lnTo>
                    <a:pt x="5733" y="6540"/>
                  </a:lnTo>
                  <a:lnTo>
                    <a:pt x="5654" y="6757"/>
                  </a:lnTo>
                  <a:lnTo>
                    <a:pt x="5556" y="6934"/>
                  </a:lnTo>
                  <a:lnTo>
                    <a:pt x="5418" y="7111"/>
                  </a:lnTo>
                  <a:lnTo>
                    <a:pt x="5280" y="7249"/>
                  </a:lnTo>
                  <a:lnTo>
                    <a:pt x="5122" y="7348"/>
                  </a:lnTo>
                  <a:lnTo>
                    <a:pt x="4945" y="7426"/>
                  </a:lnTo>
                  <a:lnTo>
                    <a:pt x="4768" y="7485"/>
                  </a:lnTo>
                  <a:lnTo>
                    <a:pt x="4551" y="7505"/>
                  </a:lnTo>
                  <a:lnTo>
                    <a:pt x="4334" y="7505"/>
                  </a:lnTo>
                  <a:lnTo>
                    <a:pt x="4118" y="7466"/>
                  </a:lnTo>
                  <a:lnTo>
                    <a:pt x="3881" y="7407"/>
                  </a:lnTo>
                  <a:lnTo>
                    <a:pt x="3645" y="7308"/>
                  </a:lnTo>
                  <a:lnTo>
                    <a:pt x="3389" y="7170"/>
                  </a:lnTo>
                  <a:lnTo>
                    <a:pt x="3133" y="7013"/>
                  </a:lnTo>
                  <a:lnTo>
                    <a:pt x="2896" y="6835"/>
                  </a:lnTo>
                  <a:lnTo>
                    <a:pt x="2719" y="6678"/>
                  </a:lnTo>
                  <a:lnTo>
                    <a:pt x="2542" y="6520"/>
                  </a:lnTo>
                  <a:lnTo>
                    <a:pt x="2207" y="6166"/>
                  </a:lnTo>
                  <a:lnTo>
                    <a:pt x="1912" y="5772"/>
                  </a:lnTo>
                  <a:lnTo>
                    <a:pt x="1655" y="5338"/>
                  </a:lnTo>
                  <a:lnTo>
                    <a:pt x="1498" y="5063"/>
                  </a:lnTo>
                  <a:lnTo>
                    <a:pt x="1360" y="4747"/>
                  </a:lnTo>
                  <a:lnTo>
                    <a:pt x="1222" y="4452"/>
                  </a:lnTo>
                  <a:lnTo>
                    <a:pt x="1124" y="4137"/>
                  </a:lnTo>
                  <a:lnTo>
                    <a:pt x="1045" y="3841"/>
                  </a:lnTo>
                  <a:lnTo>
                    <a:pt x="1005" y="3605"/>
                  </a:lnTo>
                  <a:lnTo>
                    <a:pt x="966" y="3388"/>
                  </a:lnTo>
                  <a:lnTo>
                    <a:pt x="946" y="3152"/>
                  </a:lnTo>
                  <a:lnTo>
                    <a:pt x="946" y="2935"/>
                  </a:lnTo>
                  <a:lnTo>
                    <a:pt x="946" y="2659"/>
                  </a:lnTo>
                  <a:lnTo>
                    <a:pt x="966" y="2581"/>
                  </a:lnTo>
                  <a:lnTo>
                    <a:pt x="986" y="2403"/>
                  </a:lnTo>
                  <a:lnTo>
                    <a:pt x="1005" y="2305"/>
                  </a:lnTo>
                  <a:lnTo>
                    <a:pt x="1045" y="2167"/>
                  </a:lnTo>
                  <a:lnTo>
                    <a:pt x="1084" y="2068"/>
                  </a:lnTo>
                  <a:lnTo>
                    <a:pt x="1124" y="1950"/>
                  </a:lnTo>
                  <a:lnTo>
                    <a:pt x="1183" y="1871"/>
                  </a:lnTo>
                  <a:lnTo>
                    <a:pt x="1242" y="1773"/>
                  </a:lnTo>
                  <a:lnTo>
                    <a:pt x="1301" y="1694"/>
                  </a:lnTo>
                  <a:lnTo>
                    <a:pt x="1360" y="1596"/>
                  </a:lnTo>
                  <a:lnTo>
                    <a:pt x="1419" y="1537"/>
                  </a:lnTo>
                  <a:lnTo>
                    <a:pt x="1498" y="1458"/>
                  </a:lnTo>
                  <a:lnTo>
                    <a:pt x="1577" y="1418"/>
                  </a:lnTo>
                  <a:lnTo>
                    <a:pt x="1655" y="1359"/>
                  </a:lnTo>
                  <a:lnTo>
                    <a:pt x="1754" y="1320"/>
                  </a:lnTo>
                  <a:lnTo>
                    <a:pt x="1833" y="1280"/>
                  </a:lnTo>
                  <a:lnTo>
                    <a:pt x="1931" y="1241"/>
                  </a:lnTo>
                  <a:lnTo>
                    <a:pt x="2030" y="1221"/>
                  </a:lnTo>
                  <a:lnTo>
                    <a:pt x="2128" y="1202"/>
                  </a:lnTo>
                  <a:close/>
                  <a:moveTo>
                    <a:pt x="10677" y="5949"/>
                  </a:moveTo>
                  <a:lnTo>
                    <a:pt x="10815" y="5969"/>
                  </a:lnTo>
                  <a:lnTo>
                    <a:pt x="10914" y="5988"/>
                  </a:lnTo>
                  <a:lnTo>
                    <a:pt x="11051" y="6028"/>
                  </a:lnTo>
                  <a:lnTo>
                    <a:pt x="11150" y="6067"/>
                  </a:lnTo>
                  <a:lnTo>
                    <a:pt x="11327" y="6126"/>
                  </a:lnTo>
                  <a:lnTo>
                    <a:pt x="11386" y="6146"/>
                  </a:lnTo>
                  <a:lnTo>
                    <a:pt x="11642" y="6284"/>
                  </a:lnTo>
                  <a:lnTo>
                    <a:pt x="11899" y="6441"/>
                  </a:lnTo>
                  <a:lnTo>
                    <a:pt x="12135" y="6638"/>
                  </a:lnTo>
                  <a:lnTo>
                    <a:pt x="12371" y="6835"/>
                  </a:lnTo>
                  <a:lnTo>
                    <a:pt x="12588" y="7052"/>
                  </a:lnTo>
                  <a:lnTo>
                    <a:pt x="12805" y="7308"/>
                  </a:lnTo>
                  <a:lnTo>
                    <a:pt x="13002" y="7564"/>
                  </a:lnTo>
                  <a:lnTo>
                    <a:pt x="13199" y="7840"/>
                  </a:lnTo>
                  <a:lnTo>
                    <a:pt x="13376" y="8116"/>
                  </a:lnTo>
                  <a:lnTo>
                    <a:pt x="13533" y="8411"/>
                  </a:lnTo>
                  <a:lnTo>
                    <a:pt x="13671" y="8707"/>
                  </a:lnTo>
                  <a:lnTo>
                    <a:pt x="13790" y="9002"/>
                  </a:lnTo>
                  <a:lnTo>
                    <a:pt x="13888" y="9317"/>
                  </a:lnTo>
                  <a:lnTo>
                    <a:pt x="13987" y="9633"/>
                  </a:lnTo>
                  <a:lnTo>
                    <a:pt x="14046" y="9928"/>
                  </a:lnTo>
                  <a:lnTo>
                    <a:pt x="14085" y="10223"/>
                  </a:lnTo>
                  <a:lnTo>
                    <a:pt x="14085" y="10519"/>
                  </a:lnTo>
                  <a:lnTo>
                    <a:pt x="14065" y="10814"/>
                  </a:lnTo>
                  <a:lnTo>
                    <a:pt x="14046" y="11071"/>
                  </a:lnTo>
                  <a:lnTo>
                    <a:pt x="13967" y="11307"/>
                  </a:lnTo>
                  <a:lnTo>
                    <a:pt x="13888" y="11504"/>
                  </a:lnTo>
                  <a:lnTo>
                    <a:pt x="13790" y="11701"/>
                  </a:lnTo>
                  <a:lnTo>
                    <a:pt x="13671" y="11858"/>
                  </a:lnTo>
                  <a:lnTo>
                    <a:pt x="13514" y="11996"/>
                  </a:lnTo>
                  <a:lnTo>
                    <a:pt x="13356" y="12115"/>
                  </a:lnTo>
                  <a:lnTo>
                    <a:pt x="13179" y="12193"/>
                  </a:lnTo>
                  <a:lnTo>
                    <a:pt x="13002" y="12233"/>
                  </a:lnTo>
                  <a:lnTo>
                    <a:pt x="12785" y="12272"/>
                  </a:lnTo>
                  <a:lnTo>
                    <a:pt x="12588" y="12252"/>
                  </a:lnTo>
                  <a:lnTo>
                    <a:pt x="12352" y="12233"/>
                  </a:lnTo>
                  <a:lnTo>
                    <a:pt x="12115" y="12154"/>
                  </a:lnTo>
                  <a:lnTo>
                    <a:pt x="11879" y="12055"/>
                  </a:lnTo>
                  <a:lnTo>
                    <a:pt x="11623" y="11937"/>
                  </a:lnTo>
                  <a:lnTo>
                    <a:pt x="11426" y="11819"/>
                  </a:lnTo>
                  <a:lnTo>
                    <a:pt x="11248" y="11681"/>
                  </a:lnTo>
                  <a:lnTo>
                    <a:pt x="11071" y="11543"/>
                  </a:lnTo>
                  <a:lnTo>
                    <a:pt x="10894" y="11386"/>
                  </a:lnTo>
                  <a:lnTo>
                    <a:pt x="10677" y="11149"/>
                  </a:lnTo>
                  <a:lnTo>
                    <a:pt x="10461" y="10913"/>
                  </a:lnTo>
                  <a:lnTo>
                    <a:pt x="10244" y="10657"/>
                  </a:lnTo>
                  <a:lnTo>
                    <a:pt x="10007" y="10302"/>
                  </a:lnTo>
                  <a:lnTo>
                    <a:pt x="9811" y="9948"/>
                  </a:lnTo>
                  <a:lnTo>
                    <a:pt x="9653" y="9633"/>
                  </a:lnTo>
                  <a:lnTo>
                    <a:pt x="9495" y="9298"/>
                  </a:lnTo>
                  <a:lnTo>
                    <a:pt x="9436" y="9101"/>
                  </a:lnTo>
                  <a:lnTo>
                    <a:pt x="9357" y="8845"/>
                  </a:lnTo>
                  <a:lnTo>
                    <a:pt x="9279" y="8589"/>
                  </a:lnTo>
                  <a:lnTo>
                    <a:pt x="9220" y="8293"/>
                  </a:lnTo>
                  <a:lnTo>
                    <a:pt x="9180" y="7978"/>
                  </a:lnTo>
                  <a:lnTo>
                    <a:pt x="9180" y="7702"/>
                  </a:lnTo>
                  <a:lnTo>
                    <a:pt x="9180" y="7407"/>
                  </a:lnTo>
                  <a:lnTo>
                    <a:pt x="9200" y="7328"/>
                  </a:lnTo>
                  <a:lnTo>
                    <a:pt x="9220" y="7151"/>
                  </a:lnTo>
                  <a:lnTo>
                    <a:pt x="9259" y="7052"/>
                  </a:lnTo>
                  <a:lnTo>
                    <a:pt x="9279" y="6914"/>
                  </a:lnTo>
                  <a:lnTo>
                    <a:pt x="9318" y="6835"/>
                  </a:lnTo>
                  <a:lnTo>
                    <a:pt x="9377" y="6717"/>
                  </a:lnTo>
                  <a:lnTo>
                    <a:pt x="9417" y="6619"/>
                  </a:lnTo>
                  <a:lnTo>
                    <a:pt x="9476" y="6520"/>
                  </a:lnTo>
                  <a:lnTo>
                    <a:pt x="9535" y="6441"/>
                  </a:lnTo>
                  <a:lnTo>
                    <a:pt x="9594" y="6363"/>
                  </a:lnTo>
                  <a:lnTo>
                    <a:pt x="9673" y="6304"/>
                  </a:lnTo>
                  <a:lnTo>
                    <a:pt x="9732" y="6225"/>
                  </a:lnTo>
                  <a:lnTo>
                    <a:pt x="9811" y="6166"/>
                  </a:lnTo>
                  <a:lnTo>
                    <a:pt x="9889" y="6107"/>
                  </a:lnTo>
                  <a:lnTo>
                    <a:pt x="9988" y="6067"/>
                  </a:lnTo>
                  <a:lnTo>
                    <a:pt x="10067" y="6028"/>
                  </a:lnTo>
                  <a:lnTo>
                    <a:pt x="10185" y="6008"/>
                  </a:lnTo>
                  <a:lnTo>
                    <a:pt x="10264" y="5969"/>
                  </a:lnTo>
                  <a:lnTo>
                    <a:pt x="10382" y="5969"/>
                  </a:lnTo>
                  <a:lnTo>
                    <a:pt x="10461" y="5949"/>
                  </a:lnTo>
                  <a:close/>
                  <a:moveTo>
                    <a:pt x="1793" y="0"/>
                  </a:moveTo>
                  <a:lnTo>
                    <a:pt x="1655" y="20"/>
                  </a:lnTo>
                  <a:lnTo>
                    <a:pt x="1498" y="40"/>
                  </a:lnTo>
                  <a:lnTo>
                    <a:pt x="1380" y="79"/>
                  </a:lnTo>
                  <a:lnTo>
                    <a:pt x="1242" y="118"/>
                  </a:lnTo>
                  <a:lnTo>
                    <a:pt x="1124" y="158"/>
                  </a:lnTo>
                  <a:lnTo>
                    <a:pt x="1005" y="236"/>
                  </a:lnTo>
                  <a:lnTo>
                    <a:pt x="789" y="374"/>
                  </a:lnTo>
                  <a:lnTo>
                    <a:pt x="592" y="571"/>
                  </a:lnTo>
                  <a:lnTo>
                    <a:pt x="414" y="788"/>
                  </a:lnTo>
                  <a:lnTo>
                    <a:pt x="277" y="1044"/>
                  </a:lnTo>
                  <a:lnTo>
                    <a:pt x="158" y="1340"/>
                  </a:lnTo>
                  <a:lnTo>
                    <a:pt x="80" y="1655"/>
                  </a:lnTo>
                  <a:lnTo>
                    <a:pt x="20" y="2009"/>
                  </a:lnTo>
                  <a:lnTo>
                    <a:pt x="1" y="2403"/>
                  </a:lnTo>
                  <a:lnTo>
                    <a:pt x="20" y="2797"/>
                  </a:lnTo>
                  <a:lnTo>
                    <a:pt x="80" y="3231"/>
                  </a:lnTo>
                  <a:lnTo>
                    <a:pt x="158" y="3644"/>
                  </a:lnTo>
                  <a:lnTo>
                    <a:pt x="277" y="4058"/>
                  </a:lnTo>
                  <a:lnTo>
                    <a:pt x="414" y="4491"/>
                  </a:lnTo>
                  <a:lnTo>
                    <a:pt x="572" y="4905"/>
                  </a:lnTo>
                  <a:lnTo>
                    <a:pt x="769" y="5319"/>
                  </a:lnTo>
                  <a:lnTo>
                    <a:pt x="986" y="5713"/>
                  </a:lnTo>
                  <a:lnTo>
                    <a:pt x="1242" y="6107"/>
                  </a:lnTo>
                  <a:lnTo>
                    <a:pt x="1498" y="6481"/>
                  </a:lnTo>
                  <a:lnTo>
                    <a:pt x="1774" y="6835"/>
                  </a:lnTo>
                  <a:lnTo>
                    <a:pt x="2069" y="7170"/>
                  </a:lnTo>
                  <a:lnTo>
                    <a:pt x="2384" y="7485"/>
                  </a:lnTo>
                  <a:lnTo>
                    <a:pt x="2699" y="7761"/>
                  </a:lnTo>
                  <a:lnTo>
                    <a:pt x="3034" y="8017"/>
                  </a:lnTo>
                  <a:lnTo>
                    <a:pt x="3389" y="8234"/>
                  </a:lnTo>
                  <a:lnTo>
                    <a:pt x="3743" y="8431"/>
                  </a:lnTo>
                  <a:lnTo>
                    <a:pt x="4078" y="8549"/>
                  </a:lnTo>
                  <a:lnTo>
                    <a:pt x="4413" y="8648"/>
                  </a:lnTo>
                  <a:lnTo>
                    <a:pt x="4728" y="8687"/>
                  </a:lnTo>
                  <a:lnTo>
                    <a:pt x="5024" y="8707"/>
                  </a:lnTo>
                  <a:lnTo>
                    <a:pt x="5300" y="8667"/>
                  </a:lnTo>
                  <a:lnTo>
                    <a:pt x="5556" y="8569"/>
                  </a:lnTo>
                  <a:lnTo>
                    <a:pt x="5812" y="8451"/>
                  </a:lnTo>
                  <a:lnTo>
                    <a:pt x="5891" y="8411"/>
                  </a:lnTo>
                  <a:lnTo>
                    <a:pt x="5989" y="8332"/>
                  </a:lnTo>
                  <a:lnTo>
                    <a:pt x="6068" y="8254"/>
                  </a:lnTo>
                  <a:lnTo>
                    <a:pt x="6166" y="8155"/>
                  </a:lnTo>
                  <a:lnTo>
                    <a:pt x="6225" y="8076"/>
                  </a:lnTo>
                  <a:lnTo>
                    <a:pt x="6324" y="7978"/>
                  </a:lnTo>
                  <a:lnTo>
                    <a:pt x="6383" y="7879"/>
                  </a:lnTo>
                  <a:lnTo>
                    <a:pt x="6462" y="7742"/>
                  </a:lnTo>
                  <a:lnTo>
                    <a:pt x="6501" y="7663"/>
                  </a:lnTo>
                  <a:lnTo>
                    <a:pt x="6560" y="7505"/>
                  </a:lnTo>
                  <a:lnTo>
                    <a:pt x="6600" y="7407"/>
                  </a:lnTo>
                  <a:lnTo>
                    <a:pt x="6659" y="7210"/>
                  </a:lnTo>
                  <a:lnTo>
                    <a:pt x="6678" y="7131"/>
                  </a:lnTo>
                  <a:lnTo>
                    <a:pt x="6738" y="6816"/>
                  </a:lnTo>
                  <a:lnTo>
                    <a:pt x="7506" y="7249"/>
                  </a:lnTo>
                  <a:lnTo>
                    <a:pt x="8274" y="7702"/>
                  </a:lnTo>
                  <a:lnTo>
                    <a:pt x="8333" y="8096"/>
                  </a:lnTo>
                  <a:lnTo>
                    <a:pt x="8412" y="8470"/>
                  </a:lnTo>
                  <a:lnTo>
                    <a:pt x="8530" y="8864"/>
                  </a:lnTo>
                  <a:lnTo>
                    <a:pt x="8648" y="9258"/>
                  </a:lnTo>
                  <a:lnTo>
                    <a:pt x="8806" y="9633"/>
                  </a:lnTo>
                  <a:lnTo>
                    <a:pt x="8983" y="10007"/>
                  </a:lnTo>
                  <a:lnTo>
                    <a:pt x="9180" y="10381"/>
                  </a:lnTo>
                  <a:lnTo>
                    <a:pt x="9397" y="10736"/>
                  </a:lnTo>
                  <a:lnTo>
                    <a:pt x="9633" y="11090"/>
                  </a:lnTo>
                  <a:lnTo>
                    <a:pt x="9870" y="11425"/>
                  </a:lnTo>
                  <a:lnTo>
                    <a:pt x="10126" y="11740"/>
                  </a:lnTo>
                  <a:lnTo>
                    <a:pt x="10401" y="12036"/>
                  </a:lnTo>
                  <a:lnTo>
                    <a:pt x="10697" y="12312"/>
                  </a:lnTo>
                  <a:lnTo>
                    <a:pt x="10992" y="12568"/>
                  </a:lnTo>
                  <a:lnTo>
                    <a:pt x="11308" y="12804"/>
                  </a:lnTo>
                  <a:lnTo>
                    <a:pt x="11623" y="13001"/>
                  </a:lnTo>
                  <a:lnTo>
                    <a:pt x="11997" y="13178"/>
                  </a:lnTo>
                  <a:lnTo>
                    <a:pt x="12352" y="13336"/>
                  </a:lnTo>
                  <a:lnTo>
                    <a:pt x="12686" y="13415"/>
                  </a:lnTo>
                  <a:lnTo>
                    <a:pt x="13021" y="13454"/>
                  </a:lnTo>
                  <a:lnTo>
                    <a:pt x="13336" y="13454"/>
                  </a:lnTo>
                  <a:lnTo>
                    <a:pt x="13474" y="13434"/>
                  </a:lnTo>
                  <a:lnTo>
                    <a:pt x="13632" y="13395"/>
                  </a:lnTo>
                  <a:lnTo>
                    <a:pt x="13770" y="13356"/>
                  </a:lnTo>
                  <a:lnTo>
                    <a:pt x="13888" y="13296"/>
                  </a:lnTo>
                  <a:lnTo>
                    <a:pt x="14026" y="13237"/>
                  </a:lnTo>
                  <a:lnTo>
                    <a:pt x="14144" y="13159"/>
                  </a:lnTo>
                  <a:lnTo>
                    <a:pt x="14243" y="13080"/>
                  </a:lnTo>
                  <a:lnTo>
                    <a:pt x="14341" y="12981"/>
                  </a:lnTo>
                  <a:lnTo>
                    <a:pt x="14440" y="12902"/>
                  </a:lnTo>
                  <a:lnTo>
                    <a:pt x="14518" y="12784"/>
                  </a:lnTo>
                  <a:lnTo>
                    <a:pt x="14597" y="12666"/>
                  </a:lnTo>
                  <a:lnTo>
                    <a:pt x="14676" y="12528"/>
                  </a:lnTo>
                  <a:lnTo>
                    <a:pt x="14755" y="12410"/>
                  </a:lnTo>
                  <a:lnTo>
                    <a:pt x="14814" y="12252"/>
                  </a:lnTo>
                  <a:lnTo>
                    <a:pt x="14853" y="12134"/>
                  </a:lnTo>
                  <a:lnTo>
                    <a:pt x="14912" y="11937"/>
                  </a:lnTo>
                  <a:lnTo>
                    <a:pt x="14952" y="11799"/>
                  </a:lnTo>
                  <a:lnTo>
                    <a:pt x="14991" y="11563"/>
                  </a:lnTo>
                  <a:lnTo>
                    <a:pt x="14991" y="11445"/>
                  </a:lnTo>
                  <a:lnTo>
                    <a:pt x="15011" y="11071"/>
                  </a:lnTo>
                  <a:lnTo>
                    <a:pt x="14991" y="10657"/>
                  </a:lnTo>
                  <a:lnTo>
                    <a:pt x="14952" y="10243"/>
                  </a:lnTo>
                  <a:lnTo>
                    <a:pt x="14873" y="9830"/>
                  </a:lnTo>
                  <a:lnTo>
                    <a:pt x="14755" y="9396"/>
                  </a:lnTo>
                  <a:lnTo>
                    <a:pt x="14617" y="8983"/>
                  </a:lnTo>
                  <a:lnTo>
                    <a:pt x="14440" y="8549"/>
                  </a:lnTo>
                  <a:lnTo>
                    <a:pt x="14243" y="8135"/>
                  </a:lnTo>
                  <a:lnTo>
                    <a:pt x="14026" y="7742"/>
                  </a:lnTo>
                  <a:lnTo>
                    <a:pt x="13790" y="7348"/>
                  </a:lnTo>
                  <a:lnTo>
                    <a:pt x="13533" y="6973"/>
                  </a:lnTo>
                  <a:lnTo>
                    <a:pt x="13258" y="6619"/>
                  </a:lnTo>
                  <a:lnTo>
                    <a:pt x="12962" y="6284"/>
                  </a:lnTo>
                  <a:lnTo>
                    <a:pt x="12647" y="5969"/>
                  </a:lnTo>
                  <a:lnTo>
                    <a:pt x="12332" y="5693"/>
                  </a:lnTo>
                  <a:lnTo>
                    <a:pt x="11997" y="5437"/>
                  </a:lnTo>
                  <a:lnTo>
                    <a:pt x="11642" y="5220"/>
                  </a:lnTo>
                  <a:lnTo>
                    <a:pt x="11308" y="5043"/>
                  </a:lnTo>
                  <a:lnTo>
                    <a:pt x="11209" y="5003"/>
                  </a:lnTo>
                  <a:lnTo>
                    <a:pt x="10992" y="4925"/>
                  </a:lnTo>
                  <a:lnTo>
                    <a:pt x="10855" y="4885"/>
                  </a:lnTo>
                  <a:lnTo>
                    <a:pt x="10677" y="4826"/>
                  </a:lnTo>
                  <a:lnTo>
                    <a:pt x="10539" y="4806"/>
                  </a:lnTo>
                  <a:lnTo>
                    <a:pt x="10362" y="4767"/>
                  </a:lnTo>
                  <a:lnTo>
                    <a:pt x="9968" y="4767"/>
                  </a:lnTo>
                  <a:lnTo>
                    <a:pt x="9811" y="4787"/>
                  </a:lnTo>
                  <a:lnTo>
                    <a:pt x="9692" y="4806"/>
                  </a:lnTo>
                  <a:lnTo>
                    <a:pt x="9554" y="4846"/>
                  </a:lnTo>
                  <a:lnTo>
                    <a:pt x="9456" y="4885"/>
                  </a:lnTo>
                  <a:lnTo>
                    <a:pt x="9318" y="4944"/>
                  </a:lnTo>
                  <a:lnTo>
                    <a:pt x="9121" y="5063"/>
                  </a:lnTo>
                  <a:lnTo>
                    <a:pt x="8963" y="5200"/>
                  </a:lnTo>
                  <a:lnTo>
                    <a:pt x="8806" y="5358"/>
                  </a:lnTo>
                  <a:lnTo>
                    <a:pt x="8668" y="5535"/>
                  </a:lnTo>
                  <a:lnTo>
                    <a:pt x="8530" y="5772"/>
                  </a:lnTo>
                  <a:lnTo>
                    <a:pt x="8432" y="6028"/>
                  </a:lnTo>
                  <a:lnTo>
                    <a:pt x="8353" y="6323"/>
                  </a:lnTo>
                  <a:lnTo>
                    <a:pt x="8294" y="6638"/>
                  </a:lnTo>
                  <a:lnTo>
                    <a:pt x="6738" y="5752"/>
                  </a:lnTo>
                  <a:lnTo>
                    <a:pt x="6678" y="5378"/>
                  </a:lnTo>
                  <a:lnTo>
                    <a:pt x="6600" y="4984"/>
                  </a:lnTo>
                  <a:lnTo>
                    <a:pt x="6501" y="4590"/>
                  </a:lnTo>
                  <a:lnTo>
                    <a:pt x="6363" y="4216"/>
                  </a:lnTo>
                  <a:lnTo>
                    <a:pt x="6206" y="3822"/>
                  </a:lnTo>
                  <a:lnTo>
                    <a:pt x="6048" y="3447"/>
                  </a:lnTo>
                  <a:lnTo>
                    <a:pt x="5851" y="3073"/>
                  </a:lnTo>
                  <a:lnTo>
                    <a:pt x="5634" y="2718"/>
                  </a:lnTo>
                  <a:lnTo>
                    <a:pt x="5398" y="2364"/>
                  </a:lnTo>
                  <a:lnTo>
                    <a:pt x="5162" y="2029"/>
                  </a:lnTo>
                  <a:lnTo>
                    <a:pt x="4886" y="1714"/>
                  </a:lnTo>
                  <a:lnTo>
                    <a:pt x="4610" y="1418"/>
                  </a:lnTo>
                  <a:lnTo>
                    <a:pt x="4334" y="1143"/>
                  </a:lnTo>
                  <a:lnTo>
                    <a:pt x="4019" y="887"/>
                  </a:lnTo>
                  <a:lnTo>
                    <a:pt x="3724" y="670"/>
                  </a:lnTo>
                  <a:lnTo>
                    <a:pt x="3409" y="473"/>
                  </a:lnTo>
                  <a:lnTo>
                    <a:pt x="3054" y="276"/>
                  </a:lnTo>
                  <a:lnTo>
                    <a:pt x="2956" y="236"/>
                  </a:lnTo>
                  <a:lnTo>
                    <a:pt x="2719" y="158"/>
                  </a:lnTo>
                  <a:lnTo>
                    <a:pt x="2601" y="118"/>
                  </a:lnTo>
                  <a:lnTo>
                    <a:pt x="2404" y="59"/>
                  </a:lnTo>
                  <a:lnTo>
                    <a:pt x="2266" y="40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093950" y="3564650"/>
              <a:ext cx="122650" cy="157625"/>
            </a:xfrm>
            <a:custGeom>
              <a:avLst/>
              <a:gdLst/>
              <a:ahLst/>
              <a:cxnLst/>
              <a:rect l="l" t="t" r="r" b="b"/>
              <a:pathLst>
                <a:path w="4906" h="6305" extrusionOk="0">
                  <a:moveTo>
                    <a:pt x="1182" y="1"/>
                  </a:moveTo>
                  <a:lnTo>
                    <a:pt x="1084" y="20"/>
                  </a:lnTo>
                  <a:lnTo>
                    <a:pt x="985" y="40"/>
                  </a:lnTo>
                  <a:lnTo>
                    <a:pt x="887" y="79"/>
                  </a:lnTo>
                  <a:lnTo>
                    <a:pt x="808" y="119"/>
                  </a:lnTo>
                  <a:lnTo>
                    <a:pt x="709" y="158"/>
                  </a:lnTo>
                  <a:lnTo>
                    <a:pt x="631" y="217"/>
                  </a:lnTo>
                  <a:lnTo>
                    <a:pt x="552" y="257"/>
                  </a:lnTo>
                  <a:lnTo>
                    <a:pt x="473" y="336"/>
                  </a:lnTo>
                  <a:lnTo>
                    <a:pt x="414" y="395"/>
                  </a:lnTo>
                  <a:lnTo>
                    <a:pt x="335" y="493"/>
                  </a:lnTo>
                  <a:lnTo>
                    <a:pt x="296" y="572"/>
                  </a:lnTo>
                  <a:lnTo>
                    <a:pt x="237" y="670"/>
                  </a:lnTo>
                  <a:lnTo>
                    <a:pt x="178" y="749"/>
                  </a:lnTo>
                  <a:lnTo>
                    <a:pt x="138" y="867"/>
                  </a:lnTo>
                  <a:lnTo>
                    <a:pt x="99" y="966"/>
                  </a:lnTo>
                  <a:lnTo>
                    <a:pt x="59" y="1104"/>
                  </a:lnTo>
                  <a:lnTo>
                    <a:pt x="40" y="1202"/>
                  </a:lnTo>
                  <a:lnTo>
                    <a:pt x="20" y="1380"/>
                  </a:lnTo>
                  <a:lnTo>
                    <a:pt x="0" y="1458"/>
                  </a:lnTo>
                  <a:lnTo>
                    <a:pt x="0" y="1734"/>
                  </a:lnTo>
                  <a:lnTo>
                    <a:pt x="0" y="1951"/>
                  </a:lnTo>
                  <a:lnTo>
                    <a:pt x="20" y="2187"/>
                  </a:lnTo>
                  <a:lnTo>
                    <a:pt x="59" y="2404"/>
                  </a:lnTo>
                  <a:lnTo>
                    <a:pt x="99" y="2640"/>
                  </a:lnTo>
                  <a:lnTo>
                    <a:pt x="178" y="2936"/>
                  </a:lnTo>
                  <a:lnTo>
                    <a:pt x="276" y="3251"/>
                  </a:lnTo>
                  <a:lnTo>
                    <a:pt x="414" y="3546"/>
                  </a:lnTo>
                  <a:lnTo>
                    <a:pt x="552" y="3862"/>
                  </a:lnTo>
                  <a:lnTo>
                    <a:pt x="709" y="4137"/>
                  </a:lnTo>
                  <a:lnTo>
                    <a:pt x="966" y="4571"/>
                  </a:lnTo>
                  <a:lnTo>
                    <a:pt x="1261" y="4965"/>
                  </a:lnTo>
                  <a:lnTo>
                    <a:pt x="1596" y="5319"/>
                  </a:lnTo>
                  <a:lnTo>
                    <a:pt x="1773" y="5477"/>
                  </a:lnTo>
                  <a:lnTo>
                    <a:pt x="1950" y="5634"/>
                  </a:lnTo>
                  <a:lnTo>
                    <a:pt x="2187" y="5812"/>
                  </a:lnTo>
                  <a:lnTo>
                    <a:pt x="2443" y="5969"/>
                  </a:lnTo>
                  <a:lnTo>
                    <a:pt x="2699" y="6107"/>
                  </a:lnTo>
                  <a:lnTo>
                    <a:pt x="2935" y="6206"/>
                  </a:lnTo>
                  <a:lnTo>
                    <a:pt x="3172" y="6265"/>
                  </a:lnTo>
                  <a:lnTo>
                    <a:pt x="3388" y="6304"/>
                  </a:lnTo>
                  <a:lnTo>
                    <a:pt x="3605" y="6304"/>
                  </a:lnTo>
                  <a:lnTo>
                    <a:pt x="3822" y="6284"/>
                  </a:lnTo>
                  <a:lnTo>
                    <a:pt x="3999" y="6225"/>
                  </a:lnTo>
                  <a:lnTo>
                    <a:pt x="4176" y="6147"/>
                  </a:lnTo>
                  <a:lnTo>
                    <a:pt x="4334" y="6048"/>
                  </a:lnTo>
                  <a:lnTo>
                    <a:pt x="4472" y="5910"/>
                  </a:lnTo>
                  <a:lnTo>
                    <a:pt x="4610" y="5733"/>
                  </a:lnTo>
                  <a:lnTo>
                    <a:pt x="4708" y="5556"/>
                  </a:lnTo>
                  <a:lnTo>
                    <a:pt x="4787" y="5339"/>
                  </a:lnTo>
                  <a:lnTo>
                    <a:pt x="4846" y="5103"/>
                  </a:lnTo>
                  <a:lnTo>
                    <a:pt x="4885" y="4846"/>
                  </a:lnTo>
                  <a:lnTo>
                    <a:pt x="4905" y="4571"/>
                  </a:lnTo>
                  <a:lnTo>
                    <a:pt x="4885" y="4275"/>
                  </a:lnTo>
                  <a:lnTo>
                    <a:pt x="4846" y="3980"/>
                  </a:lnTo>
                  <a:lnTo>
                    <a:pt x="4787" y="3665"/>
                  </a:lnTo>
                  <a:lnTo>
                    <a:pt x="4708" y="3369"/>
                  </a:lnTo>
                  <a:lnTo>
                    <a:pt x="4610" y="3054"/>
                  </a:lnTo>
                  <a:lnTo>
                    <a:pt x="4491" y="2758"/>
                  </a:lnTo>
                  <a:lnTo>
                    <a:pt x="4354" y="2443"/>
                  </a:lnTo>
                  <a:lnTo>
                    <a:pt x="4196" y="2168"/>
                  </a:lnTo>
                  <a:lnTo>
                    <a:pt x="4019" y="1872"/>
                  </a:lnTo>
                  <a:lnTo>
                    <a:pt x="3822" y="1596"/>
                  </a:lnTo>
                  <a:lnTo>
                    <a:pt x="3625" y="1340"/>
                  </a:lnTo>
                  <a:lnTo>
                    <a:pt x="3408" y="1104"/>
                  </a:lnTo>
                  <a:lnTo>
                    <a:pt x="3191" y="867"/>
                  </a:lnTo>
                  <a:lnTo>
                    <a:pt x="2955" y="670"/>
                  </a:lnTo>
                  <a:lnTo>
                    <a:pt x="2699" y="493"/>
                  </a:lnTo>
                  <a:lnTo>
                    <a:pt x="2463" y="336"/>
                  </a:lnTo>
                  <a:lnTo>
                    <a:pt x="2266" y="217"/>
                  </a:lnTo>
                  <a:lnTo>
                    <a:pt x="2069" y="139"/>
                  </a:lnTo>
                  <a:lnTo>
                    <a:pt x="1872" y="79"/>
                  </a:lnTo>
                  <a:lnTo>
                    <a:pt x="1694" y="20"/>
                  </a:lnTo>
                  <a:lnTo>
                    <a:pt x="1635" y="20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3"/>
          <p:cNvGrpSpPr/>
          <p:nvPr/>
        </p:nvGrpSpPr>
        <p:grpSpPr>
          <a:xfrm>
            <a:off x="6649245" y="4103165"/>
            <a:ext cx="749859" cy="844847"/>
            <a:chOff x="2625625" y="2522625"/>
            <a:chExt cx="431400" cy="486075"/>
          </a:xfrm>
        </p:grpSpPr>
        <p:sp>
          <p:nvSpPr>
            <p:cNvPr id="266" name="Google Shape;266;p3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oogle Shape;916;p15"/>
          <p:cNvGrpSpPr/>
          <p:nvPr/>
        </p:nvGrpSpPr>
        <p:grpSpPr>
          <a:xfrm>
            <a:off x="0" y="0"/>
            <a:ext cx="9143998" cy="5135415"/>
            <a:chOff x="0" y="0"/>
            <a:chExt cx="9143998" cy="5135415"/>
          </a:xfrm>
        </p:grpSpPr>
        <p:sp>
          <p:nvSpPr>
            <p:cNvPr id="917" name="Google Shape;917;p15"/>
            <p:cNvSpPr/>
            <p:nvPr/>
          </p:nvSpPr>
          <p:spPr>
            <a:xfrm>
              <a:off x="0" y="0"/>
              <a:ext cx="9143968" cy="5135397"/>
            </a:xfrm>
            <a:custGeom>
              <a:avLst/>
              <a:gdLst/>
              <a:ahLst/>
              <a:cxnLst/>
              <a:rect l="l" t="t" r="r" b="b"/>
              <a:pathLst>
                <a:path w="144987" h="81427" extrusionOk="0">
                  <a:moveTo>
                    <a:pt x="24540" y="5483"/>
                  </a:moveTo>
                  <a:lnTo>
                    <a:pt x="36602" y="12459"/>
                  </a:lnTo>
                  <a:lnTo>
                    <a:pt x="30608" y="15938"/>
                  </a:lnTo>
                  <a:lnTo>
                    <a:pt x="24615" y="19417"/>
                  </a:lnTo>
                  <a:lnTo>
                    <a:pt x="12554" y="12459"/>
                  </a:lnTo>
                  <a:lnTo>
                    <a:pt x="24540" y="5483"/>
                  </a:lnTo>
                  <a:close/>
                  <a:moveTo>
                    <a:pt x="36753" y="12554"/>
                  </a:moveTo>
                  <a:lnTo>
                    <a:pt x="48833" y="19511"/>
                  </a:lnTo>
                  <a:lnTo>
                    <a:pt x="42840" y="22990"/>
                  </a:lnTo>
                  <a:lnTo>
                    <a:pt x="36847" y="26487"/>
                  </a:lnTo>
                  <a:lnTo>
                    <a:pt x="24767" y="19511"/>
                  </a:lnTo>
                  <a:lnTo>
                    <a:pt x="36753" y="12554"/>
                  </a:lnTo>
                  <a:close/>
                  <a:moveTo>
                    <a:pt x="48985" y="19606"/>
                  </a:moveTo>
                  <a:lnTo>
                    <a:pt x="61046" y="26563"/>
                  </a:lnTo>
                  <a:lnTo>
                    <a:pt x="60990" y="26601"/>
                  </a:lnTo>
                  <a:lnTo>
                    <a:pt x="49060" y="33539"/>
                  </a:lnTo>
                  <a:lnTo>
                    <a:pt x="36999" y="26563"/>
                  </a:lnTo>
                  <a:lnTo>
                    <a:pt x="48985" y="19606"/>
                  </a:lnTo>
                  <a:close/>
                  <a:moveTo>
                    <a:pt x="61198" y="26657"/>
                  </a:moveTo>
                  <a:lnTo>
                    <a:pt x="73259" y="33615"/>
                  </a:lnTo>
                  <a:lnTo>
                    <a:pt x="61273" y="40591"/>
                  </a:lnTo>
                  <a:lnTo>
                    <a:pt x="49212" y="33615"/>
                  </a:lnTo>
                  <a:lnTo>
                    <a:pt x="61198" y="26657"/>
                  </a:lnTo>
                  <a:close/>
                  <a:moveTo>
                    <a:pt x="73524" y="33766"/>
                  </a:moveTo>
                  <a:lnTo>
                    <a:pt x="85586" y="40742"/>
                  </a:lnTo>
                  <a:lnTo>
                    <a:pt x="79593" y="44221"/>
                  </a:lnTo>
                  <a:lnTo>
                    <a:pt x="73600" y="47699"/>
                  </a:lnTo>
                  <a:lnTo>
                    <a:pt x="61538" y="40742"/>
                  </a:lnTo>
                  <a:lnTo>
                    <a:pt x="73524" y="33766"/>
                  </a:lnTo>
                  <a:close/>
                  <a:moveTo>
                    <a:pt x="85737" y="40837"/>
                  </a:moveTo>
                  <a:lnTo>
                    <a:pt x="97818" y="47794"/>
                  </a:lnTo>
                  <a:lnTo>
                    <a:pt x="97761" y="47832"/>
                  </a:lnTo>
                  <a:lnTo>
                    <a:pt x="85832" y="54770"/>
                  </a:lnTo>
                  <a:lnTo>
                    <a:pt x="73751" y="47794"/>
                  </a:lnTo>
                  <a:lnTo>
                    <a:pt x="85737" y="40837"/>
                  </a:lnTo>
                  <a:close/>
                  <a:moveTo>
                    <a:pt x="97969" y="47888"/>
                  </a:moveTo>
                  <a:lnTo>
                    <a:pt x="110031" y="54846"/>
                  </a:lnTo>
                  <a:lnTo>
                    <a:pt x="98101" y="61784"/>
                  </a:lnTo>
                  <a:lnTo>
                    <a:pt x="98045" y="61822"/>
                  </a:lnTo>
                  <a:lnTo>
                    <a:pt x="85983" y="54846"/>
                  </a:lnTo>
                  <a:lnTo>
                    <a:pt x="97969" y="47888"/>
                  </a:lnTo>
                  <a:close/>
                  <a:moveTo>
                    <a:pt x="110182" y="54940"/>
                  </a:moveTo>
                  <a:lnTo>
                    <a:pt x="122244" y="61897"/>
                  </a:lnTo>
                  <a:lnTo>
                    <a:pt x="122187" y="61935"/>
                  </a:lnTo>
                  <a:lnTo>
                    <a:pt x="110258" y="68874"/>
                  </a:lnTo>
                  <a:lnTo>
                    <a:pt x="98196" y="61897"/>
                  </a:lnTo>
                  <a:lnTo>
                    <a:pt x="110182" y="54940"/>
                  </a:lnTo>
                  <a:close/>
                  <a:moveTo>
                    <a:pt x="122395" y="61992"/>
                  </a:moveTo>
                  <a:lnTo>
                    <a:pt x="134476" y="68949"/>
                  </a:lnTo>
                  <a:lnTo>
                    <a:pt x="128482" y="72447"/>
                  </a:lnTo>
                  <a:lnTo>
                    <a:pt x="122489" y="75925"/>
                  </a:lnTo>
                  <a:lnTo>
                    <a:pt x="110409" y="68949"/>
                  </a:lnTo>
                  <a:lnTo>
                    <a:pt x="122395" y="61992"/>
                  </a:lnTo>
                  <a:close/>
                  <a:moveTo>
                    <a:pt x="9321" y="0"/>
                  </a:moveTo>
                  <a:lnTo>
                    <a:pt x="6183" y="1834"/>
                  </a:lnTo>
                  <a:lnTo>
                    <a:pt x="189" y="5313"/>
                  </a:lnTo>
                  <a:lnTo>
                    <a:pt x="0" y="5218"/>
                  </a:lnTo>
                  <a:lnTo>
                    <a:pt x="0" y="5237"/>
                  </a:lnTo>
                  <a:lnTo>
                    <a:pt x="35732" y="25863"/>
                  </a:lnTo>
                  <a:lnTo>
                    <a:pt x="36809" y="26487"/>
                  </a:lnTo>
                  <a:lnTo>
                    <a:pt x="49022" y="33539"/>
                  </a:lnTo>
                  <a:lnTo>
                    <a:pt x="53068" y="35883"/>
                  </a:lnTo>
                  <a:lnTo>
                    <a:pt x="131942" y="81427"/>
                  </a:lnTo>
                  <a:lnTo>
                    <a:pt x="131999" y="81427"/>
                  </a:lnTo>
                  <a:lnTo>
                    <a:pt x="122641" y="76020"/>
                  </a:lnTo>
                  <a:lnTo>
                    <a:pt x="134627" y="69044"/>
                  </a:lnTo>
                  <a:lnTo>
                    <a:pt x="144987" y="75037"/>
                  </a:lnTo>
                  <a:lnTo>
                    <a:pt x="144987" y="74848"/>
                  </a:lnTo>
                  <a:lnTo>
                    <a:pt x="134778" y="68949"/>
                  </a:lnTo>
                  <a:lnTo>
                    <a:pt x="134627" y="68874"/>
                  </a:lnTo>
                  <a:lnTo>
                    <a:pt x="122546" y="61897"/>
                  </a:lnTo>
                  <a:lnTo>
                    <a:pt x="122395" y="61822"/>
                  </a:lnTo>
                  <a:lnTo>
                    <a:pt x="110333" y="54846"/>
                  </a:lnTo>
                  <a:lnTo>
                    <a:pt x="110182" y="54770"/>
                  </a:lnTo>
                  <a:lnTo>
                    <a:pt x="98120" y="47794"/>
                  </a:lnTo>
                  <a:lnTo>
                    <a:pt x="97969" y="47699"/>
                  </a:lnTo>
                  <a:lnTo>
                    <a:pt x="85907" y="40742"/>
                  </a:lnTo>
                  <a:lnTo>
                    <a:pt x="85737" y="40648"/>
                  </a:lnTo>
                  <a:lnTo>
                    <a:pt x="73675" y="33690"/>
                  </a:lnTo>
                  <a:lnTo>
                    <a:pt x="73524" y="33596"/>
                  </a:lnTo>
                  <a:lnTo>
                    <a:pt x="73411" y="33539"/>
                  </a:lnTo>
                  <a:lnTo>
                    <a:pt x="61349" y="26563"/>
                  </a:lnTo>
                  <a:lnTo>
                    <a:pt x="61198" y="26487"/>
                  </a:lnTo>
                  <a:lnTo>
                    <a:pt x="49136" y="19511"/>
                  </a:lnTo>
                  <a:lnTo>
                    <a:pt x="48985" y="19417"/>
                  </a:lnTo>
                  <a:lnTo>
                    <a:pt x="36904" y="12459"/>
                  </a:lnTo>
                  <a:lnTo>
                    <a:pt x="36753" y="12365"/>
                  </a:lnTo>
                  <a:lnTo>
                    <a:pt x="24691" y="5407"/>
                  </a:lnTo>
                  <a:lnTo>
                    <a:pt x="24540" y="5313"/>
                  </a:lnTo>
                  <a:lnTo>
                    <a:pt x="15352" y="0"/>
                  </a:lnTo>
                  <a:lnTo>
                    <a:pt x="15049" y="0"/>
                  </a:lnTo>
                  <a:lnTo>
                    <a:pt x="24389" y="5407"/>
                  </a:lnTo>
                  <a:lnTo>
                    <a:pt x="12402" y="12365"/>
                  </a:lnTo>
                  <a:lnTo>
                    <a:pt x="341" y="5407"/>
                  </a:lnTo>
                  <a:lnTo>
                    <a:pt x="962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1547619" y="0"/>
              <a:ext cx="595042" cy="341069"/>
            </a:xfrm>
            <a:custGeom>
              <a:avLst/>
              <a:gdLst/>
              <a:ahLst/>
              <a:cxnLst/>
              <a:rect l="l" t="t" r="r" b="b"/>
              <a:pathLst>
                <a:path w="9435" h="5408" extrusionOk="0">
                  <a:moveTo>
                    <a:pt x="9132" y="0"/>
                  </a:moveTo>
                  <a:lnTo>
                    <a:pt x="1" y="5313"/>
                  </a:lnTo>
                  <a:lnTo>
                    <a:pt x="152" y="5407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2317865" y="0"/>
              <a:ext cx="6826111" cy="3903752"/>
            </a:xfrm>
            <a:custGeom>
              <a:avLst/>
              <a:gdLst/>
              <a:ahLst/>
              <a:cxnLst/>
              <a:rect l="l" t="t" r="r" b="b"/>
              <a:pathLst>
                <a:path w="108235" h="61898" extrusionOk="0">
                  <a:moveTo>
                    <a:pt x="36507" y="5483"/>
                  </a:moveTo>
                  <a:lnTo>
                    <a:pt x="48569" y="12459"/>
                  </a:lnTo>
                  <a:lnTo>
                    <a:pt x="36583" y="19417"/>
                  </a:lnTo>
                  <a:lnTo>
                    <a:pt x="24521" y="12459"/>
                  </a:lnTo>
                  <a:lnTo>
                    <a:pt x="36507" y="5483"/>
                  </a:lnTo>
                  <a:close/>
                  <a:moveTo>
                    <a:pt x="60858" y="5483"/>
                  </a:moveTo>
                  <a:lnTo>
                    <a:pt x="72938" y="12459"/>
                  </a:lnTo>
                  <a:lnTo>
                    <a:pt x="60952" y="19417"/>
                  </a:lnTo>
                  <a:lnTo>
                    <a:pt x="48872" y="12459"/>
                  </a:lnTo>
                  <a:lnTo>
                    <a:pt x="60858" y="5483"/>
                  </a:lnTo>
                  <a:close/>
                  <a:moveTo>
                    <a:pt x="85340" y="5559"/>
                  </a:moveTo>
                  <a:lnTo>
                    <a:pt x="97402" y="12516"/>
                  </a:lnTo>
                  <a:lnTo>
                    <a:pt x="85416" y="19492"/>
                  </a:lnTo>
                  <a:lnTo>
                    <a:pt x="73335" y="12516"/>
                  </a:lnTo>
                  <a:lnTo>
                    <a:pt x="85340" y="5559"/>
                  </a:lnTo>
                  <a:close/>
                  <a:moveTo>
                    <a:pt x="48720" y="12554"/>
                  </a:moveTo>
                  <a:lnTo>
                    <a:pt x="60801" y="19511"/>
                  </a:lnTo>
                  <a:lnTo>
                    <a:pt x="48796" y="26487"/>
                  </a:lnTo>
                  <a:lnTo>
                    <a:pt x="36734" y="19511"/>
                  </a:lnTo>
                  <a:lnTo>
                    <a:pt x="48720" y="12554"/>
                  </a:lnTo>
                  <a:close/>
                  <a:moveTo>
                    <a:pt x="73184" y="12611"/>
                  </a:moveTo>
                  <a:lnTo>
                    <a:pt x="85265" y="19568"/>
                  </a:lnTo>
                  <a:lnTo>
                    <a:pt x="73279" y="26544"/>
                  </a:lnTo>
                  <a:lnTo>
                    <a:pt x="61198" y="19568"/>
                  </a:lnTo>
                  <a:lnTo>
                    <a:pt x="73184" y="12611"/>
                  </a:lnTo>
                  <a:close/>
                  <a:moveTo>
                    <a:pt x="61047" y="19662"/>
                  </a:moveTo>
                  <a:lnTo>
                    <a:pt x="73127" y="26638"/>
                  </a:lnTo>
                  <a:lnTo>
                    <a:pt x="61141" y="33596"/>
                  </a:lnTo>
                  <a:lnTo>
                    <a:pt x="49061" y="26638"/>
                  </a:lnTo>
                  <a:lnTo>
                    <a:pt x="61047" y="19662"/>
                  </a:lnTo>
                  <a:close/>
                  <a:moveTo>
                    <a:pt x="85416" y="19662"/>
                  </a:moveTo>
                  <a:lnTo>
                    <a:pt x="97478" y="26638"/>
                  </a:lnTo>
                  <a:lnTo>
                    <a:pt x="85492" y="33596"/>
                  </a:lnTo>
                  <a:lnTo>
                    <a:pt x="73430" y="26638"/>
                  </a:lnTo>
                  <a:lnTo>
                    <a:pt x="85416" y="19662"/>
                  </a:lnTo>
                  <a:close/>
                  <a:moveTo>
                    <a:pt x="73279" y="26714"/>
                  </a:moveTo>
                  <a:lnTo>
                    <a:pt x="85340" y="33690"/>
                  </a:lnTo>
                  <a:lnTo>
                    <a:pt x="73354" y="40648"/>
                  </a:lnTo>
                  <a:lnTo>
                    <a:pt x="61293" y="33690"/>
                  </a:lnTo>
                  <a:lnTo>
                    <a:pt x="73279" y="26714"/>
                  </a:lnTo>
                  <a:close/>
                  <a:moveTo>
                    <a:pt x="85492" y="33766"/>
                  </a:moveTo>
                  <a:lnTo>
                    <a:pt x="97553" y="40742"/>
                  </a:lnTo>
                  <a:lnTo>
                    <a:pt x="85567" y="47699"/>
                  </a:lnTo>
                  <a:lnTo>
                    <a:pt x="73506" y="40742"/>
                  </a:lnTo>
                  <a:lnTo>
                    <a:pt x="85492" y="33766"/>
                  </a:lnTo>
                  <a:close/>
                  <a:moveTo>
                    <a:pt x="2648" y="0"/>
                  </a:moveTo>
                  <a:lnTo>
                    <a:pt x="12006" y="5407"/>
                  </a:lnTo>
                  <a:lnTo>
                    <a:pt x="1" y="12365"/>
                  </a:lnTo>
                  <a:lnTo>
                    <a:pt x="152" y="12459"/>
                  </a:lnTo>
                  <a:lnTo>
                    <a:pt x="12157" y="5483"/>
                  </a:lnTo>
                  <a:lnTo>
                    <a:pt x="24219" y="12459"/>
                  </a:lnTo>
                  <a:lnTo>
                    <a:pt x="12233" y="19417"/>
                  </a:lnTo>
                  <a:lnTo>
                    <a:pt x="12384" y="19511"/>
                  </a:lnTo>
                  <a:lnTo>
                    <a:pt x="24370" y="12554"/>
                  </a:lnTo>
                  <a:lnTo>
                    <a:pt x="36432" y="19511"/>
                  </a:lnTo>
                  <a:lnTo>
                    <a:pt x="24446" y="26487"/>
                  </a:lnTo>
                  <a:lnTo>
                    <a:pt x="24597" y="26563"/>
                  </a:lnTo>
                  <a:lnTo>
                    <a:pt x="36583" y="19606"/>
                  </a:lnTo>
                  <a:lnTo>
                    <a:pt x="48645" y="26563"/>
                  </a:lnTo>
                  <a:lnTo>
                    <a:pt x="36659" y="33539"/>
                  </a:lnTo>
                  <a:lnTo>
                    <a:pt x="36772" y="33596"/>
                  </a:lnTo>
                  <a:lnTo>
                    <a:pt x="36923" y="33690"/>
                  </a:lnTo>
                  <a:lnTo>
                    <a:pt x="48909" y="26714"/>
                  </a:lnTo>
                  <a:lnTo>
                    <a:pt x="60990" y="33690"/>
                  </a:lnTo>
                  <a:lnTo>
                    <a:pt x="48985" y="40648"/>
                  </a:lnTo>
                  <a:lnTo>
                    <a:pt x="49155" y="40742"/>
                  </a:lnTo>
                  <a:lnTo>
                    <a:pt x="61141" y="33766"/>
                  </a:lnTo>
                  <a:lnTo>
                    <a:pt x="73203" y="40742"/>
                  </a:lnTo>
                  <a:lnTo>
                    <a:pt x="61217" y="47699"/>
                  </a:lnTo>
                  <a:lnTo>
                    <a:pt x="61368" y="47794"/>
                  </a:lnTo>
                  <a:lnTo>
                    <a:pt x="73354" y="40837"/>
                  </a:lnTo>
                  <a:lnTo>
                    <a:pt x="85416" y="47794"/>
                  </a:lnTo>
                  <a:lnTo>
                    <a:pt x="73430" y="54770"/>
                  </a:lnTo>
                  <a:lnTo>
                    <a:pt x="73581" y="54846"/>
                  </a:lnTo>
                  <a:lnTo>
                    <a:pt x="85567" y="47888"/>
                  </a:lnTo>
                  <a:lnTo>
                    <a:pt x="97648" y="54846"/>
                  </a:lnTo>
                  <a:lnTo>
                    <a:pt x="85643" y="61822"/>
                  </a:lnTo>
                  <a:lnTo>
                    <a:pt x="85794" y="61897"/>
                  </a:lnTo>
                  <a:lnTo>
                    <a:pt x="97799" y="54940"/>
                  </a:lnTo>
                  <a:lnTo>
                    <a:pt x="108235" y="60971"/>
                  </a:lnTo>
                  <a:lnTo>
                    <a:pt x="108235" y="60801"/>
                  </a:lnTo>
                  <a:lnTo>
                    <a:pt x="97950" y="54846"/>
                  </a:lnTo>
                  <a:lnTo>
                    <a:pt x="108235" y="48872"/>
                  </a:lnTo>
                  <a:lnTo>
                    <a:pt x="108235" y="48682"/>
                  </a:lnTo>
                  <a:lnTo>
                    <a:pt x="97799" y="54770"/>
                  </a:lnTo>
                  <a:lnTo>
                    <a:pt x="85719" y="47794"/>
                  </a:lnTo>
                  <a:lnTo>
                    <a:pt x="97705" y="40837"/>
                  </a:lnTo>
                  <a:lnTo>
                    <a:pt x="108235" y="46905"/>
                  </a:lnTo>
                  <a:lnTo>
                    <a:pt x="108235" y="46735"/>
                  </a:lnTo>
                  <a:lnTo>
                    <a:pt x="97856" y="40742"/>
                  </a:lnTo>
                  <a:lnTo>
                    <a:pt x="108235" y="34711"/>
                  </a:lnTo>
                  <a:lnTo>
                    <a:pt x="108235" y="34541"/>
                  </a:lnTo>
                  <a:lnTo>
                    <a:pt x="97705" y="40648"/>
                  </a:lnTo>
                  <a:lnTo>
                    <a:pt x="85643" y="33690"/>
                  </a:lnTo>
                  <a:lnTo>
                    <a:pt x="97629" y="26714"/>
                  </a:lnTo>
                  <a:lnTo>
                    <a:pt x="108235" y="32840"/>
                  </a:lnTo>
                  <a:lnTo>
                    <a:pt x="108235" y="32669"/>
                  </a:lnTo>
                  <a:lnTo>
                    <a:pt x="97780" y="26638"/>
                  </a:lnTo>
                  <a:lnTo>
                    <a:pt x="108235" y="20551"/>
                  </a:lnTo>
                  <a:lnTo>
                    <a:pt x="108235" y="20381"/>
                  </a:lnTo>
                  <a:lnTo>
                    <a:pt x="97629" y="26544"/>
                  </a:lnTo>
                  <a:lnTo>
                    <a:pt x="85567" y="19568"/>
                  </a:lnTo>
                  <a:lnTo>
                    <a:pt x="97553" y="12611"/>
                  </a:lnTo>
                  <a:lnTo>
                    <a:pt x="108235" y="18774"/>
                  </a:lnTo>
                  <a:lnTo>
                    <a:pt x="108235" y="18604"/>
                  </a:lnTo>
                  <a:lnTo>
                    <a:pt x="97705" y="12516"/>
                  </a:lnTo>
                  <a:lnTo>
                    <a:pt x="108235" y="6391"/>
                  </a:lnTo>
                  <a:lnTo>
                    <a:pt x="108235" y="6220"/>
                  </a:lnTo>
                  <a:lnTo>
                    <a:pt x="97553" y="12440"/>
                  </a:lnTo>
                  <a:lnTo>
                    <a:pt x="85492" y="5464"/>
                  </a:lnTo>
                  <a:lnTo>
                    <a:pt x="94869" y="0"/>
                  </a:lnTo>
                  <a:lnTo>
                    <a:pt x="94358" y="0"/>
                  </a:lnTo>
                  <a:lnTo>
                    <a:pt x="85227" y="5313"/>
                  </a:lnTo>
                  <a:lnTo>
                    <a:pt x="76020" y="0"/>
                  </a:lnTo>
                  <a:lnTo>
                    <a:pt x="75717" y="0"/>
                  </a:lnTo>
                  <a:lnTo>
                    <a:pt x="85076" y="5407"/>
                  </a:lnTo>
                  <a:lnTo>
                    <a:pt x="73090" y="12365"/>
                  </a:lnTo>
                  <a:lnTo>
                    <a:pt x="61009" y="5407"/>
                  </a:lnTo>
                  <a:lnTo>
                    <a:pt x="70310" y="0"/>
                  </a:lnTo>
                  <a:lnTo>
                    <a:pt x="70008" y="0"/>
                  </a:lnTo>
                  <a:lnTo>
                    <a:pt x="60858" y="5313"/>
                  </a:lnTo>
                  <a:lnTo>
                    <a:pt x="51670" y="0"/>
                  </a:lnTo>
                  <a:lnTo>
                    <a:pt x="51367" y="0"/>
                  </a:lnTo>
                  <a:lnTo>
                    <a:pt x="60706" y="5407"/>
                  </a:lnTo>
                  <a:lnTo>
                    <a:pt x="48720" y="12365"/>
                  </a:lnTo>
                  <a:lnTo>
                    <a:pt x="36659" y="5407"/>
                  </a:lnTo>
                  <a:lnTo>
                    <a:pt x="45941" y="0"/>
                  </a:lnTo>
                  <a:lnTo>
                    <a:pt x="45639" y="0"/>
                  </a:lnTo>
                  <a:lnTo>
                    <a:pt x="36507" y="5313"/>
                  </a:lnTo>
                  <a:lnTo>
                    <a:pt x="27319" y="0"/>
                  </a:lnTo>
                  <a:lnTo>
                    <a:pt x="26998" y="0"/>
                  </a:lnTo>
                  <a:lnTo>
                    <a:pt x="36356" y="5407"/>
                  </a:lnTo>
                  <a:lnTo>
                    <a:pt x="24370" y="12365"/>
                  </a:lnTo>
                  <a:lnTo>
                    <a:pt x="12308" y="5407"/>
                  </a:lnTo>
                  <a:lnTo>
                    <a:pt x="21591" y="0"/>
                  </a:lnTo>
                  <a:lnTo>
                    <a:pt x="21288" y="0"/>
                  </a:lnTo>
                  <a:lnTo>
                    <a:pt x="12157" y="5313"/>
                  </a:lnTo>
                  <a:lnTo>
                    <a:pt x="295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8630061" y="0"/>
              <a:ext cx="513937" cy="296922"/>
            </a:xfrm>
            <a:custGeom>
              <a:avLst/>
              <a:gdLst/>
              <a:ahLst/>
              <a:cxnLst/>
              <a:rect l="l" t="t" r="r" b="b"/>
              <a:pathLst>
                <a:path w="8149" h="4708" extrusionOk="0">
                  <a:moveTo>
                    <a:pt x="1" y="0"/>
                  </a:moveTo>
                  <a:lnTo>
                    <a:pt x="8149" y="4708"/>
                  </a:lnTo>
                  <a:lnTo>
                    <a:pt x="8149" y="453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0" y="330286"/>
              <a:ext cx="8321315" cy="4805113"/>
            </a:xfrm>
            <a:custGeom>
              <a:avLst/>
              <a:gdLst/>
              <a:ahLst/>
              <a:cxnLst/>
              <a:rect l="l" t="t" r="r" b="b"/>
              <a:pathLst>
                <a:path w="131943" h="76190" extrusionOk="0">
                  <a:moveTo>
                    <a:pt x="12365" y="7317"/>
                  </a:moveTo>
                  <a:lnTo>
                    <a:pt x="24445" y="14293"/>
                  </a:lnTo>
                  <a:lnTo>
                    <a:pt x="12440" y="21250"/>
                  </a:lnTo>
                  <a:lnTo>
                    <a:pt x="379" y="14293"/>
                  </a:lnTo>
                  <a:lnTo>
                    <a:pt x="12365" y="7317"/>
                  </a:lnTo>
                  <a:close/>
                  <a:moveTo>
                    <a:pt x="24597" y="14369"/>
                  </a:moveTo>
                  <a:lnTo>
                    <a:pt x="36658" y="21345"/>
                  </a:lnTo>
                  <a:lnTo>
                    <a:pt x="24672" y="28302"/>
                  </a:lnTo>
                  <a:lnTo>
                    <a:pt x="12591" y="21345"/>
                  </a:lnTo>
                  <a:lnTo>
                    <a:pt x="24597" y="14369"/>
                  </a:lnTo>
                  <a:close/>
                  <a:moveTo>
                    <a:pt x="12440" y="21420"/>
                  </a:moveTo>
                  <a:lnTo>
                    <a:pt x="24521" y="28397"/>
                  </a:lnTo>
                  <a:lnTo>
                    <a:pt x="12535" y="35354"/>
                  </a:lnTo>
                  <a:lnTo>
                    <a:pt x="454" y="28397"/>
                  </a:lnTo>
                  <a:lnTo>
                    <a:pt x="12440" y="21420"/>
                  </a:lnTo>
                  <a:close/>
                  <a:moveTo>
                    <a:pt x="36809" y="21420"/>
                  </a:moveTo>
                  <a:lnTo>
                    <a:pt x="48871" y="28397"/>
                  </a:lnTo>
                  <a:lnTo>
                    <a:pt x="36885" y="35354"/>
                  </a:lnTo>
                  <a:lnTo>
                    <a:pt x="24823" y="28397"/>
                  </a:lnTo>
                  <a:lnTo>
                    <a:pt x="36809" y="21420"/>
                  </a:lnTo>
                  <a:close/>
                  <a:moveTo>
                    <a:pt x="24672" y="28491"/>
                  </a:moveTo>
                  <a:lnTo>
                    <a:pt x="36734" y="35448"/>
                  </a:lnTo>
                  <a:lnTo>
                    <a:pt x="24748" y="42425"/>
                  </a:lnTo>
                  <a:lnTo>
                    <a:pt x="12686" y="35448"/>
                  </a:lnTo>
                  <a:lnTo>
                    <a:pt x="24672" y="28491"/>
                  </a:lnTo>
                  <a:close/>
                  <a:moveTo>
                    <a:pt x="49022" y="28491"/>
                  </a:moveTo>
                  <a:lnTo>
                    <a:pt x="61084" y="35448"/>
                  </a:lnTo>
                  <a:lnTo>
                    <a:pt x="49098" y="42425"/>
                  </a:lnTo>
                  <a:lnTo>
                    <a:pt x="37036" y="35448"/>
                  </a:lnTo>
                  <a:lnTo>
                    <a:pt x="49022" y="28491"/>
                  </a:lnTo>
                  <a:close/>
                  <a:moveTo>
                    <a:pt x="12535" y="35543"/>
                  </a:moveTo>
                  <a:lnTo>
                    <a:pt x="24597" y="42500"/>
                  </a:lnTo>
                  <a:lnTo>
                    <a:pt x="12610" y="49476"/>
                  </a:lnTo>
                  <a:lnTo>
                    <a:pt x="549" y="42500"/>
                  </a:lnTo>
                  <a:lnTo>
                    <a:pt x="12535" y="35543"/>
                  </a:lnTo>
                  <a:close/>
                  <a:moveTo>
                    <a:pt x="36885" y="35543"/>
                  </a:moveTo>
                  <a:lnTo>
                    <a:pt x="48947" y="42500"/>
                  </a:lnTo>
                  <a:lnTo>
                    <a:pt x="36961" y="49476"/>
                  </a:lnTo>
                  <a:lnTo>
                    <a:pt x="24899" y="42500"/>
                  </a:lnTo>
                  <a:lnTo>
                    <a:pt x="36885" y="35543"/>
                  </a:lnTo>
                  <a:close/>
                  <a:moveTo>
                    <a:pt x="61349" y="35600"/>
                  </a:moveTo>
                  <a:lnTo>
                    <a:pt x="73430" y="42576"/>
                  </a:lnTo>
                  <a:lnTo>
                    <a:pt x="61425" y="49533"/>
                  </a:lnTo>
                  <a:lnTo>
                    <a:pt x="49363" y="42576"/>
                  </a:lnTo>
                  <a:lnTo>
                    <a:pt x="61349" y="35600"/>
                  </a:lnTo>
                  <a:close/>
                  <a:moveTo>
                    <a:pt x="24748" y="42595"/>
                  </a:moveTo>
                  <a:lnTo>
                    <a:pt x="36809" y="49552"/>
                  </a:lnTo>
                  <a:lnTo>
                    <a:pt x="24823" y="56528"/>
                  </a:lnTo>
                  <a:lnTo>
                    <a:pt x="12762" y="49552"/>
                  </a:lnTo>
                  <a:lnTo>
                    <a:pt x="24748" y="42595"/>
                  </a:lnTo>
                  <a:close/>
                  <a:moveTo>
                    <a:pt x="49212" y="42651"/>
                  </a:moveTo>
                  <a:lnTo>
                    <a:pt x="61273" y="49628"/>
                  </a:lnTo>
                  <a:lnTo>
                    <a:pt x="49287" y="56585"/>
                  </a:lnTo>
                  <a:lnTo>
                    <a:pt x="37225" y="49628"/>
                  </a:lnTo>
                  <a:lnTo>
                    <a:pt x="49212" y="42651"/>
                  </a:lnTo>
                  <a:close/>
                  <a:moveTo>
                    <a:pt x="73581" y="42651"/>
                  </a:moveTo>
                  <a:lnTo>
                    <a:pt x="85643" y="49628"/>
                  </a:lnTo>
                  <a:lnTo>
                    <a:pt x="73656" y="56585"/>
                  </a:lnTo>
                  <a:lnTo>
                    <a:pt x="61595" y="49628"/>
                  </a:lnTo>
                  <a:lnTo>
                    <a:pt x="73581" y="42651"/>
                  </a:lnTo>
                  <a:close/>
                  <a:moveTo>
                    <a:pt x="12610" y="49647"/>
                  </a:moveTo>
                  <a:lnTo>
                    <a:pt x="24672" y="56623"/>
                  </a:lnTo>
                  <a:lnTo>
                    <a:pt x="12686" y="63580"/>
                  </a:lnTo>
                  <a:lnTo>
                    <a:pt x="624" y="56623"/>
                  </a:lnTo>
                  <a:lnTo>
                    <a:pt x="12610" y="49647"/>
                  </a:lnTo>
                  <a:close/>
                  <a:moveTo>
                    <a:pt x="37074" y="49703"/>
                  </a:moveTo>
                  <a:lnTo>
                    <a:pt x="49136" y="56679"/>
                  </a:lnTo>
                  <a:lnTo>
                    <a:pt x="37150" y="63637"/>
                  </a:lnTo>
                  <a:lnTo>
                    <a:pt x="25088" y="56679"/>
                  </a:lnTo>
                  <a:lnTo>
                    <a:pt x="37074" y="49703"/>
                  </a:lnTo>
                  <a:close/>
                  <a:moveTo>
                    <a:pt x="61443" y="49703"/>
                  </a:moveTo>
                  <a:lnTo>
                    <a:pt x="73505" y="56679"/>
                  </a:lnTo>
                  <a:lnTo>
                    <a:pt x="61519" y="63637"/>
                  </a:lnTo>
                  <a:lnTo>
                    <a:pt x="49438" y="56679"/>
                  </a:lnTo>
                  <a:lnTo>
                    <a:pt x="61443" y="49703"/>
                  </a:lnTo>
                  <a:close/>
                  <a:moveTo>
                    <a:pt x="85794" y="49703"/>
                  </a:moveTo>
                  <a:lnTo>
                    <a:pt x="97855" y="56679"/>
                  </a:lnTo>
                  <a:lnTo>
                    <a:pt x="85869" y="63637"/>
                  </a:lnTo>
                  <a:lnTo>
                    <a:pt x="73808" y="56679"/>
                  </a:lnTo>
                  <a:lnTo>
                    <a:pt x="85794" y="49703"/>
                  </a:lnTo>
                  <a:close/>
                  <a:moveTo>
                    <a:pt x="24937" y="56774"/>
                  </a:moveTo>
                  <a:lnTo>
                    <a:pt x="36999" y="63731"/>
                  </a:lnTo>
                  <a:lnTo>
                    <a:pt x="25012" y="70707"/>
                  </a:lnTo>
                  <a:lnTo>
                    <a:pt x="12951" y="63731"/>
                  </a:lnTo>
                  <a:lnTo>
                    <a:pt x="24937" y="56774"/>
                  </a:lnTo>
                  <a:close/>
                  <a:moveTo>
                    <a:pt x="49287" y="56774"/>
                  </a:moveTo>
                  <a:lnTo>
                    <a:pt x="61368" y="63731"/>
                  </a:lnTo>
                  <a:lnTo>
                    <a:pt x="49382" y="70707"/>
                  </a:lnTo>
                  <a:lnTo>
                    <a:pt x="37301" y="63731"/>
                  </a:lnTo>
                  <a:lnTo>
                    <a:pt x="49287" y="56774"/>
                  </a:lnTo>
                  <a:close/>
                  <a:moveTo>
                    <a:pt x="73656" y="56774"/>
                  </a:moveTo>
                  <a:lnTo>
                    <a:pt x="85718" y="63731"/>
                  </a:lnTo>
                  <a:lnTo>
                    <a:pt x="73732" y="70707"/>
                  </a:lnTo>
                  <a:lnTo>
                    <a:pt x="61670" y="63731"/>
                  </a:lnTo>
                  <a:lnTo>
                    <a:pt x="73656" y="56774"/>
                  </a:lnTo>
                  <a:close/>
                  <a:moveTo>
                    <a:pt x="98007" y="56774"/>
                  </a:moveTo>
                  <a:lnTo>
                    <a:pt x="110087" y="63731"/>
                  </a:lnTo>
                  <a:lnTo>
                    <a:pt x="98082" y="70707"/>
                  </a:lnTo>
                  <a:lnTo>
                    <a:pt x="86021" y="63731"/>
                  </a:lnTo>
                  <a:lnTo>
                    <a:pt x="98007" y="56774"/>
                  </a:lnTo>
                  <a:close/>
                  <a:moveTo>
                    <a:pt x="0" y="0"/>
                  </a:moveTo>
                  <a:lnTo>
                    <a:pt x="0" y="170"/>
                  </a:lnTo>
                  <a:lnTo>
                    <a:pt x="0" y="360"/>
                  </a:lnTo>
                  <a:lnTo>
                    <a:pt x="152" y="265"/>
                  </a:lnTo>
                  <a:lnTo>
                    <a:pt x="12213" y="7222"/>
                  </a:lnTo>
                  <a:lnTo>
                    <a:pt x="227" y="14198"/>
                  </a:lnTo>
                  <a:lnTo>
                    <a:pt x="0" y="14066"/>
                  </a:lnTo>
                  <a:lnTo>
                    <a:pt x="0" y="14236"/>
                  </a:lnTo>
                  <a:lnTo>
                    <a:pt x="76" y="14293"/>
                  </a:lnTo>
                  <a:lnTo>
                    <a:pt x="0" y="14331"/>
                  </a:lnTo>
                  <a:lnTo>
                    <a:pt x="0" y="14501"/>
                  </a:lnTo>
                  <a:lnTo>
                    <a:pt x="227" y="14369"/>
                  </a:lnTo>
                  <a:lnTo>
                    <a:pt x="12289" y="21345"/>
                  </a:lnTo>
                  <a:lnTo>
                    <a:pt x="303" y="28302"/>
                  </a:lnTo>
                  <a:lnTo>
                    <a:pt x="0" y="28132"/>
                  </a:lnTo>
                  <a:lnTo>
                    <a:pt x="0" y="28302"/>
                  </a:lnTo>
                  <a:lnTo>
                    <a:pt x="152" y="28397"/>
                  </a:lnTo>
                  <a:lnTo>
                    <a:pt x="0" y="28491"/>
                  </a:lnTo>
                  <a:lnTo>
                    <a:pt x="0" y="28661"/>
                  </a:lnTo>
                  <a:lnTo>
                    <a:pt x="303" y="28491"/>
                  </a:lnTo>
                  <a:lnTo>
                    <a:pt x="12384" y="35448"/>
                  </a:lnTo>
                  <a:lnTo>
                    <a:pt x="397" y="42425"/>
                  </a:lnTo>
                  <a:lnTo>
                    <a:pt x="0" y="42198"/>
                  </a:lnTo>
                  <a:lnTo>
                    <a:pt x="0" y="42368"/>
                  </a:lnTo>
                  <a:lnTo>
                    <a:pt x="227" y="42500"/>
                  </a:lnTo>
                  <a:lnTo>
                    <a:pt x="0" y="42651"/>
                  </a:lnTo>
                  <a:lnTo>
                    <a:pt x="0" y="42822"/>
                  </a:lnTo>
                  <a:lnTo>
                    <a:pt x="397" y="42595"/>
                  </a:lnTo>
                  <a:lnTo>
                    <a:pt x="12459" y="49552"/>
                  </a:lnTo>
                  <a:lnTo>
                    <a:pt x="473" y="56528"/>
                  </a:lnTo>
                  <a:lnTo>
                    <a:pt x="0" y="56263"/>
                  </a:lnTo>
                  <a:lnTo>
                    <a:pt x="0" y="56434"/>
                  </a:lnTo>
                  <a:lnTo>
                    <a:pt x="322" y="56623"/>
                  </a:lnTo>
                  <a:lnTo>
                    <a:pt x="0" y="56793"/>
                  </a:lnTo>
                  <a:lnTo>
                    <a:pt x="0" y="56982"/>
                  </a:lnTo>
                  <a:lnTo>
                    <a:pt x="473" y="56698"/>
                  </a:lnTo>
                  <a:lnTo>
                    <a:pt x="12535" y="63674"/>
                  </a:lnTo>
                  <a:lnTo>
                    <a:pt x="549" y="70632"/>
                  </a:lnTo>
                  <a:lnTo>
                    <a:pt x="0" y="70329"/>
                  </a:lnTo>
                  <a:lnTo>
                    <a:pt x="0" y="70499"/>
                  </a:lnTo>
                  <a:lnTo>
                    <a:pt x="397" y="70726"/>
                  </a:lnTo>
                  <a:lnTo>
                    <a:pt x="0" y="70953"/>
                  </a:lnTo>
                  <a:lnTo>
                    <a:pt x="0" y="71256"/>
                  </a:lnTo>
                  <a:lnTo>
                    <a:pt x="662" y="70878"/>
                  </a:lnTo>
                  <a:lnTo>
                    <a:pt x="9850" y="76190"/>
                  </a:lnTo>
                  <a:lnTo>
                    <a:pt x="10153" y="76190"/>
                  </a:lnTo>
                  <a:lnTo>
                    <a:pt x="813" y="70783"/>
                  </a:lnTo>
                  <a:lnTo>
                    <a:pt x="12799" y="63826"/>
                  </a:lnTo>
                  <a:lnTo>
                    <a:pt x="24861" y="70783"/>
                  </a:lnTo>
                  <a:lnTo>
                    <a:pt x="15579" y="76190"/>
                  </a:lnTo>
                  <a:lnTo>
                    <a:pt x="15881" y="76190"/>
                  </a:lnTo>
                  <a:lnTo>
                    <a:pt x="25012" y="70878"/>
                  </a:lnTo>
                  <a:lnTo>
                    <a:pt x="34201" y="76190"/>
                  </a:lnTo>
                  <a:lnTo>
                    <a:pt x="34522" y="76190"/>
                  </a:lnTo>
                  <a:lnTo>
                    <a:pt x="25164" y="70783"/>
                  </a:lnTo>
                  <a:lnTo>
                    <a:pt x="37150" y="63826"/>
                  </a:lnTo>
                  <a:lnTo>
                    <a:pt x="49230" y="70783"/>
                  </a:lnTo>
                  <a:lnTo>
                    <a:pt x="39929" y="76190"/>
                  </a:lnTo>
                  <a:lnTo>
                    <a:pt x="40231" y="76190"/>
                  </a:lnTo>
                  <a:lnTo>
                    <a:pt x="49382" y="70878"/>
                  </a:lnTo>
                  <a:lnTo>
                    <a:pt x="58570" y="76190"/>
                  </a:lnTo>
                  <a:lnTo>
                    <a:pt x="58872" y="76190"/>
                  </a:lnTo>
                  <a:lnTo>
                    <a:pt x="49533" y="70783"/>
                  </a:lnTo>
                  <a:lnTo>
                    <a:pt x="61519" y="63826"/>
                  </a:lnTo>
                  <a:lnTo>
                    <a:pt x="73581" y="70783"/>
                  </a:lnTo>
                  <a:lnTo>
                    <a:pt x="64298" y="76190"/>
                  </a:lnTo>
                  <a:lnTo>
                    <a:pt x="64601" y="76190"/>
                  </a:lnTo>
                  <a:lnTo>
                    <a:pt x="73732" y="70878"/>
                  </a:lnTo>
                  <a:lnTo>
                    <a:pt x="82920" y="76190"/>
                  </a:lnTo>
                  <a:lnTo>
                    <a:pt x="83223" y="76190"/>
                  </a:lnTo>
                  <a:lnTo>
                    <a:pt x="73883" y="70783"/>
                  </a:lnTo>
                  <a:lnTo>
                    <a:pt x="85869" y="63826"/>
                  </a:lnTo>
                  <a:lnTo>
                    <a:pt x="97931" y="70783"/>
                  </a:lnTo>
                  <a:lnTo>
                    <a:pt x="88648" y="76190"/>
                  </a:lnTo>
                  <a:lnTo>
                    <a:pt x="88951" y="76190"/>
                  </a:lnTo>
                  <a:lnTo>
                    <a:pt x="98082" y="70878"/>
                  </a:lnTo>
                  <a:lnTo>
                    <a:pt x="107289" y="76190"/>
                  </a:lnTo>
                  <a:lnTo>
                    <a:pt x="107592" y="76190"/>
                  </a:lnTo>
                  <a:lnTo>
                    <a:pt x="98234" y="70783"/>
                  </a:lnTo>
                  <a:lnTo>
                    <a:pt x="110239" y="63826"/>
                  </a:lnTo>
                  <a:lnTo>
                    <a:pt x="122300" y="70783"/>
                  </a:lnTo>
                  <a:lnTo>
                    <a:pt x="113018" y="76190"/>
                  </a:lnTo>
                  <a:lnTo>
                    <a:pt x="113320" y="76190"/>
                  </a:lnTo>
                  <a:lnTo>
                    <a:pt x="122452" y="70878"/>
                  </a:lnTo>
                  <a:lnTo>
                    <a:pt x="131640" y="76190"/>
                  </a:lnTo>
                  <a:lnTo>
                    <a:pt x="131942" y="76190"/>
                  </a:lnTo>
                  <a:lnTo>
                    <a:pt x="53068" y="30646"/>
                  </a:lnTo>
                  <a:lnTo>
                    <a:pt x="49022" y="28302"/>
                  </a:lnTo>
                  <a:lnTo>
                    <a:pt x="36809" y="21250"/>
                  </a:lnTo>
                  <a:lnTo>
                    <a:pt x="35732" y="20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8490555" y="3963302"/>
              <a:ext cx="653442" cy="385216"/>
            </a:xfrm>
            <a:custGeom>
              <a:avLst/>
              <a:gdLst/>
              <a:ahLst/>
              <a:cxnLst/>
              <a:rect l="l" t="t" r="r" b="b"/>
              <a:pathLst>
                <a:path w="10361" h="6108" extrusionOk="0">
                  <a:moveTo>
                    <a:pt x="10361" y="1"/>
                  </a:moveTo>
                  <a:lnTo>
                    <a:pt x="1" y="6032"/>
                  </a:lnTo>
                  <a:lnTo>
                    <a:pt x="152" y="6107"/>
                  </a:lnTo>
                  <a:lnTo>
                    <a:pt x="10361" y="171"/>
                  </a:lnTo>
                  <a:lnTo>
                    <a:pt x="10361" y="1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5"/>
            <p:cNvSpPr/>
            <p:nvPr/>
          </p:nvSpPr>
          <p:spPr>
            <a:xfrm>
              <a:off x="8664622" y="4856404"/>
              <a:ext cx="479376" cy="279011"/>
            </a:xfrm>
            <a:custGeom>
              <a:avLst/>
              <a:gdLst/>
              <a:ahLst/>
              <a:cxnLst/>
              <a:rect l="l" t="t" r="r" b="b"/>
              <a:pathLst>
                <a:path w="7601" h="4424" extrusionOk="0">
                  <a:moveTo>
                    <a:pt x="7601" y="0"/>
                  </a:moveTo>
                  <a:lnTo>
                    <a:pt x="3309" y="2496"/>
                  </a:lnTo>
                  <a:lnTo>
                    <a:pt x="1" y="4424"/>
                  </a:lnTo>
                  <a:lnTo>
                    <a:pt x="303" y="4424"/>
                  </a:lnTo>
                  <a:lnTo>
                    <a:pt x="7601" y="170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5"/>
          <p:cNvSpPr txBox="1">
            <a:spLocks noGrp="1"/>
          </p:cNvSpPr>
          <p:nvPr>
            <p:ph type="title"/>
          </p:nvPr>
        </p:nvSpPr>
        <p:spPr>
          <a:xfrm>
            <a:off x="2976450" y="3100294"/>
            <a:ext cx="31911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25" name="Google Shape;925;p15"/>
          <p:cNvSpPr txBox="1">
            <a:spLocks noGrp="1"/>
          </p:cNvSpPr>
          <p:nvPr>
            <p:ph type="subTitle" idx="1"/>
          </p:nvPr>
        </p:nvSpPr>
        <p:spPr>
          <a:xfrm>
            <a:off x="1226400" y="1511306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926" name="Google Shape;926;p15"/>
          <p:cNvGrpSpPr/>
          <p:nvPr/>
        </p:nvGrpSpPr>
        <p:grpSpPr>
          <a:xfrm>
            <a:off x="7144852" y="141402"/>
            <a:ext cx="1825029" cy="1452352"/>
            <a:chOff x="4189650" y="1358950"/>
            <a:chExt cx="1222800" cy="973100"/>
          </a:xfrm>
        </p:grpSpPr>
        <p:sp>
          <p:nvSpPr>
            <p:cNvPr id="927" name="Google Shape;927;p15"/>
            <p:cNvSpPr/>
            <p:nvPr/>
          </p:nvSpPr>
          <p:spPr>
            <a:xfrm>
              <a:off x="4189650" y="1455475"/>
              <a:ext cx="1222800" cy="723925"/>
            </a:xfrm>
            <a:custGeom>
              <a:avLst/>
              <a:gdLst/>
              <a:ahLst/>
              <a:cxnLst/>
              <a:rect l="l" t="t" r="r" b="b"/>
              <a:pathLst>
                <a:path w="48912" h="28957" extrusionOk="0">
                  <a:moveTo>
                    <a:pt x="28169" y="0"/>
                  </a:moveTo>
                  <a:lnTo>
                    <a:pt x="3822" y="13946"/>
                  </a:lnTo>
                  <a:lnTo>
                    <a:pt x="296" y="16034"/>
                  </a:lnTo>
                  <a:lnTo>
                    <a:pt x="158" y="16133"/>
                  </a:lnTo>
                  <a:lnTo>
                    <a:pt x="80" y="16271"/>
                  </a:lnTo>
                  <a:lnTo>
                    <a:pt x="21" y="16409"/>
                  </a:lnTo>
                  <a:lnTo>
                    <a:pt x="1" y="16566"/>
                  </a:lnTo>
                  <a:lnTo>
                    <a:pt x="21" y="16704"/>
                  </a:lnTo>
                  <a:lnTo>
                    <a:pt x="80" y="16842"/>
                  </a:lnTo>
                  <a:lnTo>
                    <a:pt x="158" y="16980"/>
                  </a:lnTo>
                  <a:lnTo>
                    <a:pt x="296" y="17078"/>
                  </a:lnTo>
                  <a:lnTo>
                    <a:pt x="20566" y="28858"/>
                  </a:lnTo>
                  <a:lnTo>
                    <a:pt x="20704" y="28917"/>
                  </a:lnTo>
                  <a:lnTo>
                    <a:pt x="20861" y="28957"/>
                  </a:lnTo>
                  <a:lnTo>
                    <a:pt x="21019" y="28917"/>
                  </a:lnTo>
                  <a:lnTo>
                    <a:pt x="21176" y="28858"/>
                  </a:lnTo>
                  <a:lnTo>
                    <a:pt x="48616" y="12765"/>
                  </a:lnTo>
                  <a:lnTo>
                    <a:pt x="48754" y="12666"/>
                  </a:lnTo>
                  <a:lnTo>
                    <a:pt x="48833" y="12548"/>
                  </a:lnTo>
                  <a:lnTo>
                    <a:pt x="48892" y="12390"/>
                  </a:lnTo>
                  <a:lnTo>
                    <a:pt x="48911" y="12252"/>
                  </a:lnTo>
                  <a:lnTo>
                    <a:pt x="48892" y="12095"/>
                  </a:lnTo>
                  <a:lnTo>
                    <a:pt x="48833" y="11957"/>
                  </a:lnTo>
                  <a:lnTo>
                    <a:pt x="48734" y="11819"/>
                  </a:lnTo>
                  <a:lnTo>
                    <a:pt x="48616" y="11721"/>
                  </a:lnTo>
                  <a:lnTo>
                    <a:pt x="28169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4285200" y="1804625"/>
              <a:ext cx="33500" cy="11350"/>
            </a:xfrm>
            <a:custGeom>
              <a:avLst/>
              <a:gdLst/>
              <a:ahLst/>
              <a:cxnLst/>
              <a:rect l="l" t="t" r="r" b="b"/>
              <a:pathLst>
                <a:path w="1340" h="454" extrusionOk="0">
                  <a:moveTo>
                    <a:pt x="473" y="0"/>
                  </a:moveTo>
                  <a:lnTo>
                    <a:pt x="0" y="276"/>
                  </a:lnTo>
                  <a:lnTo>
                    <a:pt x="138" y="355"/>
                  </a:lnTo>
                  <a:lnTo>
                    <a:pt x="256" y="394"/>
                  </a:lnTo>
                  <a:lnTo>
                    <a:pt x="375" y="434"/>
                  </a:lnTo>
                  <a:lnTo>
                    <a:pt x="493" y="453"/>
                  </a:lnTo>
                  <a:lnTo>
                    <a:pt x="591" y="453"/>
                  </a:lnTo>
                  <a:lnTo>
                    <a:pt x="690" y="434"/>
                  </a:lnTo>
                  <a:lnTo>
                    <a:pt x="788" y="414"/>
                  </a:lnTo>
                  <a:lnTo>
                    <a:pt x="867" y="374"/>
                  </a:lnTo>
                  <a:lnTo>
                    <a:pt x="1340" y="99"/>
                  </a:lnTo>
                  <a:lnTo>
                    <a:pt x="1340" y="99"/>
                  </a:lnTo>
                  <a:lnTo>
                    <a:pt x="1261" y="138"/>
                  </a:lnTo>
                  <a:lnTo>
                    <a:pt x="1162" y="158"/>
                  </a:lnTo>
                  <a:lnTo>
                    <a:pt x="1064" y="177"/>
                  </a:lnTo>
                  <a:lnTo>
                    <a:pt x="946" y="177"/>
                  </a:lnTo>
                  <a:lnTo>
                    <a:pt x="847" y="158"/>
                  </a:lnTo>
                  <a:lnTo>
                    <a:pt x="729" y="118"/>
                  </a:lnTo>
                  <a:lnTo>
                    <a:pt x="611" y="7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4254650" y="1732225"/>
              <a:ext cx="42400" cy="79300"/>
            </a:xfrm>
            <a:custGeom>
              <a:avLst/>
              <a:gdLst/>
              <a:ahLst/>
              <a:cxnLst/>
              <a:rect l="l" t="t" r="r" b="b"/>
              <a:pathLst>
                <a:path w="1696" h="3172" extrusionOk="0">
                  <a:moveTo>
                    <a:pt x="828" y="0"/>
                  </a:moveTo>
                  <a:lnTo>
                    <a:pt x="356" y="276"/>
                  </a:lnTo>
                  <a:lnTo>
                    <a:pt x="277" y="335"/>
                  </a:lnTo>
                  <a:lnTo>
                    <a:pt x="218" y="394"/>
                  </a:lnTo>
                  <a:lnTo>
                    <a:pt x="159" y="473"/>
                  </a:lnTo>
                  <a:lnTo>
                    <a:pt x="99" y="572"/>
                  </a:lnTo>
                  <a:lnTo>
                    <a:pt x="60" y="670"/>
                  </a:lnTo>
                  <a:lnTo>
                    <a:pt x="40" y="788"/>
                  </a:lnTo>
                  <a:lnTo>
                    <a:pt x="21" y="926"/>
                  </a:lnTo>
                  <a:lnTo>
                    <a:pt x="1" y="1064"/>
                  </a:lnTo>
                  <a:lnTo>
                    <a:pt x="21" y="1202"/>
                  </a:lnTo>
                  <a:lnTo>
                    <a:pt x="40" y="1360"/>
                  </a:lnTo>
                  <a:lnTo>
                    <a:pt x="99" y="1675"/>
                  </a:lnTo>
                  <a:lnTo>
                    <a:pt x="218" y="1970"/>
                  </a:lnTo>
                  <a:lnTo>
                    <a:pt x="356" y="2266"/>
                  </a:lnTo>
                  <a:lnTo>
                    <a:pt x="553" y="2542"/>
                  </a:lnTo>
                  <a:lnTo>
                    <a:pt x="750" y="2798"/>
                  </a:lnTo>
                  <a:lnTo>
                    <a:pt x="986" y="3014"/>
                  </a:lnTo>
                  <a:lnTo>
                    <a:pt x="1104" y="3093"/>
                  </a:lnTo>
                  <a:lnTo>
                    <a:pt x="1222" y="3172"/>
                  </a:lnTo>
                  <a:lnTo>
                    <a:pt x="1695" y="2896"/>
                  </a:lnTo>
                  <a:lnTo>
                    <a:pt x="1577" y="2817"/>
                  </a:lnTo>
                  <a:lnTo>
                    <a:pt x="1459" y="2739"/>
                  </a:lnTo>
                  <a:lnTo>
                    <a:pt x="1222" y="2522"/>
                  </a:lnTo>
                  <a:lnTo>
                    <a:pt x="1025" y="2266"/>
                  </a:lnTo>
                  <a:lnTo>
                    <a:pt x="828" y="1990"/>
                  </a:lnTo>
                  <a:lnTo>
                    <a:pt x="690" y="1695"/>
                  </a:lnTo>
                  <a:lnTo>
                    <a:pt x="572" y="1399"/>
                  </a:lnTo>
                  <a:lnTo>
                    <a:pt x="513" y="1084"/>
                  </a:lnTo>
                  <a:lnTo>
                    <a:pt x="493" y="946"/>
                  </a:lnTo>
                  <a:lnTo>
                    <a:pt x="474" y="788"/>
                  </a:lnTo>
                  <a:lnTo>
                    <a:pt x="493" y="651"/>
                  </a:lnTo>
                  <a:lnTo>
                    <a:pt x="513" y="513"/>
                  </a:lnTo>
                  <a:lnTo>
                    <a:pt x="533" y="394"/>
                  </a:lnTo>
                  <a:lnTo>
                    <a:pt x="572" y="296"/>
                  </a:lnTo>
                  <a:lnTo>
                    <a:pt x="631" y="197"/>
                  </a:lnTo>
                  <a:lnTo>
                    <a:pt x="690" y="119"/>
                  </a:lnTo>
                  <a:lnTo>
                    <a:pt x="750" y="60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4257625" y="1719425"/>
              <a:ext cx="76850" cy="66000"/>
            </a:xfrm>
            <a:custGeom>
              <a:avLst/>
              <a:gdLst/>
              <a:ahLst/>
              <a:cxnLst/>
              <a:rect l="l" t="t" r="r" b="b"/>
              <a:pathLst>
                <a:path w="3074" h="2640" extrusionOk="0">
                  <a:moveTo>
                    <a:pt x="847" y="0"/>
                  </a:moveTo>
                  <a:lnTo>
                    <a:pt x="709" y="20"/>
                  </a:lnTo>
                  <a:lnTo>
                    <a:pt x="591" y="59"/>
                  </a:lnTo>
                  <a:lnTo>
                    <a:pt x="473" y="99"/>
                  </a:lnTo>
                  <a:lnTo>
                    <a:pt x="0" y="375"/>
                  </a:lnTo>
                  <a:lnTo>
                    <a:pt x="118" y="335"/>
                  </a:lnTo>
                  <a:lnTo>
                    <a:pt x="237" y="296"/>
                  </a:lnTo>
                  <a:lnTo>
                    <a:pt x="374" y="276"/>
                  </a:lnTo>
                  <a:lnTo>
                    <a:pt x="512" y="276"/>
                  </a:lnTo>
                  <a:lnTo>
                    <a:pt x="650" y="296"/>
                  </a:lnTo>
                  <a:lnTo>
                    <a:pt x="808" y="335"/>
                  </a:lnTo>
                  <a:lnTo>
                    <a:pt x="965" y="414"/>
                  </a:lnTo>
                  <a:lnTo>
                    <a:pt x="1123" y="493"/>
                  </a:lnTo>
                  <a:lnTo>
                    <a:pt x="1379" y="670"/>
                  </a:lnTo>
                  <a:lnTo>
                    <a:pt x="1615" y="887"/>
                  </a:lnTo>
                  <a:lnTo>
                    <a:pt x="1852" y="1123"/>
                  </a:lnTo>
                  <a:lnTo>
                    <a:pt x="2049" y="1399"/>
                  </a:lnTo>
                  <a:lnTo>
                    <a:pt x="2246" y="1694"/>
                  </a:lnTo>
                  <a:lnTo>
                    <a:pt x="2403" y="1990"/>
                  </a:lnTo>
                  <a:lnTo>
                    <a:pt x="2522" y="2305"/>
                  </a:lnTo>
                  <a:lnTo>
                    <a:pt x="2600" y="2640"/>
                  </a:lnTo>
                  <a:lnTo>
                    <a:pt x="3073" y="2364"/>
                  </a:lnTo>
                  <a:lnTo>
                    <a:pt x="2994" y="2049"/>
                  </a:lnTo>
                  <a:lnTo>
                    <a:pt x="2876" y="1714"/>
                  </a:lnTo>
                  <a:lnTo>
                    <a:pt x="2719" y="1419"/>
                  </a:lnTo>
                  <a:lnTo>
                    <a:pt x="2522" y="1123"/>
                  </a:lnTo>
                  <a:lnTo>
                    <a:pt x="2325" y="847"/>
                  </a:lnTo>
                  <a:lnTo>
                    <a:pt x="2088" y="611"/>
                  </a:lnTo>
                  <a:lnTo>
                    <a:pt x="1852" y="394"/>
                  </a:lnTo>
                  <a:lnTo>
                    <a:pt x="1596" y="217"/>
                  </a:lnTo>
                  <a:lnTo>
                    <a:pt x="1438" y="138"/>
                  </a:lnTo>
                  <a:lnTo>
                    <a:pt x="1281" y="79"/>
                  </a:lnTo>
                  <a:lnTo>
                    <a:pt x="1123" y="20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4246300" y="1726325"/>
              <a:ext cx="76350" cy="100475"/>
            </a:xfrm>
            <a:custGeom>
              <a:avLst/>
              <a:gdLst/>
              <a:ahLst/>
              <a:cxnLst/>
              <a:rect l="l" t="t" r="r" b="b"/>
              <a:pathLst>
                <a:path w="3054" h="4019" extrusionOk="0">
                  <a:moveTo>
                    <a:pt x="827" y="0"/>
                  </a:moveTo>
                  <a:lnTo>
                    <a:pt x="690" y="20"/>
                  </a:lnTo>
                  <a:lnTo>
                    <a:pt x="571" y="59"/>
                  </a:lnTo>
                  <a:lnTo>
                    <a:pt x="473" y="99"/>
                  </a:lnTo>
                  <a:lnTo>
                    <a:pt x="374" y="177"/>
                  </a:lnTo>
                  <a:lnTo>
                    <a:pt x="276" y="256"/>
                  </a:lnTo>
                  <a:lnTo>
                    <a:pt x="197" y="355"/>
                  </a:lnTo>
                  <a:lnTo>
                    <a:pt x="138" y="473"/>
                  </a:lnTo>
                  <a:lnTo>
                    <a:pt x="79" y="611"/>
                  </a:lnTo>
                  <a:lnTo>
                    <a:pt x="40" y="768"/>
                  </a:lnTo>
                  <a:lnTo>
                    <a:pt x="20" y="926"/>
                  </a:lnTo>
                  <a:lnTo>
                    <a:pt x="0" y="1103"/>
                  </a:lnTo>
                  <a:lnTo>
                    <a:pt x="20" y="1300"/>
                  </a:lnTo>
                  <a:lnTo>
                    <a:pt x="40" y="1477"/>
                  </a:lnTo>
                  <a:lnTo>
                    <a:pt x="79" y="1674"/>
                  </a:lnTo>
                  <a:lnTo>
                    <a:pt x="118" y="1871"/>
                  </a:lnTo>
                  <a:lnTo>
                    <a:pt x="197" y="2068"/>
                  </a:lnTo>
                  <a:lnTo>
                    <a:pt x="276" y="2265"/>
                  </a:lnTo>
                  <a:lnTo>
                    <a:pt x="453" y="2640"/>
                  </a:lnTo>
                  <a:lnTo>
                    <a:pt x="690" y="2994"/>
                  </a:lnTo>
                  <a:lnTo>
                    <a:pt x="808" y="3152"/>
                  </a:lnTo>
                  <a:lnTo>
                    <a:pt x="946" y="3309"/>
                  </a:lnTo>
                  <a:lnTo>
                    <a:pt x="1103" y="3447"/>
                  </a:lnTo>
                  <a:lnTo>
                    <a:pt x="1241" y="3585"/>
                  </a:lnTo>
                  <a:lnTo>
                    <a:pt x="1399" y="3703"/>
                  </a:lnTo>
                  <a:lnTo>
                    <a:pt x="1556" y="3802"/>
                  </a:lnTo>
                  <a:lnTo>
                    <a:pt x="1793" y="3920"/>
                  </a:lnTo>
                  <a:lnTo>
                    <a:pt x="2029" y="3979"/>
                  </a:lnTo>
                  <a:lnTo>
                    <a:pt x="2226" y="4019"/>
                  </a:lnTo>
                  <a:lnTo>
                    <a:pt x="2423" y="3999"/>
                  </a:lnTo>
                  <a:lnTo>
                    <a:pt x="2600" y="3940"/>
                  </a:lnTo>
                  <a:lnTo>
                    <a:pt x="2758" y="3841"/>
                  </a:lnTo>
                  <a:lnTo>
                    <a:pt x="2896" y="3723"/>
                  </a:lnTo>
                  <a:lnTo>
                    <a:pt x="2994" y="3546"/>
                  </a:lnTo>
                  <a:lnTo>
                    <a:pt x="2620" y="3329"/>
                  </a:lnTo>
                  <a:lnTo>
                    <a:pt x="2521" y="3428"/>
                  </a:lnTo>
                  <a:lnTo>
                    <a:pt x="2423" y="3506"/>
                  </a:lnTo>
                  <a:lnTo>
                    <a:pt x="2305" y="3546"/>
                  </a:lnTo>
                  <a:lnTo>
                    <a:pt x="2167" y="3585"/>
                  </a:lnTo>
                  <a:lnTo>
                    <a:pt x="2029" y="3585"/>
                  </a:lnTo>
                  <a:lnTo>
                    <a:pt x="1891" y="3546"/>
                  </a:lnTo>
                  <a:lnTo>
                    <a:pt x="1734" y="3506"/>
                  </a:lnTo>
                  <a:lnTo>
                    <a:pt x="1556" y="3408"/>
                  </a:lnTo>
                  <a:lnTo>
                    <a:pt x="1438" y="3329"/>
                  </a:lnTo>
                  <a:lnTo>
                    <a:pt x="1320" y="3250"/>
                  </a:lnTo>
                  <a:lnTo>
                    <a:pt x="1084" y="3034"/>
                  </a:lnTo>
                  <a:lnTo>
                    <a:pt x="887" y="2778"/>
                  </a:lnTo>
                  <a:lnTo>
                    <a:pt x="690" y="2502"/>
                  </a:lnTo>
                  <a:lnTo>
                    <a:pt x="552" y="2206"/>
                  </a:lnTo>
                  <a:lnTo>
                    <a:pt x="433" y="1911"/>
                  </a:lnTo>
                  <a:lnTo>
                    <a:pt x="374" y="1596"/>
                  </a:lnTo>
                  <a:lnTo>
                    <a:pt x="355" y="1438"/>
                  </a:lnTo>
                  <a:lnTo>
                    <a:pt x="335" y="1300"/>
                  </a:lnTo>
                  <a:lnTo>
                    <a:pt x="355" y="1162"/>
                  </a:lnTo>
                  <a:lnTo>
                    <a:pt x="374" y="1024"/>
                  </a:lnTo>
                  <a:lnTo>
                    <a:pt x="394" y="906"/>
                  </a:lnTo>
                  <a:lnTo>
                    <a:pt x="433" y="808"/>
                  </a:lnTo>
                  <a:lnTo>
                    <a:pt x="493" y="709"/>
                  </a:lnTo>
                  <a:lnTo>
                    <a:pt x="552" y="630"/>
                  </a:lnTo>
                  <a:lnTo>
                    <a:pt x="630" y="571"/>
                  </a:lnTo>
                  <a:lnTo>
                    <a:pt x="709" y="512"/>
                  </a:lnTo>
                  <a:lnTo>
                    <a:pt x="788" y="473"/>
                  </a:lnTo>
                  <a:lnTo>
                    <a:pt x="887" y="433"/>
                  </a:lnTo>
                  <a:lnTo>
                    <a:pt x="1084" y="433"/>
                  </a:lnTo>
                  <a:lnTo>
                    <a:pt x="1202" y="453"/>
                  </a:lnTo>
                  <a:lnTo>
                    <a:pt x="1320" y="493"/>
                  </a:lnTo>
                  <a:lnTo>
                    <a:pt x="1438" y="532"/>
                  </a:lnTo>
                  <a:lnTo>
                    <a:pt x="1576" y="591"/>
                  </a:lnTo>
                  <a:lnTo>
                    <a:pt x="1753" y="729"/>
                  </a:lnTo>
                  <a:lnTo>
                    <a:pt x="1950" y="887"/>
                  </a:lnTo>
                  <a:lnTo>
                    <a:pt x="2108" y="1064"/>
                  </a:lnTo>
                  <a:lnTo>
                    <a:pt x="2265" y="1261"/>
                  </a:lnTo>
                  <a:lnTo>
                    <a:pt x="2403" y="1458"/>
                  </a:lnTo>
                  <a:lnTo>
                    <a:pt x="2521" y="1694"/>
                  </a:lnTo>
                  <a:lnTo>
                    <a:pt x="2620" y="1911"/>
                  </a:lnTo>
                  <a:lnTo>
                    <a:pt x="2699" y="2147"/>
                  </a:lnTo>
                  <a:lnTo>
                    <a:pt x="3053" y="2364"/>
                  </a:lnTo>
                  <a:lnTo>
                    <a:pt x="2975" y="2029"/>
                  </a:lnTo>
                  <a:lnTo>
                    <a:pt x="2856" y="1714"/>
                  </a:lnTo>
                  <a:lnTo>
                    <a:pt x="2699" y="1418"/>
                  </a:lnTo>
                  <a:lnTo>
                    <a:pt x="2502" y="1123"/>
                  </a:lnTo>
                  <a:lnTo>
                    <a:pt x="2305" y="847"/>
                  </a:lnTo>
                  <a:lnTo>
                    <a:pt x="2068" y="611"/>
                  </a:lnTo>
                  <a:lnTo>
                    <a:pt x="1832" y="394"/>
                  </a:lnTo>
                  <a:lnTo>
                    <a:pt x="1576" y="217"/>
                  </a:lnTo>
                  <a:lnTo>
                    <a:pt x="1418" y="138"/>
                  </a:lnTo>
                  <a:lnTo>
                    <a:pt x="1261" y="59"/>
                  </a:lnTo>
                  <a:lnTo>
                    <a:pt x="1103" y="20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4362025" y="1757350"/>
              <a:ext cx="33500" cy="10850"/>
            </a:xfrm>
            <a:custGeom>
              <a:avLst/>
              <a:gdLst/>
              <a:ahLst/>
              <a:cxnLst/>
              <a:rect l="l" t="t" r="r" b="b"/>
              <a:pathLst>
                <a:path w="1340" h="434" extrusionOk="0">
                  <a:moveTo>
                    <a:pt x="473" y="0"/>
                  </a:moveTo>
                  <a:lnTo>
                    <a:pt x="0" y="276"/>
                  </a:lnTo>
                  <a:lnTo>
                    <a:pt x="118" y="335"/>
                  </a:lnTo>
                  <a:lnTo>
                    <a:pt x="237" y="394"/>
                  </a:lnTo>
                  <a:lnTo>
                    <a:pt x="355" y="414"/>
                  </a:lnTo>
                  <a:lnTo>
                    <a:pt x="473" y="433"/>
                  </a:lnTo>
                  <a:lnTo>
                    <a:pt x="690" y="433"/>
                  </a:lnTo>
                  <a:lnTo>
                    <a:pt x="768" y="394"/>
                  </a:lnTo>
                  <a:lnTo>
                    <a:pt x="867" y="355"/>
                  </a:lnTo>
                  <a:lnTo>
                    <a:pt x="1340" y="79"/>
                  </a:lnTo>
                  <a:lnTo>
                    <a:pt x="1241" y="118"/>
                  </a:lnTo>
                  <a:lnTo>
                    <a:pt x="1162" y="158"/>
                  </a:lnTo>
                  <a:lnTo>
                    <a:pt x="828" y="158"/>
                  </a:lnTo>
                  <a:lnTo>
                    <a:pt x="709" y="118"/>
                  </a:lnTo>
                  <a:lnTo>
                    <a:pt x="591" y="5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4331475" y="1684950"/>
              <a:ext cx="42375" cy="79300"/>
            </a:xfrm>
            <a:custGeom>
              <a:avLst/>
              <a:gdLst/>
              <a:ahLst/>
              <a:cxnLst/>
              <a:rect l="l" t="t" r="r" b="b"/>
              <a:pathLst>
                <a:path w="1695" h="3172" extrusionOk="0">
                  <a:moveTo>
                    <a:pt x="828" y="0"/>
                  </a:moveTo>
                  <a:lnTo>
                    <a:pt x="749" y="40"/>
                  </a:lnTo>
                  <a:lnTo>
                    <a:pt x="741" y="52"/>
                  </a:lnTo>
                  <a:lnTo>
                    <a:pt x="828" y="0"/>
                  </a:lnTo>
                  <a:close/>
                  <a:moveTo>
                    <a:pt x="741" y="52"/>
                  </a:moveTo>
                  <a:lnTo>
                    <a:pt x="355" y="276"/>
                  </a:lnTo>
                  <a:lnTo>
                    <a:pt x="277" y="316"/>
                  </a:lnTo>
                  <a:lnTo>
                    <a:pt x="218" y="394"/>
                  </a:lnTo>
                  <a:lnTo>
                    <a:pt x="139" y="473"/>
                  </a:lnTo>
                  <a:lnTo>
                    <a:pt x="99" y="572"/>
                  </a:lnTo>
                  <a:lnTo>
                    <a:pt x="60" y="670"/>
                  </a:lnTo>
                  <a:lnTo>
                    <a:pt x="21" y="788"/>
                  </a:lnTo>
                  <a:lnTo>
                    <a:pt x="1" y="926"/>
                  </a:lnTo>
                  <a:lnTo>
                    <a:pt x="1" y="1064"/>
                  </a:lnTo>
                  <a:lnTo>
                    <a:pt x="1" y="1202"/>
                  </a:lnTo>
                  <a:lnTo>
                    <a:pt x="21" y="1360"/>
                  </a:lnTo>
                  <a:lnTo>
                    <a:pt x="99" y="1655"/>
                  </a:lnTo>
                  <a:lnTo>
                    <a:pt x="198" y="1970"/>
                  </a:lnTo>
                  <a:lnTo>
                    <a:pt x="355" y="2266"/>
                  </a:lnTo>
                  <a:lnTo>
                    <a:pt x="533" y="2542"/>
                  </a:lnTo>
                  <a:lnTo>
                    <a:pt x="749" y="2778"/>
                  </a:lnTo>
                  <a:lnTo>
                    <a:pt x="966" y="2995"/>
                  </a:lnTo>
                  <a:lnTo>
                    <a:pt x="1084" y="3093"/>
                  </a:lnTo>
                  <a:lnTo>
                    <a:pt x="1222" y="3172"/>
                  </a:lnTo>
                  <a:lnTo>
                    <a:pt x="1695" y="2896"/>
                  </a:lnTo>
                  <a:lnTo>
                    <a:pt x="1557" y="2817"/>
                  </a:lnTo>
                  <a:lnTo>
                    <a:pt x="1439" y="2719"/>
                  </a:lnTo>
                  <a:lnTo>
                    <a:pt x="1222" y="2502"/>
                  </a:lnTo>
                  <a:lnTo>
                    <a:pt x="1006" y="2266"/>
                  </a:lnTo>
                  <a:lnTo>
                    <a:pt x="828" y="1990"/>
                  </a:lnTo>
                  <a:lnTo>
                    <a:pt x="671" y="1695"/>
                  </a:lnTo>
                  <a:lnTo>
                    <a:pt x="572" y="1379"/>
                  </a:lnTo>
                  <a:lnTo>
                    <a:pt x="493" y="1084"/>
                  </a:lnTo>
                  <a:lnTo>
                    <a:pt x="474" y="926"/>
                  </a:lnTo>
                  <a:lnTo>
                    <a:pt x="474" y="788"/>
                  </a:lnTo>
                  <a:lnTo>
                    <a:pt x="474" y="651"/>
                  </a:lnTo>
                  <a:lnTo>
                    <a:pt x="493" y="513"/>
                  </a:lnTo>
                  <a:lnTo>
                    <a:pt x="533" y="394"/>
                  </a:lnTo>
                  <a:lnTo>
                    <a:pt x="572" y="296"/>
                  </a:lnTo>
                  <a:lnTo>
                    <a:pt x="612" y="197"/>
                  </a:lnTo>
                  <a:lnTo>
                    <a:pt x="690" y="119"/>
                  </a:lnTo>
                  <a:lnTo>
                    <a:pt x="741" y="52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4334450" y="1672150"/>
              <a:ext cx="76850" cy="65525"/>
            </a:xfrm>
            <a:custGeom>
              <a:avLst/>
              <a:gdLst/>
              <a:ahLst/>
              <a:cxnLst/>
              <a:rect l="l" t="t" r="r" b="b"/>
              <a:pathLst>
                <a:path w="3074" h="2621" extrusionOk="0">
                  <a:moveTo>
                    <a:pt x="827" y="0"/>
                  </a:moveTo>
                  <a:lnTo>
                    <a:pt x="709" y="20"/>
                  </a:lnTo>
                  <a:lnTo>
                    <a:pt x="591" y="40"/>
                  </a:lnTo>
                  <a:lnTo>
                    <a:pt x="473" y="99"/>
                  </a:lnTo>
                  <a:lnTo>
                    <a:pt x="0" y="375"/>
                  </a:lnTo>
                  <a:lnTo>
                    <a:pt x="0" y="375"/>
                  </a:lnTo>
                  <a:lnTo>
                    <a:pt x="118" y="315"/>
                  </a:lnTo>
                  <a:lnTo>
                    <a:pt x="236" y="296"/>
                  </a:lnTo>
                  <a:lnTo>
                    <a:pt x="355" y="276"/>
                  </a:lnTo>
                  <a:lnTo>
                    <a:pt x="493" y="276"/>
                  </a:lnTo>
                  <a:lnTo>
                    <a:pt x="650" y="296"/>
                  </a:lnTo>
                  <a:lnTo>
                    <a:pt x="788" y="335"/>
                  </a:lnTo>
                  <a:lnTo>
                    <a:pt x="946" y="394"/>
                  </a:lnTo>
                  <a:lnTo>
                    <a:pt x="1103" y="473"/>
                  </a:lnTo>
                  <a:lnTo>
                    <a:pt x="1359" y="650"/>
                  </a:lnTo>
                  <a:lnTo>
                    <a:pt x="1615" y="867"/>
                  </a:lnTo>
                  <a:lnTo>
                    <a:pt x="1852" y="1123"/>
                  </a:lnTo>
                  <a:lnTo>
                    <a:pt x="2049" y="1379"/>
                  </a:lnTo>
                  <a:lnTo>
                    <a:pt x="2226" y="1675"/>
                  </a:lnTo>
                  <a:lnTo>
                    <a:pt x="2384" y="1990"/>
                  </a:lnTo>
                  <a:lnTo>
                    <a:pt x="2521" y="2305"/>
                  </a:lnTo>
                  <a:lnTo>
                    <a:pt x="2600" y="2620"/>
                  </a:lnTo>
                  <a:lnTo>
                    <a:pt x="3073" y="2344"/>
                  </a:lnTo>
                  <a:lnTo>
                    <a:pt x="2994" y="2029"/>
                  </a:lnTo>
                  <a:lnTo>
                    <a:pt x="2856" y="1714"/>
                  </a:lnTo>
                  <a:lnTo>
                    <a:pt x="2699" y="1399"/>
                  </a:lnTo>
                  <a:lnTo>
                    <a:pt x="2521" y="1123"/>
                  </a:lnTo>
                  <a:lnTo>
                    <a:pt x="2324" y="847"/>
                  </a:lnTo>
                  <a:lnTo>
                    <a:pt x="2088" y="591"/>
                  </a:lnTo>
                  <a:lnTo>
                    <a:pt x="1832" y="375"/>
                  </a:lnTo>
                  <a:lnTo>
                    <a:pt x="1576" y="217"/>
                  </a:lnTo>
                  <a:lnTo>
                    <a:pt x="1418" y="119"/>
                  </a:lnTo>
                  <a:lnTo>
                    <a:pt x="1261" y="59"/>
                  </a:lnTo>
                  <a:lnTo>
                    <a:pt x="1123" y="20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4323125" y="1679050"/>
              <a:ext cx="76350" cy="99975"/>
            </a:xfrm>
            <a:custGeom>
              <a:avLst/>
              <a:gdLst/>
              <a:ahLst/>
              <a:cxnLst/>
              <a:rect l="l" t="t" r="r" b="b"/>
              <a:pathLst>
                <a:path w="3054" h="3999" extrusionOk="0">
                  <a:moveTo>
                    <a:pt x="689" y="0"/>
                  </a:moveTo>
                  <a:lnTo>
                    <a:pt x="571" y="39"/>
                  </a:lnTo>
                  <a:lnTo>
                    <a:pt x="453" y="99"/>
                  </a:lnTo>
                  <a:lnTo>
                    <a:pt x="355" y="158"/>
                  </a:lnTo>
                  <a:lnTo>
                    <a:pt x="276" y="256"/>
                  </a:lnTo>
                  <a:lnTo>
                    <a:pt x="197" y="355"/>
                  </a:lnTo>
                  <a:lnTo>
                    <a:pt x="118" y="473"/>
                  </a:lnTo>
                  <a:lnTo>
                    <a:pt x="59" y="611"/>
                  </a:lnTo>
                  <a:lnTo>
                    <a:pt x="20" y="749"/>
                  </a:lnTo>
                  <a:lnTo>
                    <a:pt x="0" y="926"/>
                  </a:lnTo>
                  <a:lnTo>
                    <a:pt x="0" y="1103"/>
                  </a:lnTo>
                  <a:lnTo>
                    <a:pt x="0" y="1280"/>
                  </a:lnTo>
                  <a:lnTo>
                    <a:pt x="20" y="1477"/>
                  </a:lnTo>
                  <a:lnTo>
                    <a:pt x="59" y="1674"/>
                  </a:lnTo>
                  <a:lnTo>
                    <a:pt x="118" y="1871"/>
                  </a:lnTo>
                  <a:lnTo>
                    <a:pt x="177" y="2068"/>
                  </a:lnTo>
                  <a:lnTo>
                    <a:pt x="256" y="2246"/>
                  </a:lnTo>
                  <a:lnTo>
                    <a:pt x="453" y="2640"/>
                  </a:lnTo>
                  <a:lnTo>
                    <a:pt x="689" y="2975"/>
                  </a:lnTo>
                  <a:lnTo>
                    <a:pt x="808" y="3152"/>
                  </a:lnTo>
                  <a:lnTo>
                    <a:pt x="946" y="3309"/>
                  </a:lnTo>
                  <a:lnTo>
                    <a:pt x="1083" y="3447"/>
                  </a:lnTo>
                  <a:lnTo>
                    <a:pt x="1241" y="3565"/>
                  </a:lnTo>
                  <a:lnTo>
                    <a:pt x="1399" y="3684"/>
                  </a:lnTo>
                  <a:lnTo>
                    <a:pt x="1556" y="3802"/>
                  </a:lnTo>
                  <a:lnTo>
                    <a:pt x="1793" y="3900"/>
                  </a:lnTo>
                  <a:lnTo>
                    <a:pt x="2009" y="3979"/>
                  </a:lnTo>
                  <a:lnTo>
                    <a:pt x="2226" y="3999"/>
                  </a:lnTo>
                  <a:lnTo>
                    <a:pt x="2423" y="3999"/>
                  </a:lnTo>
                  <a:lnTo>
                    <a:pt x="2600" y="3940"/>
                  </a:lnTo>
                  <a:lnTo>
                    <a:pt x="2758" y="3841"/>
                  </a:lnTo>
                  <a:lnTo>
                    <a:pt x="2876" y="3703"/>
                  </a:lnTo>
                  <a:lnTo>
                    <a:pt x="2994" y="3546"/>
                  </a:lnTo>
                  <a:lnTo>
                    <a:pt x="2600" y="3329"/>
                  </a:lnTo>
                  <a:lnTo>
                    <a:pt x="2521" y="3428"/>
                  </a:lnTo>
                  <a:lnTo>
                    <a:pt x="2423" y="3487"/>
                  </a:lnTo>
                  <a:lnTo>
                    <a:pt x="2305" y="3546"/>
                  </a:lnTo>
                  <a:lnTo>
                    <a:pt x="2167" y="3565"/>
                  </a:lnTo>
                  <a:lnTo>
                    <a:pt x="2029" y="3565"/>
                  </a:lnTo>
                  <a:lnTo>
                    <a:pt x="1871" y="3546"/>
                  </a:lnTo>
                  <a:lnTo>
                    <a:pt x="1714" y="3487"/>
                  </a:lnTo>
                  <a:lnTo>
                    <a:pt x="1556" y="3408"/>
                  </a:lnTo>
                  <a:lnTo>
                    <a:pt x="1418" y="3329"/>
                  </a:lnTo>
                  <a:lnTo>
                    <a:pt x="1300" y="3231"/>
                  </a:lnTo>
                  <a:lnTo>
                    <a:pt x="1083" y="3014"/>
                  </a:lnTo>
                  <a:lnTo>
                    <a:pt x="867" y="2778"/>
                  </a:lnTo>
                  <a:lnTo>
                    <a:pt x="689" y="2502"/>
                  </a:lnTo>
                  <a:lnTo>
                    <a:pt x="532" y="2206"/>
                  </a:lnTo>
                  <a:lnTo>
                    <a:pt x="433" y="1891"/>
                  </a:lnTo>
                  <a:lnTo>
                    <a:pt x="355" y="1596"/>
                  </a:lnTo>
                  <a:lnTo>
                    <a:pt x="335" y="1438"/>
                  </a:lnTo>
                  <a:lnTo>
                    <a:pt x="335" y="1300"/>
                  </a:lnTo>
                  <a:lnTo>
                    <a:pt x="335" y="1143"/>
                  </a:lnTo>
                  <a:lnTo>
                    <a:pt x="355" y="1024"/>
                  </a:lnTo>
                  <a:lnTo>
                    <a:pt x="394" y="906"/>
                  </a:lnTo>
                  <a:lnTo>
                    <a:pt x="433" y="808"/>
                  </a:lnTo>
                  <a:lnTo>
                    <a:pt x="473" y="709"/>
                  </a:lnTo>
                  <a:lnTo>
                    <a:pt x="552" y="630"/>
                  </a:lnTo>
                  <a:lnTo>
                    <a:pt x="611" y="552"/>
                  </a:lnTo>
                  <a:lnTo>
                    <a:pt x="689" y="512"/>
                  </a:lnTo>
                  <a:lnTo>
                    <a:pt x="788" y="453"/>
                  </a:lnTo>
                  <a:lnTo>
                    <a:pt x="867" y="433"/>
                  </a:lnTo>
                  <a:lnTo>
                    <a:pt x="985" y="414"/>
                  </a:lnTo>
                  <a:lnTo>
                    <a:pt x="1083" y="433"/>
                  </a:lnTo>
                  <a:lnTo>
                    <a:pt x="1202" y="433"/>
                  </a:lnTo>
                  <a:lnTo>
                    <a:pt x="1320" y="473"/>
                  </a:lnTo>
                  <a:lnTo>
                    <a:pt x="1438" y="532"/>
                  </a:lnTo>
                  <a:lnTo>
                    <a:pt x="1556" y="591"/>
                  </a:lnTo>
                  <a:lnTo>
                    <a:pt x="1753" y="709"/>
                  </a:lnTo>
                  <a:lnTo>
                    <a:pt x="1930" y="867"/>
                  </a:lnTo>
                  <a:lnTo>
                    <a:pt x="2108" y="1044"/>
                  </a:lnTo>
                  <a:lnTo>
                    <a:pt x="2265" y="1241"/>
                  </a:lnTo>
                  <a:lnTo>
                    <a:pt x="2403" y="1458"/>
                  </a:lnTo>
                  <a:lnTo>
                    <a:pt x="2521" y="1674"/>
                  </a:lnTo>
                  <a:lnTo>
                    <a:pt x="2620" y="1911"/>
                  </a:lnTo>
                  <a:lnTo>
                    <a:pt x="2699" y="2147"/>
                  </a:lnTo>
                  <a:lnTo>
                    <a:pt x="3053" y="2344"/>
                  </a:lnTo>
                  <a:lnTo>
                    <a:pt x="2974" y="2029"/>
                  </a:lnTo>
                  <a:lnTo>
                    <a:pt x="2837" y="1714"/>
                  </a:lnTo>
                  <a:lnTo>
                    <a:pt x="2679" y="1399"/>
                  </a:lnTo>
                  <a:lnTo>
                    <a:pt x="2502" y="1103"/>
                  </a:lnTo>
                  <a:lnTo>
                    <a:pt x="2305" y="847"/>
                  </a:lnTo>
                  <a:lnTo>
                    <a:pt x="2068" y="591"/>
                  </a:lnTo>
                  <a:lnTo>
                    <a:pt x="1812" y="374"/>
                  </a:lnTo>
                  <a:lnTo>
                    <a:pt x="1556" y="197"/>
                  </a:lnTo>
                  <a:lnTo>
                    <a:pt x="1399" y="118"/>
                  </a:lnTo>
                  <a:lnTo>
                    <a:pt x="1241" y="59"/>
                  </a:lnTo>
                  <a:lnTo>
                    <a:pt x="1103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5"/>
            <p:cNvSpPr/>
            <p:nvPr/>
          </p:nvSpPr>
          <p:spPr>
            <a:xfrm>
              <a:off x="4438350" y="1710075"/>
              <a:ext cx="33500" cy="10850"/>
            </a:xfrm>
            <a:custGeom>
              <a:avLst/>
              <a:gdLst/>
              <a:ahLst/>
              <a:cxnLst/>
              <a:rect l="l" t="t" r="r" b="b"/>
              <a:pathLst>
                <a:path w="1340" h="434" extrusionOk="0">
                  <a:moveTo>
                    <a:pt x="473" y="0"/>
                  </a:moveTo>
                  <a:lnTo>
                    <a:pt x="0" y="276"/>
                  </a:lnTo>
                  <a:lnTo>
                    <a:pt x="138" y="335"/>
                  </a:lnTo>
                  <a:lnTo>
                    <a:pt x="256" y="374"/>
                  </a:lnTo>
                  <a:lnTo>
                    <a:pt x="375" y="414"/>
                  </a:lnTo>
                  <a:lnTo>
                    <a:pt x="493" y="433"/>
                  </a:lnTo>
                  <a:lnTo>
                    <a:pt x="591" y="433"/>
                  </a:lnTo>
                  <a:lnTo>
                    <a:pt x="690" y="414"/>
                  </a:lnTo>
                  <a:lnTo>
                    <a:pt x="788" y="394"/>
                  </a:lnTo>
                  <a:lnTo>
                    <a:pt x="867" y="355"/>
                  </a:lnTo>
                  <a:lnTo>
                    <a:pt x="1340" y="79"/>
                  </a:lnTo>
                  <a:lnTo>
                    <a:pt x="1340" y="79"/>
                  </a:lnTo>
                  <a:lnTo>
                    <a:pt x="1261" y="118"/>
                  </a:lnTo>
                  <a:lnTo>
                    <a:pt x="1163" y="138"/>
                  </a:lnTo>
                  <a:lnTo>
                    <a:pt x="1064" y="158"/>
                  </a:lnTo>
                  <a:lnTo>
                    <a:pt x="966" y="158"/>
                  </a:lnTo>
                  <a:lnTo>
                    <a:pt x="847" y="138"/>
                  </a:lnTo>
                  <a:lnTo>
                    <a:pt x="729" y="99"/>
                  </a:lnTo>
                  <a:lnTo>
                    <a:pt x="611" y="5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5"/>
            <p:cNvSpPr/>
            <p:nvPr/>
          </p:nvSpPr>
          <p:spPr>
            <a:xfrm>
              <a:off x="4407825" y="1637175"/>
              <a:ext cx="42375" cy="79800"/>
            </a:xfrm>
            <a:custGeom>
              <a:avLst/>
              <a:gdLst/>
              <a:ahLst/>
              <a:cxnLst/>
              <a:rect l="l" t="t" r="r" b="b"/>
              <a:pathLst>
                <a:path w="1695" h="3192" extrusionOk="0">
                  <a:moveTo>
                    <a:pt x="847" y="1"/>
                  </a:moveTo>
                  <a:lnTo>
                    <a:pt x="374" y="277"/>
                  </a:lnTo>
                  <a:lnTo>
                    <a:pt x="296" y="336"/>
                  </a:lnTo>
                  <a:lnTo>
                    <a:pt x="217" y="395"/>
                  </a:lnTo>
                  <a:lnTo>
                    <a:pt x="158" y="493"/>
                  </a:lnTo>
                  <a:lnTo>
                    <a:pt x="99" y="572"/>
                  </a:lnTo>
                  <a:lnTo>
                    <a:pt x="59" y="690"/>
                  </a:lnTo>
                  <a:lnTo>
                    <a:pt x="40" y="808"/>
                  </a:lnTo>
                  <a:lnTo>
                    <a:pt x="20" y="927"/>
                  </a:lnTo>
                  <a:lnTo>
                    <a:pt x="0" y="1064"/>
                  </a:lnTo>
                  <a:lnTo>
                    <a:pt x="20" y="1222"/>
                  </a:lnTo>
                  <a:lnTo>
                    <a:pt x="40" y="1360"/>
                  </a:lnTo>
                  <a:lnTo>
                    <a:pt x="99" y="1675"/>
                  </a:lnTo>
                  <a:lnTo>
                    <a:pt x="217" y="1971"/>
                  </a:lnTo>
                  <a:lnTo>
                    <a:pt x="374" y="2266"/>
                  </a:lnTo>
                  <a:lnTo>
                    <a:pt x="552" y="2542"/>
                  </a:lnTo>
                  <a:lnTo>
                    <a:pt x="749" y="2798"/>
                  </a:lnTo>
                  <a:lnTo>
                    <a:pt x="985" y="3015"/>
                  </a:lnTo>
                  <a:lnTo>
                    <a:pt x="1103" y="3113"/>
                  </a:lnTo>
                  <a:lnTo>
                    <a:pt x="1221" y="3192"/>
                  </a:lnTo>
                  <a:lnTo>
                    <a:pt x="1694" y="2916"/>
                  </a:lnTo>
                  <a:lnTo>
                    <a:pt x="1576" y="2837"/>
                  </a:lnTo>
                  <a:lnTo>
                    <a:pt x="1458" y="2739"/>
                  </a:lnTo>
                  <a:lnTo>
                    <a:pt x="1221" y="2522"/>
                  </a:lnTo>
                  <a:lnTo>
                    <a:pt x="1024" y="2266"/>
                  </a:lnTo>
                  <a:lnTo>
                    <a:pt x="847" y="1990"/>
                  </a:lnTo>
                  <a:lnTo>
                    <a:pt x="690" y="1695"/>
                  </a:lnTo>
                  <a:lnTo>
                    <a:pt x="571" y="1399"/>
                  </a:lnTo>
                  <a:lnTo>
                    <a:pt x="512" y="1084"/>
                  </a:lnTo>
                  <a:lnTo>
                    <a:pt x="493" y="946"/>
                  </a:lnTo>
                  <a:lnTo>
                    <a:pt x="473" y="789"/>
                  </a:lnTo>
                  <a:lnTo>
                    <a:pt x="493" y="651"/>
                  </a:lnTo>
                  <a:lnTo>
                    <a:pt x="512" y="533"/>
                  </a:lnTo>
                  <a:lnTo>
                    <a:pt x="532" y="414"/>
                  </a:lnTo>
                  <a:lnTo>
                    <a:pt x="571" y="296"/>
                  </a:lnTo>
                  <a:lnTo>
                    <a:pt x="630" y="217"/>
                  </a:lnTo>
                  <a:lnTo>
                    <a:pt x="690" y="139"/>
                  </a:lnTo>
                  <a:lnTo>
                    <a:pt x="768" y="60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4411275" y="1624375"/>
              <a:ext cx="76825" cy="66025"/>
            </a:xfrm>
            <a:custGeom>
              <a:avLst/>
              <a:gdLst/>
              <a:ahLst/>
              <a:cxnLst/>
              <a:rect l="l" t="t" r="r" b="b"/>
              <a:pathLst>
                <a:path w="3073" h="2641" extrusionOk="0">
                  <a:moveTo>
                    <a:pt x="105" y="333"/>
                  </a:moveTo>
                  <a:lnTo>
                    <a:pt x="99" y="335"/>
                  </a:lnTo>
                  <a:lnTo>
                    <a:pt x="0" y="395"/>
                  </a:lnTo>
                  <a:lnTo>
                    <a:pt x="105" y="333"/>
                  </a:lnTo>
                  <a:close/>
                  <a:moveTo>
                    <a:pt x="827" y="1"/>
                  </a:moveTo>
                  <a:lnTo>
                    <a:pt x="689" y="20"/>
                  </a:lnTo>
                  <a:lnTo>
                    <a:pt x="571" y="60"/>
                  </a:lnTo>
                  <a:lnTo>
                    <a:pt x="473" y="119"/>
                  </a:lnTo>
                  <a:lnTo>
                    <a:pt x="105" y="333"/>
                  </a:lnTo>
                  <a:lnTo>
                    <a:pt x="217" y="296"/>
                  </a:lnTo>
                  <a:lnTo>
                    <a:pt x="355" y="276"/>
                  </a:lnTo>
                  <a:lnTo>
                    <a:pt x="492" y="276"/>
                  </a:lnTo>
                  <a:lnTo>
                    <a:pt x="630" y="316"/>
                  </a:lnTo>
                  <a:lnTo>
                    <a:pt x="788" y="355"/>
                  </a:lnTo>
                  <a:lnTo>
                    <a:pt x="946" y="414"/>
                  </a:lnTo>
                  <a:lnTo>
                    <a:pt x="1103" y="493"/>
                  </a:lnTo>
                  <a:lnTo>
                    <a:pt x="1359" y="670"/>
                  </a:lnTo>
                  <a:lnTo>
                    <a:pt x="1615" y="887"/>
                  </a:lnTo>
                  <a:lnTo>
                    <a:pt x="1832" y="1123"/>
                  </a:lnTo>
                  <a:lnTo>
                    <a:pt x="2049" y="1399"/>
                  </a:lnTo>
                  <a:lnTo>
                    <a:pt x="2226" y="1695"/>
                  </a:lnTo>
                  <a:lnTo>
                    <a:pt x="2384" y="2010"/>
                  </a:lnTo>
                  <a:lnTo>
                    <a:pt x="2502" y="2325"/>
                  </a:lnTo>
                  <a:lnTo>
                    <a:pt x="2600" y="2640"/>
                  </a:lnTo>
                  <a:lnTo>
                    <a:pt x="3073" y="2364"/>
                  </a:lnTo>
                  <a:lnTo>
                    <a:pt x="2974" y="2049"/>
                  </a:lnTo>
                  <a:lnTo>
                    <a:pt x="2856" y="1734"/>
                  </a:lnTo>
                  <a:lnTo>
                    <a:pt x="2699" y="1419"/>
                  </a:lnTo>
                  <a:lnTo>
                    <a:pt x="2521" y="1123"/>
                  </a:lnTo>
                  <a:lnTo>
                    <a:pt x="2305" y="848"/>
                  </a:lnTo>
                  <a:lnTo>
                    <a:pt x="2088" y="611"/>
                  </a:lnTo>
                  <a:lnTo>
                    <a:pt x="1832" y="395"/>
                  </a:lnTo>
                  <a:lnTo>
                    <a:pt x="1576" y="217"/>
                  </a:lnTo>
                  <a:lnTo>
                    <a:pt x="1418" y="138"/>
                  </a:lnTo>
                  <a:lnTo>
                    <a:pt x="1261" y="79"/>
                  </a:lnTo>
                  <a:lnTo>
                    <a:pt x="1103" y="40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4399450" y="1631275"/>
              <a:ext cx="76850" cy="100475"/>
            </a:xfrm>
            <a:custGeom>
              <a:avLst/>
              <a:gdLst/>
              <a:ahLst/>
              <a:cxnLst/>
              <a:rect l="l" t="t" r="r" b="b"/>
              <a:pathLst>
                <a:path w="3074" h="4019" extrusionOk="0">
                  <a:moveTo>
                    <a:pt x="828" y="0"/>
                  </a:moveTo>
                  <a:lnTo>
                    <a:pt x="709" y="20"/>
                  </a:lnTo>
                  <a:lnTo>
                    <a:pt x="572" y="59"/>
                  </a:lnTo>
                  <a:lnTo>
                    <a:pt x="473" y="99"/>
                  </a:lnTo>
                  <a:lnTo>
                    <a:pt x="375" y="178"/>
                  </a:lnTo>
                  <a:lnTo>
                    <a:pt x="276" y="256"/>
                  </a:lnTo>
                  <a:lnTo>
                    <a:pt x="197" y="355"/>
                  </a:lnTo>
                  <a:lnTo>
                    <a:pt x="138" y="493"/>
                  </a:lnTo>
                  <a:lnTo>
                    <a:pt x="79" y="611"/>
                  </a:lnTo>
                  <a:lnTo>
                    <a:pt x="40" y="769"/>
                  </a:lnTo>
                  <a:lnTo>
                    <a:pt x="20" y="926"/>
                  </a:lnTo>
                  <a:lnTo>
                    <a:pt x="0" y="1103"/>
                  </a:lnTo>
                  <a:lnTo>
                    <a:pt x="20" y="1300"/>
                  </a:lnTo>
                  <a:lnTo>
                    <a:pt x="40" y="1497"/>
                  </a:lnTo>
                  <a:lnTo>
                    <a:pt x="79" y="1694"/>
                  </a:lnTo>
                  <a:lnTo>
                    <a:pt x="138" y="1872"/>
                  </a:lnTo>
                  <a:lnTo>
                    <a:pt x="197" y="2069"/>
                  </a:lnTo>
                  <a:lnTo>
                    <a:pt x="276" y="2266"/>
                  </a:lnTo>
                  <a:lnTo>
                    <a:pt x="453" y="2640"/>
                  </a:lnTo>
                  <a:lnTo>
                    <a:pt x="690" y="2994"/>
                  </a:lnTo>
                  <a:lnTo>
                    <a:pt x="828" y="3152"/>
                  </a:lnTo>
                  <a:lnTo>
                    <a:pt x="965" y="3310"/>
                  </a:lnTo>
                  <a:lnTo>
                    <a:pt x="1103" y="3448"/>
                  </a:lnTo>
                  <a:lnTo>
                    <a:pt x="1241" y="3585"/>
                  </a:lnTo>
                  <a:lnTo>
                    <a:pt x="1399" y="3704"/>
                  </a:lnTo>
                  <a:lnTo>
                    <a:pt x="1556" y="3802"/>
                  </a:lnTo>
                  <a:lnTo>
                    <a:pt x="1793" y="3920"/>
                  </a:lnTo>
                  <a:lnTo>
                    <a:pt x="2029" y="3999"/>
                  </a:lnTo>
                  <a:lnTo>
                    <a:pt x="2226" y="4019"/>
                  </a:lnTo>
                  <a:lnTo>
                    <a:pt x="2423" y="3999"/>
                  </a:lnTo>
                  <a:lnTo>
                    <a:pt x="2600" y="3940"/>
                  </a:lnTo>
                  <a:lnTo>
                    <a:pt x="2758" y="3861"/>
                  </a:lnTo>
                  <a:lnTo>
                    <a:pt x="2896" y="3723"/>
                  </a:lnTo>
                  <a:lnTo>
                    <a:pt x="2994" y="3566"/>
                  </a:lnTo>
                  <a:lnTo>
                    <a:pt x="2620" y="3329"/>
                  </a:lnTo>
                  <a:lnTo>
                    <a:pt x="2522" y="3428"/>
                  </a:lnTo>
                  <a:lnTo>
                    <a:pt x="2423" y="3507"/>
                  </a:lnTo>
                  <a:lnTo>
                    <a:pt x="2305" y="3566"/>
                  </a:lnTo>
                  <a:lnTo>
                    <a:pt x="2187" y="3585"/>
                  </a:lnTo>
                  <a:lnTo>
                    <a:pt x="2049" y="3585"/>
                  </a:lnTo>
                  <a:lnTo>
                    <a:pt x="1891" y="3566"/>
                  </a:lnTo>
                  <a:lnTo>
                    <a:pt x="1734" y="3507"/>
                  </a:lnTo>
                  <a:lnTo>
                    <a:pt x="1556" y="3428"/>
                  </a:lnTo>
                  <a:lnTo>
                    <a:pt x="1438" y="3349"/>
                  </a:lnTo>
                  <a:lnTo>
                    <a:pt x="1320" y="3251"/>
                  </a:lnTo>
                  <a:lnTo>
                    <a:pt x="1084" y="3034"/>
                  </a:lnTo>
                  <a:lnTo>
                    <a:pt x="887" y="2778"/>
                  </a:lnTo>
                  <a:lnTo>
                    <a:pt x="709" y="2502"/>
                  </a:lnTo>
                  <a:lnTo>
                    <a:pt x="552" y="2207"/>
                  </a:lnTo>
                  <a:lnTo>
                    <a:pt x="434" y="1911"/>
                  </a:lnTo>
                  <a:lnTo>
                    <a:pt x="375" y="1596"/>
                  </a:lnTo>
                  <a:lnTo>
                    <a:pt x="355" y="1458"/>
                  </a:lnTo>
                  <a:lnTo>
                    <a:pt x="335" y="1300"/>
                  </a:lnTo>
                  <a:lnTo>
                    <a:pt x="355" y="1163"/>
                  </a:lnTo>
                  <a:lnTo>
                    <a:pt x="375" y="1044"/>
                  </a:lnTo>
                  <a:lnTo>
                    <a:pt x="394" y="926"/>
                  </a:lnTo>
                  <a:lnTo>
                    <a:pt x="434" y="808"/>
                  </a:lnTo>
                  <a:lnTo>
                    <a:pt x="493" y="709"/>
                  </a:lnTo>
                  <a:lnTo>
                    <a:pt x="552" y="631"/>
                  </a:lnTo>
                  <a:lnTo>
                    <a:pt x="631" y="572"/>
                  </a:lnTo>
                  <a:lnTo>
                    <a:pt x="709" y="513"/>
                  </a:lnTo>
                  <a:lnTo>
                    <a:pt x="788" y="473"/>
                  </a:lnTo>
                  <a:lnTo>
                    <a:pt x="887" y="453"/>
                  </a:lnTo>
                  <a:lnTo>
                    <a:pt x="985" y="434"/>
                  </a:lnTo>
                  <a:lnTo>
                    <a:pt x="1103" y="434"/>
                  </a:lnTo>
                  <a:lnTo>
                    <a:pt x="1202" y="453"/>
                  </a:lnTo>
                  <a:lnTo>
                    <a:pt x="1320" y="493"/>
                  </a:lnTo>
                  <a:lnTo>
                    <a:pt x="1438" y="532"/>
                  </a:lnTo>
                  <a:lnTo>
                    <a:pt x="1576" y="611"/>
                  </a:lnTo>
                  <a:lnTo>
                    <a:pt x="1773" y="729"/>
                  </a:lnTo>
                  <a:lnTo>
                    <a:pt x="1950" y="887"/>
                  </a:lnTo>
                  <a:lnTo>
                    <a:pt x="2108" y="1064"/>
                  </a:lnTo>
                  <a:lnTo>
                    <a:pt x="2266" y="1261"/>
                  </a:lnTo>
                  <a:lnTo>
                    <a:pt x="2403" y="1478"/>
                  </a:lnTo>
                  <a:lnTo>
                    <a:pt x="2541" y="1694"/>
                  </a:lnTo>
                  <a:lnTo>
                    <a:pt x="2640" y="1931"/>
                  </a:lnTo>
                  <a:lnTo>
                    <a:pt x="2719" y="2167"/>
                  </a:lnTo>
                  <a:lnTo>
                    <a:pt x="3073" y="2364"/>
                  </a:lnTo>
                  <a:lnTo>
                    <a:pt x="2975" y="2049"/>
                  </a:lnTo>
                  <a:lnTo>
                    <a:pt x="2857" y="1734"/>
                  </a:lnTo>
                  <a:lnTo>
                    <a:pt x="2699" y="1419"/>
                  </a:lnTo>
                  <a:lnTo>
                    <a:pt x="2522" y="1123"/>
                  </a:lnTo>
                  <a:lnTo>
                    <a:pt x="2305" y="847"/>
                  </a:lnTo>
                  <a:lnTo>
                    <a:pt x="2088" y="611"/>
                  </a:lnTo>
                  <a:lnTo>
                    <a:pt x="1832" y="394"/>
                  </a:lnTo>
                  <a:lnTo>
                    <a:pt x="1576" y="217"/>
                  </a:lnTo>
                  <a:lnTo>
                    <a:pt x="1419" y="138"/>
                  </a:lnTo>
                  <a:lnTo>
                    <a:pt x="1261" y="79"/>
                  </a:lnTo>
                  <a:lnTo>
                    <a:pt x="1103" y="40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4515175" y="1662300"/>
              <a:ext cx="33500" cy="11350"/>
            </a:xfrm>
            <a:custGeom>
              <a:avLst/>
              <a:gdLst/>
              <a:ahLst/>
              <a:cxnLst/>
              <a:rect l="l" t="t" r="r" b="b"/>
              <a:pathLst>
                <a:path w="1340" h="454" extrusionOk="0">
                  <a:moveTo>
                    <a:pt x="473" y="0"/>
                  </a:moveTo>
                  <a:lnTo>
                    <a:pt x="0" y="276"/>
                  </a:lnTo>
                  <a:lnTo>
                    <a:pt x="119" y="355"/>
                  </a:lnTo>
                  <a:lnTo>
                    <a:pt x="256" y="394"/>
                  </a:lnTo>
                  <a:lnTo>
                    <a:pt x="375" y="434"/>
                  </a:lnTo>
                  <a:lnTo>
                    <a:pt x="473" y="453"/>
                  </a:lnTo>
                  <a:lnTo>
                    <a:pt x="591" y="453"/>
                  </a:lnTo>
                  <a:lnTo>
                    <a:pt x="690" y="434"/>
                  </a:lnTo>
                  <a:lnTo>
                    <a:pt x="788" y="414"/>
                  </a:lnTo>
                  <a:lnTo>
                    <a:pt x="867" y="355"/>
                  </a:lnTo>
                  <a:lnTo>
                    <a:pt x="1340" y="99"/>
                  </a:lnTo>
                  <a:lnTo>
                    <a:pt x="1340" y="99"/>
                  </a:lnTo>
                  <a:lnTo>
                    <a:pt x="1261" y="138"/>
                  </a:lnTo>
                  <a:lnTo>
                    <a:pt x="1163" y="158"/>
                  </a:lnTo>
                  <a:lnTo>
                    <a:pt x="1064" y="178"/>
                  </a:lnTo>
                  <a:lnTo>
                    <a:pt x="946" y="178"/>
                  </a:lnTo>
                  <a:lnTo>
                    <a:pt x="847" y="158"/>
                  </a:lnTo>
                  <a:lnTo>
                    <a:pt x="729" y="119"/>
                  </a:lnTo>
                  <a:lnTo>
                    <a:pt x="591" y="7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5"/>
            <p:cNvSpPr/>
            <p:nvPr/>
          </p:nvSpPr>
          <p:spPr>
            <a:xfrm>
              <a:off x="4484650" y="1589900"/>
              <a:ext cx="42375" cy="79325"/>
            </a:xfrm>
            <a:custGeom>
              <a:avLst/>
              <a:gdLst/>
              <a:ahLst/>
              <a:cxnLst/>
              <a:rect l="l" t="t" r="r" b="b"/>
              <a:pathLst>
                <a:path w="1695" h="3173" extrusionOk="0">
                  <a:moveTo>
                    <a:pt x="827" y="1"/>
                  </a:moveTo>
                  <a:lnTo>
                    <a:pt x="355" y="276"/>
                  </a:lnTo>
                  <a:lnTo>
                    <a:pt x="276" y="336"/>
                  </a:lnTo>
                  <a:lnTo>
                    <a:pt x="217" y="395"/>
                  </a:lnTo>
                  <a:lnTo>
                    <a:pt x="158" y="473"/>
                  </a:lnTo>
                  <a:lnTo>
                    <a:pt x="99" y="572"/>
                  </a:lnTo>
                  <a:lnTo>
                    <a:pt x="59" y="670"/>
                  </a:lnTo>
                  <a:lnTo>
                    <a:pt x="20" y="789"/>
                  </a:lnTo>
                  <a:lnTo>
                    <a:pt x="0" y="927"/>
                  </a:lnTo>
                  <a:lnTo>
                    <a:pt x="0" y="1064"/>
                  </a:lnTo>
                  <a:lnTo>
                    <a:pt x="0" y="1202"/>
                  </a:lnTo>
                  <a:lnTo>
                    <a:pt x="20" y="1360"/>
                  </a:lnTo>
                  <a:lnTo>
                    <a:pt x="99" y="1655"/>
                  </a:lnTo>
                  <a:lnTo>
                    <a:pt x="217" y="1971"/>
                  </a:lnTo>
                  <a:lnTo>
                    <a:pt x="355" y="2266"/>
                  </a:lnTo>
                  <a:lnTo>
                    <a:pt x="532" y="2542"/>
                  </a:lnTo>
                  <a:lnTo>
                    <a:pt x="749" y="2798"/>
                  </a:lnTo>
                  <a:lnTo>
                    <a:pt x="985" y="3015"/>
                  </a:lnTo>
                  <a:lnTo>
                    <a:pt x="1103" y="3093"/>
                  </a:lnTo>
                  <a:lnTo>
                    <a:pt x="1221" y="3172"/>
                  </a:lnTo>
                  <a:lnTo>
                    <a:pt x="1694" y="2896"/>
                  </a:lnTo>
                  <a:lnTo>
                    <a:pt x="1576" y="2818"/>
                  </a:lnTo>
                  <a:lnTo>
                    <a:pt x="1458" y="2739"/>
                  </a:lnTo>
                  <a:lnTo>
                    <a:pt x="1221" y="2522"/>
                  </a:lnTo>
                  <a:lnTo>
                    <a:pt x="1005" y="2266"/>
                  </a:lnTo>
                  <a:lnTo>
                    <a:pt x="827" y="1990"/>
                  </a:lnTo>
                  <a:lnTo>
                    <a:pt x="689" y="1695"/>
                  </a:lnTo>
                  <a:lnTo>
                    <a:pt x="571" y="1399"/>
                  </a:lnTo>
                  <a:lnTo>
                    <a:pt x="493" y="1084"/>
                  </a:lnTo>
                  <a:lnTo>
                    <a:pt x="473" y="927"/>
                  </a:lnTo>
                  <a:lnTo>
                    <a:pt x="473" y="789"/>
                  </a:lnTo>
                  <a:lnTo>
                    <a:pt x="473" y="651"/>
                  </a:lnTo>
                  <a:lnTo>
                    <a:pt x="493" y="513"/>
                  </a:lnTo>
                  <a:lnTo>
                    <a:pt x="532" y="395"/>
                  </a:lnTo>
                  <a:lnTo>
                    <a:pt x="571" y="296"/>
                  </a:lnTo>
                  <a:lnTo>
                    <a:pt x="630" y="198"/>
                  </a:lnTo>
                  <a:lnTo>
                    <a:pt x="689" y="119"/>
                  </a:lnTo>
                  <a:lnTo>
                    <a:pt x="749" y="60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5"/>
            <p:cNvSpPr/>
            <p:nvPr/>
          </p:nvSpPr>
          <p:spPr>
            <a:xfrm>
              <a:off x="4487600" y="1577100"/>
              <a:ext cx="76850" cy="66025"/>
            </a:xfrm>
            <a:custGeom>
              <a:avLst/>
              <a:gdLst/>
              <a:ahLst/>
              <a:cxnLst/>
              <a:rect l="l" t="t" r="r" b="b"/>
              <a:pathLst>
                <a:path w="3074" h="2641" extrusionOk="0">
                  <a:moveTo>
                    <a:pt x="847" y="1"/>
                  </a:moveTo>
                  <a:lnTo>
                    <a:pt x="709" y="20"/>
                  </a:lnTo>
                  <a:lnTo>
                    <a:pt x="591" y="60"/>
                  </a:lnTo>
                  <a:lnTo>
                    <a:pt x="473" y="99"/>
                  </a:lnTo>
                  <a:lnTo>
                    <a:pt x="0" y="375"/>
                  </a:lnTo>
                  <a:lnTo>
                    <a:pt x="118" y="335"/>
                  </a:lnTo>
                  <a:lnTo>
                    <a:pt x="237" y="296"/>
                  </a:lnTo>
                  <a:lnTo>
                    <a:pt x="375" y="276"/>
                  </a:lnTo>
                  <a:lnTo>
                    <a:pt x="493" y="276"/>
                  </a:lnTo>
                  <a:lnTo>
                    <a:pt x="650" y="296"/>
                  </a:lnTo>
                  <a:lnTo>
                    <a:pt x="788" y="335"/>
                  </a:lnTo>
                  <a:lnTo>
                    <a:pt x="946" y="395"/>
                  </a:lnTo>
                  <a:lnTo>
                    <a:pt x="1123" y="493"/>
                  </a:lnTo>
                  <a:lnTo>
                    <a:pt x="1379" y="670"/>
                  </a:lnTo>
                  <a:lnTo>
                    <a:pt x="1615" y="867"/>
                  </a:lnTo>
                  <a:lnTo>
                    <a:pt x="1852" y="1123"/>
                  </a:lnTo>
                  <a:lnTo>
                    <a:pt x="2049" y="1399"/>
                  </a:lnTo>
                  <a:lnTo>
                    <a:pt x="2246" y="1695"/>
                  </a:lnTo>
                  <a:lnTo>
                    <a:pt x="2384" y="1990"/>
                  </a:lnTo>
                  <a:lnTo>
                    <a:pt x="2522" y="2305"/>
                  </a:lnTo>
                  <a:lnTo>
                    <a:pt x="2600" y="2640"/>
                  </a:lnTo>
                  <a:lnTo>
                    <a:pt x="3073" y="2364"/>
                  </a:lnTo>
                  <a:lnTo>
                    <a:pt x="2994" y="2029"/>
                  </a:lnTo>
                  <a:lnTo>
                    <a:pt x="2856" y="1714"/>
                  </a:lnTo>
                  <a:lnTo>
                    <a:pt x="2719" y="1419"/>
                  </a:lnTo>
                  <a:lnTo>
                    <a:pt x="2522" y="1123"/>
                  </a:lnTo>
                  <a:lnTo>
                    <a:pt x="2325" y="848"/>
                  </a:lnTo>
                  <a:lnTo>
                    <a:pt x="2088" y="591"/>
                  </a:lnTo>
                  <a:lnTo>
                    <a:pt x="1852" y="395"/>
                  </a:lnTo>
                  <a:lnTo>
                    <a:pt x="1576" y="217"/>
                  </a:lnTo>
                  <a:lnTo>
                    <a:pt x="1419" y="138"/>
                  </a:lnTo>
                  <a:lnTo>
                    <a:pt x="1261" y="60"/>
                  </a:lnTo>
                  <a:lnTo>
                    <a:pt x="1123" y="20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5"/>
            <p:cNvSpPr/>
            <p:nvPr/>
          </p:nvSpPr>
          <p:spPr>
            <a:xfrm>
              <a:off x="4476275" y="1584000"/>
              <a:ext cx="76350" cy="100475"/>
            </a:xfrm>
            <a:custGeom>
              <a:avLst/>
              <a:gdLst/>
              <a:ahLst/>
              <a:cxnLst/>
              <a:rect l="l" t="t" r="r" b="b"/>
              <a:pathLst>
                <a:path w="3054" h="4019" extrusionOk="0">
                  <a:moveTo>
                    <a:pt x="828" y="0"/>
                  </a:moveTo>
                  <a:lnTo>
                    <a:pt x="690" y="20"/>
                  </a:lnTo>
                  <a:lnTo>
                    <a:pt x="571" y="40"/>
                  </a:lnTo>
                  <a:lnTo>
                    <a:pt x="453" y="99"/>
                  </a:lnTo>
                  <a:lnTo>
                    <a:pt x="355" y="178"/>
                  </a:lnTo>
                  <a:lnTo>
                    <a:pt x="276" y="256"/>
                  </a:lnTo>
                  <a:lnTo>
                    <a:pt x="197" y="355"/>
                  </a:lnTo>
                  <a:lnTo>
                    <a:pt x="118" y="473"/>
                  </a:lnTo>
                  <a:lnTo>
                    <a:pt x="79" y="611"/>
                  </a:lnTo>
                  <a:lnTo>
                    <a:pt x="40" y="769"/>
                  </a:lnTo>
                  <a:lnTo>
                    <a:pt x="0" y="926"/>
                  </a:lnTo>
                  <a:lnTo>
                    <a:pt x="0" y="1103"/>
                  </a:lnTo>
                  <a:lnTo>
                    <a:pt x="0" y="1300"/>
                  </a:lnTo>
                  <a:lnTo>
                    <a:pt x="40" y="1478"/>
                  </a:lnTo>
                  <a:lnTo>
                    <a:pt x="79" y="1675"/>
                  </a:lnTo>
                  <a:lnTo>
                    <a:pt x="118" y="1872"/>
                  </a:lnTo>
                  <a:lnTo>
                    <a:pt x="177" y="2069"/>
                  </a:lnTo>
                  <a:lnTo>
                    <a:pt x="256" y="2266"/>
                  </a:lnTo>
                  <a:lnTo>
                    <a:pt x="453" y="2640"/>
                  </a:lnTo>
                  <a:lnTo>
                    <a:pt x="690" y="2994"/>
                  </a:lnTo>
                  <a:lnTo>
                    <a:pt x="808" y="3152"/>
                  </a:lnTo>
                  <a:lnTo>
                    <a:pt x="946" y="3310"/>
                  </a:lnTo>
                  <a:lnTo>
                    <a:pt x="1084" y="3448"/>
                  </a:lnTo>
                  <a:lnTo>
                    <a:pt x="1241" y="3585"/>
                  </a:lnTo>
                  <a:lnTo>
                    <a:pt x="1399" y="3704"/>
                  </a:lnTo>
                  <a:lnTo>
                    <a:pt x="1556" y="3802"/>
                  </a:lnTo>
                  <a:lnTo>
                    <a:pt x="1793" y="3920"/>
                  </a:lnTo>
                  <a:lnTo>
                    <a:pt x="2009" y="3979"/>
                  </a:lnTo>
                  <a:lnTo>
                    <a:pt x="2226" y="4019"/>
                  </a:lnTo>
                  <a:lnTo>
                    <a:pt x="2423" y="3999"/>
                  </a:lnTo>
                  <a:lnTo>
                    <a:pt x="2600" y="3940"/>
                  </a:lnTo>
                  <a:lnTo>
                    <a:pt x="2758" y="3841"/>
                  </a:lnTo>
                  <a:lnTo>
                    <a:pt x="2876" y="3723"/>
                  </a:lnTo>
                  <a:lnTo>
                    <a:pt x="2994" y="3546"/>
                  </a:lnTo>
                  <a:lnTo>
                    <a:pt x="2600" y="3329"/>
                  </a:lnTo>
                  <a:lnTo>
                    <a:pt x="2522" y="3428"/>
                  </a:lnTo>
                  <a:lnTo>
                    <a:pt x="2423" y="3507"/>
                  </a:lnTo>
                  <a:lnTo>
                    <a:pt x="2305" y="3546"/>
                  </a:lnTo>
                  <a:lnTo>
                    <a:pt x="2167" y="3585"/>
                  </a:lnTo>
                  <a:lnTo>
                    <a:pt x="2029" y="3585"/>
                  </a:lnTo>
                  <a:lnTo>
                    <a:pt x="1872" y="3546"/>
                  </a:lnTo>
                  <a:lnTo>
                    <a:pt x="1714" y="3487"/>
                  </a:lnTo>
                  <a:lnTo>
                    <a:pt x="1556" y="3408"/>
                  </a:lnTo>
                  <a:lnTo>
                    <a:pt x="1438" y="3329"/>
                  </a:lnTo>
                  <a:lnTo>
                    <a:pt x="1320" y="3251"/>
                  </a:lnTo>
                  <a:lnTo>
                    <a:pt x="1084" y="303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52" y="2207"/>
                  </a:lnTo>
                  <a:lnTo>
                    <a:pt x="434" y="1891"/>
                  </a:lnTo>
                  <a:lnTo>
                    <a:pt x="355" y="1596"/>
                  </a:lnTo>
                  <a:lnTo>
                    <a:pt x="335" y="1438"/>
                  </a:lnTo>
                  <a:lnTo>
                    <a:pt x="335" y="1300"/>
                  </a:lnTo>
                  <a:lnTo>
                    <a:pt x="335" y="1163"/>
                  </a:lnTo>
                  <a:lnTo>
                    <a:pt x="355" y="1025"/>
                  </a:lnTo>
                  <a:lnTo>
                    <a:pt x="394" y="906"/>
                  </a:lnTo>
                  <a:lnTo>
                    <a:pt x="434" y="808"/>
                  </a:lnTo>
                  <a:lnTo>
                    <a:pt x="493" y="709"/>
                  </a:lnTo>
                  <a:lnTo>
                    <a:pt x="552" y="631"/>
                  </a:lnTo>
                  <a:lnTo>
                    <a:pt x="611" y="572"/>
                  </a:lnTo>
                  <a:lnTo>
                    <a:pt x="690" y="512"/>
                  </a:lnTo>
                  <a:lnTo>
                    <a:pt x="788" y="473"/>
                  </a:lnTo>
                  <a:lnTo>
                    <a:pt x="887" y="434"/>
                  </a:lnTo>
                  <a:lnTo>
                    <a:pt x="1084" y="434"/>
                  </a:lnTo>
                  <a:lnTo>
                    <a:pt x="1202" y="453"/>
                  </a:lnTo>
                  <a:lnTo>
                    <a:pt x="1320" y="473"/>
                  </a:lnTo>
                  <a:lnTo>
                    <a:pt x="1438" y="532"/>
                  </a:lnTo>
                  <a:lnTo>
                    <a:pt x="1556" y="591"/>
                  </a:lnTo>
                  <a:lnTo>
                    <a:pt x="1753" y="729"/>
                  </a:lnTo>
                  <a:lnTo>
                    <a:pt x="1931" y="867"/>
                  </a:lnTo>
                  <a:lnTo>
                    <a:pt x="2108" y="1044"/>
                  </a:lnTo>
                  <a:lnTo>
                    <a:pt x="2265" y="1241"/>
                  </a:lnTo>
                  <a:lnTo>
                    <a:pt x="2403" y="1458"/>
                  </a:lnTo>
                  <a:lnTo>
                    <a:pt x="2522" y="1694"/>
                  </a:lnTo>
                  <a:lnTo>
                    <a:pt x="2620" y="1911"/>
                  </a:lnTo>
                  <a:lnTo>
                    <a:pt x="2699" y="2147"/>
                  </a:lnTo>
                  <a:lnTo>
                    <a:pt x="3053" y="2364"/>
                  </a:lnTo>
                  <a:lnTo>
                    <a:pt x="2975" y="2029"/>
                  </a:lnTo>
                  <a:lnTo>
                    <a:pt x="2837" y="1714"/>
                  </a:lnTo>
                  <a:lnTo>
                    <a:pt x="2699" y="1419"/>
                  </a:lnTo>
                  <a:lnTo>
                    <a:pt x="2502" y="1123"/>
                  </a:lnTo>
                  <a:lnTo>
                    <a:pt x="2305" y="847"/>
                  </a:lnTo>
                  <a:lnTo>
                    <a:pt x="2068" y="591"/>
                  </a:lnTo>
                  <a:lnTo>
                    <a:pt x="1832" y="394"/>
                  </a:lnTo>
                  <a:lnTo>
                    <a:pt x="1576" y="217"/>
                  </a:lnTo>
                  <a:lnTo>
                    <a:pt x="1399" y="138"/>
                  </a:lnTo>
                  <a:lnTo>
                    <a:pt x="1261" y="59"/>
                  </a:lnTo>
                  <a:lnTo>
                    <a:pt x="1103" y="20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5"/>
            <p:cNvSpPr/>
            <p:nvPr/>
          </p:nvSpPr>
          <p:spPr>
            <a:xfrm>
              <a:off x="4592000" y="1615025"/>
              <a:ext cx="33500" cy="10850"/>
            </a:xfrm>
            <a:custGeom>
              <a:avLst/>
              <a:gdLst/>
              <a:ahLst/>
              <a:cxnLst/>
              <a:rect l="l" t="t" r="r" b="b"/>
              <a:pathLst>
                <a:path w="1340" h="434" extrusionOk="0">
                  <a:moveTo>
                    <a:pt x="473" y="0"/>
                  </a:moveTo>
                  <a:lnTo>
                    <a:pt x="0" y="276"/>
                  </a:lnTo>
                  <a:lnTo>
                    <a:pt x="118" y="335"/>
                  </a:lnTo>
                  <a:lnTo>
                    <a:pt x="237" y="394"/>
                  </a:lnTo>
                  <a:lnTo>
                    <a:pt x="355" y="414"/>
                  </a:lnTo>
                  <a:lnTo>
                    <a:pt x="473" y="434"/>
                  </a:lnTo>
                  <a:lnTo>
                    <a:pt x="670" y="434"/>
                  </a:lnTo>
                  <a:lnTo>
                    <a:pt x="768" y="394"/>
                  </a:lnTo>
                  <a:lnTo>
                    <a:pt x="867" y="355"/>
                  </a:lnTo>
                  <a:lnTo>
                    <a:pt x="1340" y="79"/>
                  </a:lnTo>
                  <a:lnTo>
                    <a:pt x="1241" y="119"/>
                  </a:lnTo>
                  <a:lnTo>
                    <a:pt x="1143" y="158"/>
                  </a:lnTo>
                  <a:lnTo>
                    <a:pt x="946" y="158"/>
                  </a:lnTo>
                  <a:lnTo>
                    <a:pt x="828" y="138"/>
                  </a:lnTo>
                  <a:lnTo>
                    <a:pt x="709" y="119"/>
                  </a:lnTo>
                  <a:lnTo>
                    <a:pt x="591" y="5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5"/>
            <p:cNvSpPr/>
            <p:nvPr/>
          </p:nvSpPr>
          <p:spPr>
            <a:xfrm>
              <a:off x="4561450" y="1542625"/>
              <a:ext cx="42400" cy="79325"/>
            </a:xfrm>
            <a:custGeom>
              <a:avLst/>
              <a:gdLst/>
              <a:ahLst/>
              <a:cxnLst/>
              <a:rect l="l" t="t" r="r" b="b"/>
              <a:pathLst>
                <a:path w="1696" h="3173" extrusionOk="0">
                  <a:moveTo>
                    <a:pt x="828" y="1"/>
                  </a:moveTo>
                  <a:lnTo>
                    <a:pt x="750" y="40"/>
                  </a:lnTo>
                  <a:lnTo>
                    <a:pt x="742" y="47"/>
                  </a:lnTo>
                  <a:lnTo>
                    <a:pt x="828" y="1"/>
                  </a:lnTo>
                  <a:close/>
                  <a:moveTo>
                    <a:pt x="742" y="47"/>
                  </a:moveTo>
                  <a:lnTo>
                    <a:pt x="356" y="257"/>
                  </a:lnTo>
                  <a:lnTo>
                    <a:pt x="277" y="316"/>
                  </a:lnTo>
                  <a:lnTo>
                    <a:pt x="198" y="395"/>
                  </a:lnTo>
                  <a:lnTo>
                    <a:pt x="139" y="473"/>
                  </a:lnTo>
                  <a:lnTo>
                    <a:pt x="99" y="572"/>
                  </a:lnTo>
                  <a:lnTo>
                    <a:pt x="60" y="670"/>
                  </a:lnTo>
                  <a:lnTo>
                    <a:pt x="21" y="789"/>
                  </a:lnTo>
                  <a:lnTo>
                    <a:pt x="1" y="907"/>
                  </a:lnTo>
                  <a:lnTo>
                    <a:pt x="1" y="1045"/>
                  </a:lnTo>
                  <a:lnTo>
                    <a:pt x="1" y="1202"/>
                  </a:lnTo>
                  <a:lnTo>
                    <a:pt x="21" y="1360"/>
                  </a:lnTo>
                  <a:lnTo>
                    <a:pt x="99" y="1655"/>
                  </a:lnTo>
                  <a:lnTo>
                    <a:pt x="198" y="1970"/>
                  </a:lnTo>
                  <a:lnTo>
                    <a:pt x="356" y="2266"/>
                  </a:lnTo>
                  <a:lnTo>
                    <a:pt x="533" y="2542"/>
                  </a:lnTo>
                  <a:lnTo>
                    <a:pt x="730" y="2778"/>
                  </a:lnTo>
                  <a:lnTo>
                    <a:pt x="966" y="2995"/>
                  </a:lnTo>
                  <a:lnTo>
                    <a:pt x="1084" y="3093"/>
                  </a:lnTo>
                  <a:lnTo>
                    <a:pt x="1222" y="3172"/>
                  </a:lnTo>
                  <a:lnTo>
                    <a:pt x="1695" y="2896"/>
                  </a:lnTo>
                  <a:lnTo>
                    <a:pt x="1557" y="2818"/>
                  </a:lnTo>
                  <a:lnTo>
                    <a:pt x="1439" y="2719"/>
                  </a:lnTo>
                  <a:lnTo>
                    <a:pt x="1203" y="2502"/>
                  </a:lnTo>
                  <a:lnTo>
                    <a:pt x="1006" y="2266"/>
                  </a:lnTo>
                  <a:lnTo>
                    <a:pt x="828" y="1990"/>
                  </a:lnTo>
                  <a:lnTo>
                    <a:pt x="671" y="1695"/>
                  </a:lnTo>
                  <a:lnTo>
                    <a:pt x="553" y="1380"/>
                  </a:lnTo>
                  <a:lnTo>
                    <a:pt x="493" y="1084"/>
                  </a:lnTo>
                  <a:lnTo>
                    <a:pt x="474" y="926"/>
                  </a:lnTo>
                  <a:lnTo>
                    <a:pt x="474" y="789"/>
                  </a:lnTo>
                  <a:lnTo>
                    <a:pt x="474" y="631"/>
                  </a:lnTo>
                  <a:lnTo>
                    <a:pt x="493" y="513"/>
                  </a:lnTo>
                  <a:lnTo>
                    <a:pt x="533" y="395"/>
                  </a:lnTo>
                  <a:lnTo>
                    <a:pt x="572" y="296"/>
                  </a:lnTo>
                  <a:lnTo>
                    <a:pt x="612" y="198"/>
                  </a:lnTo>
                  <a:lnTo>
                    <a:pt x="671" y="119"/>
                  </a:lnTo>
                  <a:lnTo>
                    <a:pt x="742" y="47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5"/>
            <p:cNvSpPr/>
            <p:nvPr/>
          </p:nvSpPr>
          <p:spPr>
            <a:xfrm>
              <a:off x="4564425" y="1529825"/>
              <a:ext cx="76850" cy="65525"/>
            </a:xfrm>
            <a:custGeom>
              <a:avLst/>
              <a:gdLst/>
              <a:ahLst/>
              <a:cxnLst/>
              <a:rect l="l" t="t" r="r" b="b"/>
              <a:pathLst>
                <a:path w="3074" h="2621" extrusionOk="0">
                  <a:moveTo>
                    <a:pt x="104" y="314"/>
                  </a:moveTo>
                  <a:lnTo>
                    <a:pt x="99" y="316"/>
                  </a:lnTo>
                  <a:lnTo>
                    <a:pt x="0" y="375"/>
                  </a:lnTo>
                  <a:lnTo>
                    <a:pt x="104" y="314"/>
                  </a:lnTo>
                  <a:close/>
                  <a:moveTo>
                    <a:pt x="709" y="1"/>
                  </a:moveTo>
                  <a:lnTo>
                    <a:pt x="571" y="40"/>
                  </a:lnTo>
                  <a:lnTo>
                    <a:pt x="473" y="99"/>
                  </a:lnTo>
                  <a:lnTo>
                    <a:pt x="104" y="314"/>
                  </a:lnTo>
                  <a:lnTo>
                    <a:pt x="104" y="314"/>
                  </a:lnTo>
                  <a:lnTo>
                    <a:pt x="237" y="276"/>
                  </a:lnTo>
                  <a:lnTo>
                    <a:pt x="493" y="276"/>
                  </a:lnTo>
                  <a:lnTo>
                    <a:pt x="631" y="296"/>
                  </a:lnTo>
                  <a:lnTo>
                    <a:pt x="788" y="335"/>
                  </a:lnTo>
                  <a:lnTo>
                    <a:pt x="946" y="394"/>
                  </a:lnTo>
                  <a:lnTo>
                    <a:pt x="1103" y="473"/>
                  </a:lnTo>
                  <a:lnTo>
                    <a:pt x="1359" y="651"/>
                  </a:lnTo>
                  <a:lnTo>
                    <a:pt x="1615" y="867"/>
                  </a:lnTo>
                  <a:lnTo>
                    <a:pt x="1832" y="1104"/>
                  </a:lnTo>
                  <a:lnTo>
                    <a:pt x="2049" y="1379"/>
                  </a:lnTo>
                  <a:lnTo>
                    <a:pt x="2226" y="1675"/>
                  </a:lnTo>
                  <a:lnTo>
                    <a:pt x="2384" y="1990"/>
                  </a:lnTo>
                  <a:lnTo>
                    <a:pt x="2502" y="2305"/>
                  </a:lnTo>
                  <a:lnTo>
                    <a:pt x="2600" y="2620"/>
                  </a:lnTo>
                  <a:lnTo>
                    <a:pt x="3073" y="2345"/>
                  </a:lnTo>
                  <a:lnTo>
                    <a:pt x="2975" y="2029"/>
                  </a:lnTo>
                  <a:lnTo>
                    <a:pt x="2856" y="1714"/>
                  </a:lnTo>
                  <a:lnTo>
                    <a:pt x="2699" y="1399"/>
                  </a:lnTo>
                  <a:lnTo>
                    <a:pt x="2522" y="1104"/>
                  </a:lnTo>
                  <a:lnTo>
                    <a:pt x="2305" y="848"/>
                  </a:lnTo>
                  <a:lnTo>
                    <a:pt x="2088" y="591"/>
                  </a:lnTo>
                  <a:lnTo>
                    <a:pt x="1832" y="375"/>
                  </a:lnTo>
                  <a:lnTo>
                    <a:pt x="1576" y="197"/>
                  </a:lnTo>
                  <a:lnTo>
                    <a:pt x="1418" y="119"/>
                  </a:lnTo>
                  <a:lnTo>
                    <a:pt x="1261" y="60"/>
                  </a:lnTo>
                  <a:lnTo>
                    <a:pt x="1103" y="20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5"/>
            <p:cNvSpPr/>
            <p:nvPr/>
          </p:nvSpPr>
          <p:spPr>
            <a:xfrm>
              <a:off x="4553100" y="1536725"/>
              <a:ext cx="76350" cy="100000"/>
            </a:xfrm>
            <a:custGeom>
              <a:avLst/>
              <a:gdLst/>
              <a:ahLst/>
              <a:cxnLst/>
              <a:rect l="l" t="t" r="r" b="b"/>
              <a:pathLst>
                <a:path w="3054" h="4000" extrusionOk="0">
                  <a:moveTo>
                    <a:pt x="690" y="0"/>
                  </a:moveTo>
                  <a:lnTo>
                    <a:pt x="571" y="40"/>
                  </a:lnTo>
                  <a:lnTo>
                    <a:pt x="453" y="99"/>
                  </a:lnTo>
                  <a:lnTo>
                    <a:pt x="355" y="158"/>
                  </a:lnTo>
                  <a:lnTo>
                    <a:pt x="256" y="256"/>
                  </a:lnTo>
                  <a:lnTo>
                    <a:pt x="177" y="355"/>
                  </a:lnTo>
                  <a:lnTo>
                    <a:pt x="118" y="473"/>
                  </a:lnTo>
                  <a:lnTo>
                    <a:pt x="59" y="611"/>
                  </a:lnTo>
                  <a:lnTo>
                    <a:pt x="20" y="749"/>
                  </a:lnTo>
                  <a:lnTo>
                    <a:pt x="0" y="926"/>
                  </a:lnTo>
                  <a:lnTo>
                    <a:pt x="0" y="1103"/>
                  </a:lnTo>
                  <a:lnTo>
                    <a:pt x="0" y="1281"/>
                  </a:lnTo>
                  <a:lnTo>
                    <a:pt x="20" y="1478"/>
                  </a:lnTo>
                  <a:lnTo>
                    <a:pt x="59" y="1675"/>
                  </a:lnTo>
                  <a:lnTo>
                    <a:pt x="118" y="1872"/>
                  </a:lnTo>
                  <a:lnTo>
                    <a:pt x="177" y="2069"/>
                  </a:lnTo>
                  <a:lnTo>
                    <a:pt x="256" y="2246"/>
                  </a:lnTo>
                  <a:lnTo>
                    <a:pt x="453" y="2620"/>
                  </a:lnTo>
                  <a:lnTo>
                    <a:pt x="670" y="2975"/>
                  </a:lnTo>
                  <a:lnTo>
                    <a:pt x="808" y="3152"/>
                  </a:lnTo>
                  <a:lnTo>
                    <a:pt x="946" y="3290"/>
                  </a:lnTo>
                  <a:lnTo>
                    <a:pt x="1084" y="3447"/>
                  </a:lnTo>
                  <a:lnTo>
                    <a:pt x="1241" y="3566"/>
                  </a:lnTo>
                  <a:lnTo>
                    <a:pt x="1399" y="3684"/>
                  </a:lnTo>
                  <a:lnTo>
                    <a:pt x="1556" y="3782"/>
                  </a:lnTo>
                  <a:lnTo>
                    <a:pt x="1793" y="3901"/>
                  </a:lnTo>
                  <a:lnTo>
                    <a:pt x="2009" y="3979"/>
                  </a:lnTo>
                  <a:lnTo>
                    <a:pt x="2226" y="3999"/>
                  </a:lnTo>
                  <a:lnTo>
                    <a:pt x="2423" y="3979"/>
                  </a:lnTo>
                  <a:lnTo>
                    <a:pt x="2600" y="3940"/>
                  </a:lnTo>
                  <a:lnTo>
                    <a:pt x="2738" y="3841"/>
                  </a:lnTo>
                  <a:lnTo>
                    <a:pt x="2876" y="3704"/>
                  </a:lnTo>
                  <a:lnTo>
                    <a:pt x="2975" y="3546"/>
                  </a:lnTo>
                  <a:lnTo>
                    <a:pt x="2600" y="3329"/>
                  </a:lnTo>
                  <a:lnTo>
                    <a:pt x="2521" y="3428"/>
                  </a:lnTo>
                  <a:lnTo>
                    <a:pt x="2403" y="3487"/>
                  </a:lnTo>
                  <a:lnTo>
                    <a:pt x="2285" y="3546"/>
                  </a:lnTo>
                  <a:lnTo>
                    <a:pt x="2167" y="3566"/>
                  </a:lnTo>
                  <a:lnTo>
                    <a:pt x="2029" y="3566"/>
                  </a:lnTo>
                  <a:lnTo>
                    <a:pt x="1871" y="3546"/>
                  </a:lnTo>
                  <a:lnTo>
                    <a:pt x="1714" y="3487"/>
                  </a:lnTo>
                  <a:lnTo>
                    <a:pt x="1556" y="3408"/>
                  </a:lnTo>
                  <a:lnTo>
                    <a:pt x="1418" y="3329"/>
                  </a:lnTo>
                  <a:lnTo>
                    <a:pt x="1300" y="3231"/>
                  </a:lnTo>
                  <a:lnTo>
                    <a:pt x="1064" y="301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32" y="2206"/>
                  </a:lnTo>
                  <a:lnTo>
                    <a:pt x="433" y="1891"/>
                  </a:lnTo>
                  <a:lnTo>
                    <a:pt x="355" y="1596"/>
                  </a:lnTo>
                  <a:lnTo>
                    <a:pt x="335" y="1438"/>
                  </a:lnTo>
                  <a:lnTo>
                    <a:pt x="335" y="1281"/>
                  </a:lnTo>
                  <a:lnTo>
                    <a:pt x="335" y="1143"/>
                  </a:lnTo>
                  <a:lnTo>
                    <a:pt x="355" y="1025"/>
                  </a:lnTo>
                  <a:lnTo>
                    <a:pt x="394" y="906"/>
                  </a:lnTo>
                  <a:lnTo>
                    <a:pt x="433" y="788"/>
                  </a:lnTo>
                  <a:lnTo>
                    <a:pt x="473" y="709"/>
                  </a:lnTo>
                  <a:lnTo>
                    <a:pt x="532" y="631"/>
                  </a:lnTo>
                  <a:lnTo>
                    <a:pt x="611" y="552"/>
                  </a:lnTo>
                  <a:lnTo>
                    <a:pt x="690" y="493"/>
                  </a:lnTo>
                  <a:lnTo>
                    <a:pt x="768" y="453"/>
                  </a:lnTo>
                  <a:lnTo>
                    <a:pt x="867" y="434"/>
                  </a:lnTo>
                  <a:lnTo>
                    <a:pt x="965" y="414"/>
                  </a:lnTo>
                  <a:lnTo>
                    <a:pt x="1084" y="414"/>
                  </a:lnTo>
                  <a:lnTo>
                    <a:pt x="1202" y="434"/>
                  </a:lnTo>
                  <a:lnTo>
                    <a:pt x="1320" y="473"/>
                  </a:lnTo>
                  <a:lnTo>
                    <a:pt x="1438" y="532"/>
                  </a:lnTo>
                  <a:lnTo>
                    <a:pt x="1556" y="591"/>
                  </a:lnTo>
                  <a:lnTo>
                    <a:pt x="1753" y="709"/>
                  </a:lnTo>
                  <a:lnTo>
                    <a:pt x="1931" y="867"/>
                  </a:lnTo>
                  <a:lnTo>
                    <a:pt x="2108" y="1044"/>
                  </a:lnTo>
                  <a:lnTo>
                    <a:pt x="2246" y="1241"/>
                  </a:lnTo>
                  <a:lnTo>
                    <a:pt x="2403" y="1458"/>
                  </a:lnTo>
                  <a:lnTo>
                    <a:pt x="2521" y="1675"/>
                  </a:lnTo>
                  <a:lnTo>
                    <a:pt x="2620" y="1911"/>
                  </a:lnTo>
                  <a:lnTo>
                    <a:pt x="2699" y="2147"/>
                  </a:lnTo>
                  <a:lnTo>
                    <a:pt x="3053" y="2344"/>
                  </a:lnTo>
                  <a:lnTo>
                    <a:pt x="2955" y="2029"/>
                  </a:lnTo>
                  <a:lnTo>
                    <a:pt x="2837" y="1714"/>
                  </a:lnTo>
                  <a:lnTo>
                    <a:pt x="2679" y="1399"/>
                  </a:lnTo>
                  <a:lnTo>
                    <a:pt x="2502" y="1103"/>
                  </a:lnTo>
                  <a:lnTo>
                    <a:pt x="2285" y="828"/>
                  </a:lnTo>
                  <a:lnTo>
                    <a:pt x="2068" y="591"/>
                  </a:lnTo>
                  <a:lnTo>
                    <a:pt x="1812" y="375"/>
                  </a:lnTo>
                  <a:lnTo>
                    <a:pt x="1556" y="197"/>
                  </a:lnTo>
                  <a:lnTo>
                    <a:pt x="1399" y="118"/>
                  </a:lnTo>
                  <a:lnTo>
                    <a:pt x="1241" y="59"/>
                  </a:lnTo>
                  <a:lnTo>
                    <a:pt x="1103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5"/>
            <p:cNvSpPr/>
            <p:nvPr/>
          </p:nvSpPr>
          <p:spPr>
            <a:xfrm>
              <a:off x="4674225" y="1571200"/>
              <a:ext cx="33525" cy="10850"/>
            </a:xfrm>
            <a:custGeom>
              <a:avLst/>
              <a:gdLst/>
              <a:ahLst/>
              <a:cxnLst/>
              <a:rect l="l" t="t" r="r" b="b"/>
              <a:pathLst>
                <a:path w="1341" h="434" extrusionOk="0">
                  <a:moveTo>
                    <a:pt x="474" y="0"/>
                  </a:moveTo>
                  <a:lnTo>
                    <a:pt x="1" y="256"/>
                  </a:lnTo>
                  <a:lnTo>
                    <a:pt x="119" y="335"/>
                  </a:lnTo>
                  <a:lnTo>
                    <a:pt x="237" y="374"/>
                  </a:lnTo>
                  <a:lnTo>
                    <a:pt x="355" y="414"/>
                  </a:lnTo>
                  <a:lnTo>
                    <a:pt x="474" y="434"/>
                  </a:lnTo>
                  <a:lnTo>
                    <a:pt x="572" y="434"/>
                  </a:lnTo>
                  <a:lnTo>
                    <a:pt x="690" y="414"/>
                  </a:lnTo>
                  <a:lnTo>
                    <a:pt x="769" y="394"/>
                  </a:lnTo>
                  <a:lnTo>
                    <a:pt x="868" y="355"/>
                  </a:lnTo>
                  <a:lnTo>
                    <a:pt x="1340" y="79"/>
                  </a:lnTo>
                  <a:lnTo>
                    <a:pt x="1340" y="79"/>
                  </a:lnTo>
                  <a:lnTo>
                    <a:pt x="1242" y="118"/>
                  </a:lnTo>
                  <a:lnTo>
                    <a:pt x="1163" y="138"/>
                  </a:lnTo>
                  <a:lnTo>
                    <a:pt x="1045" y="158"/>
                  </a:lnTo>
                  <a:lnTo>
                    <a:pt x="946" y="158"/>
                  </a:lnTo>
                  <a:lnTo>
                    <a:pt x="828" y="138"/>
                  </a:lnTo>
                  <a:lnTo>
                    <a:pt x="710" y="99"/>
                  </a:lnTo>
                  <a:lnTo>
                    <a:pt x="592" y="59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5"/>
            <p:cNvSpPr/>
            <p:nvPr/>
          </p:nvSpPr>
          <p:spPr>
            <a:xfrm>
              <a:off x="4635325" y="1492400"/>
              <a:ext cx="76350" cy="100475"/>
            </a:xfrm>
            <a:custGeom>
              <a:avLst/>
              <a:gdLst/>
              <a:ahLst/>
              <a:cxnLst/>
              <a:rect l="l" t="t" r="r" b="b"/>
              <a:pathLst>
                <a:path w="3054" h="4019" extrusionOk="0">
                  <a:moveTo>
                    <a:pt x="828" y="0"/>
                  </a:moveTo>
                  <a:lnTo>
                    <a:pt x="690" y="20"/>
                  </a:lnTo>
                  <a:lnTo>
                    <a:pt x="572" y="60"/>
                  </a:lnTo>
                  <a:lnTo>
                    <a:pt x="454" y="99"/>
                  </a:lnTo>
                  <a:lnTo>
                    <a:pt x="355" y="178"/>
                  </a:lnTo>
                  <a:lnTo>
                    <a:pt x="257" y="257"/>
                  </a:lnTo>
                  <a:lnTo>
                    <a:pt x="178" y="355"/>
                  </a:lnTo>
                  <a:lnTo>
                    <a:pt x="119" y="473"/>
                  </a:lnTo>
                  <a:lnTo>
                    <a:pt x="60" y="611"/>
                  </a:lnTo>
                  <a:lnTo>
                    <a:pt x="20" y="769"/>
                  </a:lnTo>
                  <a:lnTo>
                    <a:pt x="1" y="926"/>
                  </a:lnTo>
                  <a:lnTo>
                    <a:pt x="1" y="1104"/>
                  </a:lnTo>
                  <a:lnTo>
                    <a:pt x="1" y="1301"/>
                  </a:lnTo>
                  <a:lnTo>
                    <a:pt x="20" y="1478"/>
                  </a:lnTo>
                  <a:lnTo>
                    <a:pt x="60" y="1675"/>
                  </a:lnTo>
                  <a:lnTo>
                    <a:pt x="119" y="1872"/>
                  </a:lnTo>
                  <a:lnTo>
                    <a:pt x="178" y="2069"/>
                  </a:lnTo>
                  <a:lnTo>
                    <a:pt x="257" y="2266"/>
                  </a:lnTo>
                  <a:lnTo>
                    <a:pt x="454" y="2640"/>
                  </a:lnTo>
                  <a:lnTo>
                    <a:pt x="690" y="2995"/>
                  </a:lnTo>
                  <a:lnTo>
                    <a:pt x="808" y="3152"/>
                  </a:lnTo>
                  <a:lnTo>
                    <a:pt x="946" y="3310"/>
                  </a:lnTo>
                  <a:lnTo>
                    <a:pt x="1084" y="3448"/>
                  </a:lnTo>
                  <a:lnTo>
                    <a:pt x="1242" y="3586"/>
                  </a:lnTo>
                  <a:lnTo>
                    <a:pt x="1399" y="3704"/>
                  </a:lnTo>
                  <a:lnTo>
                    <a:pt x="1557" y="3802"/>
                  </a:lnTo>
                  <a:lnTo>
                    <a:pt x="1793" y="3920"/>
                  </a:lnTo>
                  <a:lnTo>
                    <a:pt x="2010" y="3979"/>
                  </a:lnTo>
                  <a:lnTo>
                    <a:pt x="2227" y="4019"/>
                  </a:lnTo>
                  <a:lnTo>
                    <a:pt x="2424" y="3999"/>
                  </a:lnTo>
                  <a:lnTo>
                    <a:pt x="2601" y="3940"/>
                  </a:lnTo>
                  <a:lnTo>
                    <a:pt x="2758" y="3861"/>
                  </a:lnTo>
                  <a:lnTo>
                    <a:pt x="2877" y="3723"/>
                  </a:lnTo>
                  <a:lnTo>
                    <a:pt x="2995" y="3546"/>
                  </a:lnTo>
                  <a:lnTo>
                    <a:pt x="2601" y="3329"/>
                  </a:lnTo>
                  <a:lnTo>
                    <a:pt x="2522" y="3428"/>
                  </a:lnTo>
                  <a:lnTo>
                    <a:pt x="2424" y="3507"/>
                  </a:lnTo>
                  <a:lnTo>
                    <a:pt x="2305" y="3546"/>
                  </a:lnTo>
                  <a:lnTo>
                    <a:pt x="2168" y="3586"/>
                  </a:lnTo>
                  <a:lnTo>
                    <a:pt x="2030" y="3586"/>
                  </a:lnTo>
                  <a:lnTo>
                    <a:pt x="1872" y="3546"/>
                  </a:lnTo>
                  <a:lnTo>
                    <a:pt x="1714" y="3507"/>
                  </a:lnTo>
                  <a:lnTo>
                    <a:pt x="1557" y="3408"/>
                  </a:lnTo>
                  <a:lnTo>
                    <a:pt x="1419" y="3329"/>
                  </a:lnTo>
                  <a:lnTo>
                    <a:pt x="1301" y="3251"/>
                  </a:lnTo>
                  <a:lnTo>
                    <a:pt x="1084" y="303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33" y="2207"/>
                  </a:lnTo>
                  <a:lnTo>
                    <a:pt x="434" y="1911"/>
                  </a:lnTo>
                  <a:lnTo>
                    <a:pt x="355" y="1596"/>
                  </a:lnTo>
                  <a:lnTo>
                    <a:pt x="336" y="1458"/>
                  </a:lnTo>
                  <a:lnTo>
                    <a:pt x="336" y="1301"/>
                  </a:lnTo>
                  <a:lnTo>
                    <a:pt x="336" y="1163"/>
                  </a:lnTo>
                  <a:lnTo>
                    <a:pt x="355" y="1025"/>
                  </a:lnTo>
                  <a:lnTo>
                    <a:pt x="395" y="907"/>
                  </a:lnTo>
                  <a:lnTo>
                    <a:pt x="434" y="808"/>
                  </a:lnTo>
                  <a:lnTo>
                    <a:pt x="473" y="710"/>
                  </a:lnTo>
                  <a:lnTo>
                    <a:pt x="552" y="631"/>
                  </a:lnTo>
                  <a:lnTo>
                    <a:pt x="611" y="572"/>
                  </a:lnTo>
                  <a:lnTo>
                    <a:pt x="690" y="513"/>
                  </a:lnTo>
                  <a:lnTo>
                    <a:pt x="789" y="473"/>
                  </a:lnTo>
                  <a:lnTo>
                    <a:pt x="867" y="454"/>
                  </a:lnTo>
                  <a:lnTo>
                    <a:pt x="986" y="434"/>
                  </a:lnTo>
                  <a:lnTo>
                    <a:pt x="1084" y="434"/>
                  </a:lnTo>
                  <a:lnTo>
                    <a:pt x="1202" y="454"/>
                  </a:lnTo>
                  <a:lnTo>
                    <a:pt x="1320" y="493"/>
                  </a:lnTo>
                  <a:lnTo>
                    <a:pt x="1439" y="532"/>
                  </a:lnTo>
                  <a:lnTo>
                    <a:pt x="1557" y="591"/>
                  </a:lnTo>
                  <a:lnTo>
                    <a:pt x="1754" y="729"/>
                  </a:lnTo>
                  <a:lnTo>
                    <a:pt x="1931" y="887"/>
                  </a:lnTo>
                  <a:lnTo>
                    <a:pt x="2108" y="1064"/>
                  </a:lnTo>
                  <a:lnTo>
                    <a:pt x="2266" y="1261"/>
                  </a:lnTo>
                  <a:lnTo>
                    <a:pt x="2404" y="1458"/>
                  </a:lnTo>
                  <a:lnTo>
                    <a:pt x="2522" y="1694"/>
                  </a:lnTo>
                  <a:lnTo>
                    <a:pt x="2621" y="1911"/>
                  </a:lnTo>
                  <a:lnTo>
                    <a:pt x="2699" y="2148"/>
                  </a:lnTo>
                  <a:lnTo>
                    <a:pt x="3054" y="2364"/>
                  </a:lnTo>
                  <a:lnTo>
                    <a:pt x="2955" y="2049"/>
                  </a:lnTo>
                  <a:lnTo>
                    <a:pt x="2837" y="1714"/>
                  </a:lnTo>
                  <a:lnTo>
                    <a:pt x="2680" y="1419"/>
                  </a:lnTo>
                  <a:lnTo>
                    <a:pt x="2502" y="1123"/>
                  </a:lnTo>
                  <a:lnTo>
                    <a:pt x="2286" y="847"/>
                  </a:lnTo>
                  <a:lnTo>
                    <a:pt x="2069" y="611"/>
                  </a:lnTo>
                  <a:lnTo>
                    <a:pt x="1813" y="394"/>
                  </a:lnTo>
                  <a:lnTo>
                    <a:pt x="1557" y="217"/>
                  </a:lnTo>
                  <a:lnTo>
                    <a:pt x="1399" y="138"/>
                  </a:lnTo>
                  <a:lnTo>
                    <a:pt x="1242" y="79"/>
                  </a:lnTo>
                  <a:lnTo>
                    <a:pt x="1104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5"/>
            <p:cNvSpPr/>
            <p:nvPr/>
          </p:nvSpPr>
          <p:spPr>
            <a:xfrm>
              <a:off x="4748100" y="1523425"/>
              <a:ext cx="33525" cy="11350"/>
            </a:xfrm>
            <a:custGeom>
              <a:avLst/>
              <a:gdLst/>
              <a:ahLst/>
              <a:cxnLst/>
              <a:rect l="l" t="t" r="r" b="b"/>
              <a:pathLst>
                <a:path w="1341" h="454" extrusionOk="0">
                  <a:moveTo>
                    <a:pt x="1340" y="79"/>
                  </a:moveTo>
                  <a:lnTo>
                    <a:pt x="1237" y="139"/>
                  </a:lnTo>
                  <a:lnTo>
                    <a:pt x="1237" y="139"/>
                  </a:lnTo>
                  <a:lnTo>
                    <a:pt x="1242" y="138"/>
                  </a:lnTo>
                  <a:lnTo>
                    <a:pt x="1340" y="79"/>
                  </a:lnTo>
                  <a:close/>
                  <a:moveTo>
                    <a:pt x="473" y="0"/>
                  </a:moveTo>
                  <a:lnTo>
                    <a:pt x="1" y="276"/>
                  </a:lnTo>
                  <a:lnTo>
                    <a:pt x="119" y="335"/>
                  </a:lnTo>
                  <a:lnTo>
                    <a:pt x="237" y="394"/>
                  </a:lnTo>
                  <a:lnTo>
                    <a:pt x="355" y="434"/>
                  </a:lnTo>
                  <a:lnTo>
                    <a:pt x="473" y="434"/>
                  </a:lnTo>
                  <a:lnTo>
                    <a:pt x="572" y="453"/>
                  </a:lnTo>
                  <a:lnTo>
                    <a:pt x="670" y="434"/>
                  </a:lnTo>
                  <a:lnTo>
                    <a:pt x="769" y="394"/>
                  </a:lnTo>
                  <a:lnTo>
                    <a:pt x="867" y="355"/>
                  </a:lnTo>
                  <a:lnTo>
                    <a:pt x="1237" y="139"/>
                  </a:lnTo>
                  <a:lnTo>
                    <a:pt x="1237" y="139"/>
                  </a:lnTo>
                  <a:lnTo>
                    <a:pt x="1143" y="158"/>
                  </a:lnTo>
                  <a:lnTo>
                    <a:pt x="1045" y="178"/>
                  </a:lnTo>
                  <a:lnTo>
                    <a:pt x="946" y="158"/>
                  </a:lnTo>
                  <a:lnTo>
                    <a:pt x="828" y="158"/>
                  </a:lnTo>
                  <a:lnTo>
                    <a:pt x="710" y="119"/>
                  </a:lnTo>
                  <a:lnTo>
                    <a:pt x="592" y="7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5"/>
            <p:cNvSpPr/>
            <p:nvPr/>
          </p:nvSpPr>
          <p:spPr>
            <a:xfrm>
              <a:off x="4709200" y="1445125"/>
              <a:ext cx="76350" cy="100000"/>
            </a:xfrm>
            <a:custGeom>
              <a:avLst/>
              <a:gdLst/>
              <a:ahLst/>
              <a:cxnLst/>
              <a:rect l="l" t="t" r="r" b="b"/>
              <a:pathLst>
                <a:path w="3054" h="4000" extrusionOk="0">
                  <a:moveTo>
                    <a:pt x="808" y="0"/>
                  </a:moveTo>
                  <a:lnTo>
                    <a:pt x="690" y="20"/>
                  </a:lnTo>
                  <a:lnTo>
                    <a:pt x="572" y="40"/>
                  </a:lnTo>
                  <a:lnTo>
                    <a:pt x="453" y="99"/>
                  </a:lnTo>
                  <a:lnTo>
                    <a:pt x="355" y="158"/>
                  </a:lnTo>
                  <a:lnTo>
                    <a:pt x="257" y="256"/>
                  </a:lnTo>
                  <a:lnTo>
                    <a:pt x="178" y="355"/>
                  </a:lnTo>
                  <a:lnTo>
                    <a:pt x="119" y="473"/>
                  </a:lnTo>
                  <a:lnTo>
                    <a:pt x="60" y="611"/>
                  </a:lnTo>
                  <a:lnTo>
                    <a:pt x="20" y="749"/>
                  </a:lnTo>
                  <a:lnTo>
                    <a:pt x="0" y="926"/>
                  </a:lnTo>
                  <a:lnTo>
                    <a:pt x="0" y="1104"/>
                  </a:lnTo>
                  <a:lnTo>
                    <a:pt x="0" y="1281"/>
                  </a:lnTo>
                  <a:lnTo>
                    <a:pt x="20" y="1478"/>
                  </a:lnTo>
                  <a:lnTo>
                    <a:pt x="60" y="1675"/>
                  </a:lnTo>
                  <a:lnTo>
                    <a:pt x="119" y="1872"/>
                  </a:lnTo>
                  <a:lnTo>
                    <a:pt x="178" y="2069"/>
                  </a:lnTo>
                  <a:lnTo>
                    <a:pt x="257" y="2266"/>
                  </a:lnTo>
                  <a:lnTo>
                    <a:pt x="453" y="2640"/>
                  </a:lnTo>
                  <a:lnTo>
                    <a:pt x="670" y="2995"/>
                  </a:lnTo>
                  <a:lnTo>
                    <a:pt x="808" y="3152"/>
                  </a:lnTo>
                  <a:lnTo>
                    <a:pt x="946" y="3310"/>
                  </a:lnTo>
                  <a:lnTo>
                    <a:pt x="1084" y="3448"/>
                  </a:lnTo>
                  <a:lnTo>
                    <a:pt x="1241" y="3585"/>
                  </a:lnTo>
                  <a:lnTo>
                    <a:pt x="1379" y="3684"/>
                  </a:lnTo>
                  <a:lnTo>
                    <a:pt x="1557" y="3802"/>
                  </a:lnTo>
                  <a:lnTo>
                    <a:pt x="1793" y="3901"/>
                  </a:lnTo>
                  <a:lnTo>
                    <a:pt x="2010" y="3979"/>
                  </a:lnTo>
                  <a:lnTo>
                    <a:pt x="2226" y="3999"/>
                  </a:lnTo>
                  <a:lnTo>
                    <a:pt x="2423" y="3999"/>
                  </a:lnTo>
                  <a:lnTo>
                    <a:pt x="2601" y="3940"/>
                  </a:lnTo>
                  <a:lnTo>
                    <a:pt x="2738" y="3842"/>
                  </a:lnTo>
                  <a:lnTo>
                    <a:pt x="2876" y="3723"/>
                  </a:lnTo>
                  <a:lnTo>
                    <a:pt x="2975" y="3546"/>
                  </a:lnTo>
                  <a:lnTo>
                    <a:pt x="2601" y="3329"/>
                  </a:lnTo>
                  <a:lnTo>
                    <a:pt x="2522" y="3428"/>
                  </a:lnTo>
                  <a:lnTo>
                    <a:pt x="2404" y="3507"/>
                  </a:lnTo>
                  <a:lnTo>
                    <a:pt x="2285" y="3546"/>
                  </a:lnTo>
                  <a:lnTo>
                    <a:pt x="2167" y="3566"/>
                  </a:lnTo>
                  <a:lnTo>
                    <a:pt x="2029" y="3566"/>
                  </a:lnTo>
                  <a:lnTo>
                    <a:pt x="1872" y="3546"/>
                  </a:lnTo>
                  <a:lnTo>
                    <a:pt x="1714" y="3487"/>
                  </a:lnTo>
                  <a:lnTo>
                    <a:pt x="1557" y="3408"/>
                  </a:lnTo>
                  <a:lnTo>
                    <a:pt x="1419" y="3329"/>
                  </a:lnTo>
                  <a:lnTo>
                    <a:pt x="1301" y="3231"/>
                  </a:lnTo>
                  <a:lnTo>
                    <a:pt x="1064" y="303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32" y="2207"/>
                  </a:lnTo>
                  <a:lnTo>
                    <a:pt x="414" y="1891"/>
                  </a:lnTo>
                  <a:lnTo>
                    <a:pt x="355" y="1596"/>
                  </a:lnTo>
                  <a:lnTo>
                    <a:pt x="335" y="1438"/>
                  </a:lnTo>
                  <a:lnTo>
                    <a:pt x="335" y="1301"/>
                  </a:lnTo>
                  <a:lnTo>
                    <a:pt x="335" y="1163"/>
                  </a:lnTo>
                  <a:lnTo>
                    <a:pt x="355" y="1025"/>
                  </a:lnTo>
                  <a:lnTo>
                    <a:pt x="394" y="907"/>
                  </a:lnTo>
                  <a:lnTo>
                    <a:pt x="434" y="808"/>
                  </a:lnTo>
                  <a:lnTo>
                    <a:pt x="473" y="710"/>
                  </a:lnTo>
                  <a:lnTo>
                    <a:pt x="532" y="631"/>
                  </a:lnTo>
                  <a:lnTo>
                    <a:pt x="611" y="552"/>
                  </a:lnTo>
                  <a:lnTo>
                    <a:pt x="690" y="513"/>
                  </a:lnTo>
                  <a:lnTo>
                    <a:pt x="769" y="473"/>
                  </a:lnTo>
                  <a:lnTo>
                    <a:pt x="867" y="434"/>
                  </a:lnTo>
                  <a:lnTo>
                    <a:pt x="1084" y="434"/>
                  </a:lnTo>
                  <a:lnTo>
                    <a:pt x="1202" y="453"/>
                  </a:lnTo>
                  <a:lnTo>
                    <a:pt x="1320" y="473"/>
                  </a:lnTo>
                  <a:lnTo>
                    <a:pt x="1438" y="532"/>
                  </a:lnTo>
                  <a:lnTo>
                    <a:pt x="1557" y="591"/>
                  </a:lnTo>
                  <a:lnTo>
                    <a:pt x="1754" y="729"/>
                  </a:lnTo>
                  <a:lnTo>
                    <a:pt x="1931" y="867"/>
                  </a:lnTo>
                  <a:lnTo>
                    <a:pt x="2108" y="1044"/>
                  </a:lnTo>
                  <a:lnTo>
                    <a:pt x="2246" y="1241"/>
                  </a:lnTo>
                  <a:lnTo>
                    <a:pt x="2404" y="1458"/>
                  </a:lnTo>
                  <a:lnTo>
                    <a:pt x="2522" y="1675"/>
                  </a:lnTo>
                  <a:lnTo>
                    <a:pt x="2620" y="1911"/>
                  </a:lnTo>
                  <a:lnTo>
                    <a:pt x="2699" y="2148"/>
                  </a:lnTo>
                  <a:lnTo>
                    <a:pt x="3054" y="2345"/>
                  </a:lnTo>
                  <a:lnTo>
                    <a:pt x="3054" y="2345"/>
                  </a:lnTo>
                  <a:lnTo>
                    <a:pt x="2955" y="2029"/>
                  </a:lnTo>
                  <a:lnTo>
                    <a:pt x="2837" y="1714"/>
                  </a:lnTo>
                  <a:lnTo>
                    <a:pt x="2679" y="1399"/>
                  </a:lnTo>
                  <a:lnTo>
                    <a:pt x="2502" y="1123"/>
                  </a:lnTo>
                  <a:lnTo>
                    <a:pt x="2285" y="847"/>
                  </a:lnTo>
                  <a:lnTo>
                    <a:pt x="2069" y="591"/>
                  </a:lnTo>
                  <a:lnTo>
                    <a:pt x="1813" y="375"/>
                  </a:lnTo>
                  <a:lnTo>
                    <a:pt x="1557" y="217"/>
                  </a:lnTo>
                  <a:lnTo>
                    <a:pt x="1399" y="119"/>
                  </a:lnTo>
                  <a:lnTo>
                    <a:pt x="1241" y="60"/>
                  </a:lnTo>
                  <a:lnTo>
                    <a:pt x="1104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5"/>
            <p:cNvSpPr/>
            <p:nvPr/>
          </p:nvSpPr>
          <p:spPr>
            <a:xfrm>
              <a:off x="4827400" y="1480575"/>
              <a:ext cx="33500" cy="10875"/>
            </a:xfrm>
            <a:custGeom>
              <a:avLst/>
              <a:gdLst/>
              <a:ahLst/>
              <a:cxnLst/>
              <a:rect l="l" t="t" r="r" b="b"/>
              <a:pathLst>
                <a:path w="1340" h="435" extrusionOk="0">
                  <a:moveTo>
                    <a:pt x="473" y="1"/>
                  </a:moveTo>
                  <a:lnTo>
                    <a:pt x="0" y="276"/>
                  </a:lnTo>
                  <a:lnTo>
                    <a:pt x="118" y="336"/>
                  </a:lnTo>
                  <a:lnTo>
                    <a:pt x="256" y="375"/>
                  </a:lnTo>
                  <a:lnTo>
                    <a:pt x="374" y="414"/>
                  </a:lnTo>
                  <a:lnTo>
                    <a:pt x="473" y="434"/>
                  </a:lnTo>
                  <a:lnTo>
                    <a:pt x="591" y="434"/>
                  </a:lnTo>
                  <a:lnTo>
                    <a:pt x="689" y="414"/>
                  </a:lnTo>
                  <a:lnTo>
                    <a:pt x="788" y="395"/>
                  </a:lnTo>
                  <a:lnTo>
                    <a:pt x="867" y="355"/>
                  </a:lnTo>
                  <a:lnTo>
                    <a:pt x="1339" y="79"/>
                  </a:lnTo>
                  <a:lnTo>
                    <a:pt x="1339" y="79"/>
                  </a:lnTo>
                  <a:lnTo>
                    <a:pt x="1261" y="119"/>
                  </a:lnTo>
                  <a:lnTo>
                    <a:pt x="1162" y="139"/>
                  </a:lnTo>
                  <a:lnTo>
                    <a:pt x="1064" y="158"/>
                  </a:lnTo>
                  <a:lnTo>
                    <a:pt x="946" y="158"/>
                  </a:lnTo>
                  <a:lnTo>
                    <a:pt x="847" y="139"/>
                  </a:lnTo>
                  <a:lnTo>
                    <a:pt x="729" y="119"/>
                  </a:lnTo>
                  <a:lnTo>
                    <a:pt x="591" y="60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5"/>
            <p:cNvSpPr/>
            <p:nvPr/>
          </p:nvSpPr>
          <p:spPr>
            <a:xfrm>
              <a:off x="4788475" y="1401775"/>
              <a:ext cx="76375" cy="100500"/>
            </a:xfrm>
            <a:custGeom>
              <a:avLst/>
              <a:gdLst/>
              <a:ahLst/>
              <a:cxnLst/>
              <a:rect l="l" t="t" r="r" b="b"/>
              <a:pathLst>
                <a:path w="3055" h="4020" extrusionOk="0">
                  <a:moveTo>
                    <a:pt x="828" y="1"/>
                  </a:moveTo>
                  <a:lnTo>
                    <a:pt x="690" y="21"/>
                  </a:lnTo>
                  <a:lnTo>
                    <a:pt x="572" y="60"/>
                  </a:lnTo>
                  <a:lnTo>
                    <a:pt x="454" y="99"/>
                  </a:lnTo>
                  <a:lnTo>
                    <a:pt x="355" y="178"/>
                  </a:lnTo>
                  <a:lnTo>
                    <a:pt x="277" y="257"/>
                  </a:lnTo>
                  <a:lnTo>
                    <a:pt x="198" y="375"/>
                  </a:lnTo>
                  <a:lnTo>
                    <a:pt x="119" y="493"/>
                  </a:lnTo>
                  <a:lnTo>
                    <a:pt x="80" y="612"/>
                  </a:lnTo>
                  <a:lnTo>
                    <a:pt x="40" y="769"/>
                  </a:lnTo>
                  <a:lnTo>
                    <a:pt x="1" y="927"/>
                  </a:lnTo>
                  <a:lnTo>
                    <a:pt x="1" y="1104"/>
                  </a:lnTo>
                  <a:lnTo>
                    <a:pt x="1" y="1301"/>
                  </a:lnTo>
                  <a:lnTo>
                    <a:pt x="40" y="1498"/>
                  </a:lnTo>
                  <a:lnTo>
                    <a:pt x="60" y="1695"/>
                  </a:lnTo>
                  <a:lnTo>
                    <a:pt x="119" y="1872"/>
                  </a:lnTo>
                  <a:lnTo>
                    <a:pt x="178" y="2069"/>
                  </a:lnTo>
                  <a:lnTo>
                    <a:pt x="257" y="2266"/>
                  </a:lnTo>
                  <a:lnTo>
                    <a:pt x="454" y="2641"/>
                  </a:lnTo>
                  <a:lnTo>
                    <a:pt x="690" y="2995"/>
                  </a:lnTo>
                  <a:lnTo>
                    <a:pt x="808" y="3153"/>
                  </a:lnTo>
                  <a:lnTo>
                    <a:pt x="946" y="3310"/>
                  </a:lnTo>
                  <a:lnTo>
                    <a:pt x="1084" y="3448"/>
                  </a:lnTo>
                  <a:lnTo>
                    <a:pt x="1242" y="3586"/>
                  </a:lnTo>
                  <a:lnTo>
                    <a:pt x="1399" y="3704"/>
                  </a:lnTo>
                  <a:lnTo>
                    <a:pt x="1557" y="3803"/>
                  </a:lnTo>
                  <a:lnTo>
                    <a:pt x="1793" y="3921"/>
                  </a:lnTo>
                  <a:lnTo>
                    <a:pt x="2010" y="4000"/>
                  </a:lnTo>
                  <a:lnTo>
                    <a:pt x="2227" y="4019"/>
                  </a:lnTo>
                  <a:lnTo>
                    <a:pt x="2424" y="4000"/>
                  </a:lnTo>
                  <a:lnTo>
                    <a:pt x="2601" y="3941"/>
                  </a:lnTo>
                  <a:lnTo>
                    <a:pt x="2759" y="3862"/>
                  </a:lnTo>
                  <a:lnTo>
                    <a:pt x="2877" y="3724"/>
                  </a:lnTo>
                  <a:lnTo>
                    <a:pt x="2995" y="3566"/>
                  </a:lnTo>
                  <a:lnTo>
                    <a:pt x="2601" y="3330"/>
                  </a:lnTo>
                  <a:lnTo>
                    <a:pt x="2522" y="3428"/>
                  </a:lnTo>
                  <a:lnTo>
                    <a:pt x="2424" y="3507"/>
                  </a:lnTo>
                  <a:lnTo>
                    <a:pt x="2306" y="3566"/>
                  </a:lnTo>
                  <a:lnTo>
                    <a:pt x="2168" y="3586"/>
                  </a:lnTo>
                  <a:lnTo>
                    <a:pt x="2030" y="3586"/>
                  </a:lnTo>
                  <a:lnTo>
                    <a:pt x="1872" y="3566"/>
                  </a:lnTo>
                  <a:lnTo>
                    <a:pt x="1715" y="3507"/>
                  </a:lnTo>
                  <a:lnTo>
                    <a:pt x="1557" y="3428"/>
                  </a:lnTo>
                  <a:lnTo>
                    <a:pt x="1439" y="3350"/>
                  </a:lnTo>
                  <a:lnTo>
                    <a:pt x="1301" y="3251"/>
                  </a:lnTo>
                  <a:lnTo>
                    <a:pt x="1084" y="3035"/>
                  </a:lnTo>
                  <a:lnTo>
                    <a:pt x="868" y="2778"/>
                  </a:lnTo>
                  <a:lnTo>
                    <a:pt x="690" y="2503"/>
                  </a:lnTo>
                  <a:lnTo>
                    <a:pt x="552" y="2207"/>
                  </a:lnTo>
                  <a:lnTo>
                    <a:pt x="434" y="1912"/>
                  </a:lnTo>
                  <a:lnTo>
                    <a:pt x="355" y="1597"/>
                  </a:lnTo>
                  <a:lnTo>
                    <a:pt x="336" y="1459"/>
                  </a:lnTo>
                  <a:lnTo>
                    <a:pt x="336" y="1301"/>
                  </a:lnTo>
                  <a:lnTo>
                    <a:pt x="336" y="1163"/>
                  </a:lnTo>
                  <a:lnTo>
                    <a:pt x="355" y="1045"/>
                  </a:lnTo>
                  <a:lnTo>
                    <a:pt x="395" y="927"/>
                  </a:lnTo>
                  <a:lnTo>
                    <a:pt x="434" y="809"/>
                  </a:lnTo>
                  <a:lnTo>
                    <a:pt x="493" y="710"/>
                  </a:lnTo>
                  <a:lnTo>
                    <a:pt x="552" y="631"/>
                  </a:lnTo>
                  <a:lnTo>
                    <a:pt x="611" y="572"/>
                  </a:lnTo>
                  <a:lnTo>
                    <a:pt x="690" y="513"/>
                  </a:lnTo>
                  <a:lnTo>
                    <a:pt x="789" y="474"/>
                  </a:lnTo>
                  <a:lnTo>
                    <a:pt x="887" y="454"/>
                  </a:lnTo>
                  <a:lnTo>
                    <a:pt x="986" y="434"/>
                  </a:lnTo>
                  <a:lnTo>
                    <a:pt x="1084" y="434"/>
                  </a:lnTo>
                  <a:lnTo>
                    <a:pt x="1202" y="454"/>
                  </a:lnTo>
                  <a:lnTo>
                    <a:pt x="1321" y="493"/>
                  </a:lnTo>
                  <a:lnTo>
                    <a:pt x="1439" y="533"/>
                  </a:lnTo>
                  <a:lnTo>
                    <a:pt x="1557" y="612"/>
                  </a:lnTo>
                  <a:lnTo>
                    <a:pt x="1754" y="730"/>
                  </a:lnTo>
                  <a:lnTo>
                    <a:pt x="1931" y="887"/>
                  </a:lnTo>
                  <a:lnTo>
                    <a:pt x="2109" y="1065"/>
                  </a:lnTo>
                  <a:lnTo>
                    <a:pt x="2266" y="1262"/>
                  </a:lnTo>
                  <a:lnTo>
                    <a:pt x="2404" y="1478"/>
                  </a:lnTo>
                  <a:lnTo>
                    <a:pt x="2522" y="1695"/>
                  </a:lnTo>
                  <a:lnTo>
                    <a:pt x="2621" y="1931"/>
                  </a:lnTo>
                  <a:lnTo>
                    <a:pt x="2700" y="2168"/>
                  </a:lnTo>
                  <a:lnTo>
                    <a:pt x="3054" y="2365"/>
                  </a:lnTo>
                  <a:lnTo>
                    <a:pt x="2975" y="2050"/>
                  </a:lnTo>
                  <a:lnTo>
                    <a:pt x="2837" y="1734"/>
                  </a:lnTo>
                  <a:lnTo>
                    <a:pt x="2680" y="1419"/>
                  </a:lnTo>
                  <a:lnTo>
                    <a:pt x="2503" y="1124"/>
                  </a:lnTo>
                  <a:lnTo>
                    <a:pt x="2306" y="848"/>
                  </a:lnTo>
                  <a:lnTo>
                    <a:pt x="2069" y="612"/>
                  </a:lnTo>
                  <a:lnTo>
                    <a:pt x="1833" y="395"/>
                  </a:lnTo>
                  <a:lnTo>
                    <a:pt x="1557" y="218"/>
                  </a:lnTo>
                  <a:lnTo>
                    <a:pt x="1399" y="139"/>
                  </a:lnTo>
                  <a:lnTo>
                    <a:pt x="1262" y="80"/>
                  </a:lnTo>
                  <a:lnTo>
                    <a:pt x="1104" y="40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5"/>
            <p:cNvSpPr/>
            <p:nvPr/>
          </p:nvSpPr>
          <p:spPr>
            <a:xfrm>
              <a:off x="4904200" y="1437250"/>
              <a:ext cx="33525" cy="11350"/>
            </a:xfrm>
            <a:custGeom>
              <a:avLst/>
              <a:gdLst/>
              <a:ahLst/>
              <a:cxnLst/>
              <a:rect l="l" t="t" r="r" b="b"/>
              <a:pathLst>
                <a:path w="1341" h="454" extrusionOk="0">
                  <a:moveTo>
                    <a:pt x="1340" y="79"/>
                  </a:moveTo>
                  <a:lnTo>
                    <a:pt x="1238" y="139"/>
                  </a:lnTo>
                  <a:lnTo>
                    <a:pt x="1238" y="139"/>
                  </a:lnTo>
                  <a:lnTo>
                    <a:pt x="1242" y="138"/>
                  </a:lnTo>
                  <a:lnTo>
                    <a:pt x="1340" y="79"/>
                  </a:lnTo>
                  <a:close/>
                  <a:moveTo>
                    <a:pt x="474" y="0"/>
                  </a:moveTo>
                  <a:lnTo>
                    <a:pt x="1" y="276"/>
                  </a:lnTo>
                  <a:lnTo>
                    <a:pt x="119" y="355"/>
                  </a:lnTo>
                  <a:lnTo>
                    <a:pt x="237" y="394"/>
                  </a:lnTo>
                  <a:lnTo>
                    <a:pt x="355" y="434"/>
                  </a:lnTo>
                  <a:lnTo>
                    <a:pt x="474" y="434"/>
                  </a:lnTo>
                  <a:lnTo>
                    <a:pt x="572" y="453"/>
                  </a:lnTo>
                  <a:lnTo>
                    <a:pt x="671" y="434"/>
                  </a:lnTo>
                  <a:lnTo>
                    <a:pt x="769" y="414"/>
                  </a:lnTo>
                  <a:lnTo>
                    <a:pt x="868" y="355"/>
                  </a:lnTo>
                  <a:lnTo>
                    <a:pt x="1238" y="139"/>
                  </a:lnTo>
                  <a:lnTo>
                    <a:pt x="1238" y="139"/>
                  </a:lnTo>
                  <a:lnTo>
                    <a:pt x="1143" y="158"/>
                  </a:lnTo>
                  <a:lnTo>
                    <a:pt x="1045" y="178"/>
                  </a:lnTo>
                  <a:lnTo>
                    <a:pt x="946" y="178"/>
                  </a:lnTo>
                  <a:lnTo>
                    <a:pt x="828" y="158"/>
                  </a:lnTo>
                  <a:lnTo>
                    <a:pt x="710" y="118"/>
                  </a:lnTo>
                  <a:lnTo>
                    <a:pt x="592" y="79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5"/>
            <p:cNvSpPr/>
            <p:nvPr/>
          </p:nvSpPr>
          <p:spPr>
            <a:xfrm>
              <a:off x="4865300" y="1358950"/>
              <a:ext cx="76350" cy="100475"/>
            </a:xfrm>
            <a:custGeom>
              <a:avLst/>
              <a:gdLst/>
              <a:ahLst/>
              <a:cxnLst/>
              <a:rect l="l" t="t" r="r" b="b"/>
              <a:pathLst>
                <a:path w="3054" h="4019" extrusionOk="0">
                  <a:moveTo>
                    <a:pt x="808" y="0"/>
                  </a:moveTo>
                  <a:lnTo>
                    <a:pt x="690" y="20"/>
                  </a:lnTo>
                  <a:lnTo>
                    <a:pt x="572" y="40"/>
                  </a:lnTo>
                  <a:lnTo>
                    <a:pt x="454" y="99"/>
                  </a:lnTo>
                  <a:lnTo>
                    <a:pt x="355" y="158"/>
                  </a:lnTo>
                  <a:lnTo>
                    <a:pt x="257" y="256"/>
                  </a:lnTo>
                  <a:lnTo>
                    <a:pt x="178" y="355"/>
                  </a:lnTo>
                  <a:lnTo>
                    <a:pt x="119" y="473"/>
                  </a:lnTo>
                  <a:lnTo>
                    <a:pt x="60" y="611"/>
                  </a:lnTo>
                  <a:lnTo>
                    <a:pt x="20" y="749"/>
                  </a:lnTo>
                  <a:lnTo>
                    <a:pt x="1" y="926"/>
                  </a:lnTo>
                  <a:lnTo>
                    <a:pt x="1" y="1103"/>
                  </a:lnTo>
                  <a:lnTo>
                    <a:pt x="1" y="1281"/>
                  </a:lnTo>
                  <a:lnTo>
                    <a:pt x="20" y="1478"/>
                  </a:lnTo>
                  <a:lnTo>
                    <a:pt x="60" y="1675"/>
                  </a:lnTo>
                  <a:lnTo>
                    <a:pt x="119" y="1872"/>
                  </a:lnTo>
                  <a:lnTo>
                    <a:pt x="178" y="2069"/>
                  </a:lnTo>
                  <a:lnTo>
                    <a:pt x="257" y="2266"/>
                  </a:lnTo>
                  <a:lnTo>
                    <a:pt x="454" y="2640"/>
                  </a:lnTo>
                  <a:lnTo>
                    <a:pt x="671" y="2994"/>
                  </a:lnTo>
                  <a:lnTo>
                    <a:pt x="808" y="3152"/>
                  </a:lnTo>
                  <a:lnTo>
                    <a:pt x="946" y="3310"/>
                  </a:lnTo>
                  <a:lnTo>
                    <a:pt x="1084" y="3447"/>
                  </a:lnTo>
                  <a:lnTo>
                    <a:pt x="1242" y="3585"/>
                  </a:lnTo>
                  <a:lnTo>
                    <a:pt x="1380" y="3703"/>
                  </a:lnTo>
                  <a:lnTo>
                    <a:pt x="1557" y="3802"/>
                  </a:lnTo>
                  <a:lnTo>
                    <a:pt x="1793" y="3920"/>
                  </a:lnTo>
                  <a:lnTo>
                    <a:pt x="2010" y="3979"/>
                  </a:lnTo>
                  <a:lnTo>
                    <a:pt x="2227" y="4019"/>
                  </a:lnTo>
                  <a:lnTo>
                    <a:pt x="2424" y="3999"/>
                  </a:lnTo>
                  <a:lnTo>
                    <a:pt x="2581" y="3940"/>
                  </a:lnTo>
                  <a:lnTo>
                    <a:pt x="2739" y="3841"/>
                  </a:lnTo>
                  <a:lnTo>
                    <a:pt x="2877" y="3723"/>
                  </a:lnTo>
                  <a:lnTo>
                    <a:pt x="2975" y="3546"/>
                  </a:lnTo>
                  <a:lnTo>
                    <a:pt x="2601" y="3329"/>
                  </a:lnTo>
                  <a:lnTo>
                    <a:pt x="2522" y="3428"/>
                  </a:lnTo>
                  <a:lnTo>
                    <a:pt x="2404" y="3507"/>
                  </a:lnTo>
                  <a:lnTo>
                    <a:pt x="2286" y="3546"/>
                  </a:lnTo>
                  <a:lnTo>
                    <a:pt x="2168" y="3566"/>
                  </a:lnTo>
                  <a:lnTo>
                    <a:pt x="2030" y="3566"/>
                  </a:lnTo>
                  <a:lnTo>
                    <a:pt x="1872" y="3546"/>
                  </a:lnTo>
                  <a:lnTo>
                    <a:pt x="1715" y="3487"/>
                  </a:lnTo>
                  <a:lnTo>
                    <a:pt x="1557" y="3408"/>
                  </a:lnTo>
                  <a:lnTo>
                    <a:pt x="1419" y="3329"/>
                  </a:lnTo>
                  <a:lnTo>
                    <a:pt x="1301" y="3250"/>
                  </a:lnTo>
                  <a:lnTo>
                    <a:pt x="1064" y="303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33" y="2206"/>
                  </a:lnTo>
                  <a:lnTo>
                    <a:pt x="414" y="1891"/>
                  </a:lnTo>
                  <a:lnTo>
                    <a:pt x="355" y="1596"/>
                  </a:lnTo>
                  <a:lnTo>
                    <a:pt x="336" y="1438"/>
                  </a:lnTo>
                  <a:lnTo>
                    <a:pt x="336" y="1300"/>
                  </a:lnTo>
                  <a:lnTo>
                    <a:pt x="336" y="1162"/>
                  </a:lnTo>
                  <a:lnTo>
                    <a:pt x="355" y="1025"/>
                  </a:lnTo>
                  <a:lnTo>
                    <a:pt x="395" y="906"/>
                  </a:lnTo>
                  <a:lnTo>
                    <a:pt x="434" y="808"/>
                  </a:lnTo>
                  <a:lnTo>
                    <a:pt x="474" y="709"/>
                  </a:lnTo>
                  <a:lnTo>
                    <a:pt x="533" y="631"/>
                  </a:lnTo>
                  <a:lnTo>
                    <a:pt x="611" y="552"/>
                  </a:lnTo>
                  <a:lnTo>
                    <a:pt x="690" y="512"/>
                  </a:lnTo>
                  <a:lnTo>
                    <a:pt x="769" y="473"/>
                  </a:lnTo>
                  <a:lnTo>
                    <a:pt x="867" y="434"/>
                  </a:lnTo>
                  <a:lnTo>
                    <a:pt x="1084" y="434"/>
                  </a:lnTo>
                  <a:lnTo>
                    <a:pt x="1202" y="453"/>
                  </a:lnTo>
                  <a:lnTo>
                    <a:pt x="1301" y="473"/>
                  </a:lnTo>
                  <a:lnTo>
                    <a:pt x="1439" y="532"/>
                  </a:lnTo>
                  <a:lnTo>
                    <a:pt x="1557" y="591"/>
                  </a:lnTo>
                  <a:lnTo>
                    <a:pt x="1754" y="729"/>
                  </a:lnTo>
                  <a:lnTo>
                    <a:pt x="1931" y="867"/>
                  </a:lnTo>
                  <a:lnTo>
                    <a:pt x="2108" y="1044"/>
                  </a:lnTo>
                  <a:lnTo>
                    <a:pt x="2246" y="1241"/>
                  </a:lnTo>
                  <a:lnTo>
                    <a:pt x="2384" y="1458"/>
                  </a:lnTo>
                  <a:lnTo>
                    <a:pt x="2522" y="1675"/>
                  </a:lnTo>
                  <a:lnTo>
                    <a:pt x="2621" y="1911"/>
                  </a:lnTo>
                  <a:lnTo>
                    <a:pt x="2699" y="2147"/>
                  </a:lnTo>
                  <a:lnTo>
                    <a:pt x="3054" y="2364"/>
                  </a:lnTo>
                  <a:lnTo>
                    <a:pt x="2956" y="2029"/>
                  </a:lnTo>
                  <a:lnTo>
                    <a:pt x="2837" y="1714"/>
                  </a:lnTo>
                  <a:lnTo>
                    <a:pt x="2680" y="1418"/>
                  </a:lnTo>
                  <a:lnTo>
                    <a:pt x="2502" y="1123"/>
                  </a:lnTo>
                  <a:lnTo>
                    <a:pt x="2286" y="847"/>
                  </a:lnTo>
                  <a:lnTo>
                    <a:pt x="2069" y="591"/>
                  </a:lnTo>
                  <a:lnTo>
                    <a:pt x="1813" y="374"/>
                  </a:lnTo>
                  <a:lnTo>
                    <a:pt x="1557" y="217"/>
                  </a:lnTo>
                  <a:lnTo>
                    <a:pt x="1399" y="118"/>
                  </a:lnTo>
                  <a:lnTo>
                    <a:pt x="1242" y="59"/>
                  </a:lnTo>
                  <a:lnTo>
                    <a:pt x="1104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5"/>
            <p:cNvSpPr/>
            <p:nvPr/>
          </p:nvSpPr>
          <p:spPr>
            <a:xfrm>
              <a:off x="4264025" y="1711050"/>
              <a:ext cx="1138075" cy="382175"/>
            </a:xfrm>
            <a:custGeom>
              <a:avLst/>
              <a:gdLst/>
              <a:ahLst/>
              <a:cxnLst/>
              <a:rect l="l" t="t" r="r" b="b"/>
              <a:pathLst>
                <a:path w="45523" h="15287" extrusionOk="0">
                  <a:moveTo>
                    <a:pt x="45464" y="0"/>
                  </a:moveTo>
                  <a:lnTo>
                    <a:pt x="45247" y="40"/>
                  </a:lnTo>
                  <a:lnTo>
                    <a:pt x="45089" y="79"/>
                  </a:lnTo>
                  <a:lnTo>
                    <a:pt x="44912" y="138"/>
                  </a:lnTo>
                  <a:lnTo>
                    <a:pt x="44676" y="257"/>
                  </a:lnTo>
                  <a:lnTo>
                    <a:pt x="44420" y="394"/>
                  </a:lnTo>
                  <a:lnTo>
                    <a:pt x="23264" y="12686"/>
                  </a:lnTo>
                  <a:lnTo>
                    <a:pt x="22968" y="12844"/>
                  </a:lnTo>
                  <a:lnTo>
                    <a:pt x="22673" y="12962"/>
                  </a:lnTo>
                  <a:lnTo>
                    <a:pt x="22338" y="13080"/>
                  </a:lnTo>
                  <a:lnTo>
                    <a:pt x="22003" y="13179"/>
                  </a:lnTo>
                  <a:lnTo>
                    <a:pt x="21649" y="13238"/>
                  </a:lnTo>
                  <a:lnTo>
                    <a:pt x="21294" y="13297"/>
                  </a:lnTo>
                  <a:lnTo>
                    <a:pt x="20939" y="13316"/>
                  </a:lnTo>
                  <a:lnTo>
                    <a:pt x="20565" y="13336"/>
                  </a:lnTo>
                  <a:lnTo>
                    <a:pt x="20211" y="13316"/>
                  </a:lnTo>
                  <a:lnTo>
                    <a:pt x="19836" y="13297"/>
                  </a:lnTo>
                  <a:lnTo>
                    <a:pt x="19482" y="13238"/>
                  </a:lnTo>
                  <a:lnTo>
                    <a:pt x="19127" y="13179"/>
                  </a:lnTo>
                  <a:lnTo>
                    <a:pt x="18792" y="13080"/>
                  </a:lnTo>
                  <a:lnTo>
                    <a:pt x="18477" y="12962"/>
                  </a:lnTo>
                  <a:lnTo>
                    <a:pt x="18162" y="12844"/>
                  </a:lnTo>
                  <a:lnTo>
                    <a:pt x="17867" y="12686"/>
                  </a:lnTo>
                  <a:lnTo>
                    <a:pt x="847" y="2975"/>
                  </a:lnTo>
                  <a:lnTo>
                    <a:pt x="0" y="3546"/>
                  </a:lnTo>
                  <a:lnTo>
                    <a:pt x="0" y="4314"/>
                  </a:lnTo>
                  <a:lnTo>
                    <a:pt x="17867" y="14636"/>
                  </a:lnTo>
                  <a:lnTo>
                    <a:pt x="18162" y="14794"/>
                  </a:lnTo>
                  <a:lnTo>
                    <a:pt x="18457" y="14912"/>
                  </a:lnTo>
                  <a:lnTo>
                    <a:pt x="18792" y="15030"/>
                  </a:lnTo>
                  <a:lnTo>
                    <a:pt x="19127" y="15129"/>
                  </a:lnTo>
                  <a:lnTo>
                    <a:pt x="19482" y="15188"/>
                  </a:lnTo>
                  <a:lnTo>
                    <a:pt x="19836" y="15247"/>
                  </a:lnTo>
                  <a:lnTo>
                    <a:pt x="20191" y="15267"/>
                  </a:lnTo>
                  <a:lnTo>
                    <a:pt x="20565" y="15286"/>
                  </a:lnTo>
                  <a:lnTo>
                    <a:pt x="20920" y="15267"/>
                  </a:lnTo>
                  <a:lnTo>
                    <a:pt x="21294" y="15247"/>
                  </a:lnTo>
                  <a:lnTo>
                    <a:pt x="21649" y="15188"/>
                  </a:lnTo>
                  <a:lnTo>
                    <a:pt x="22003" y="15129"/>
                  </a:lnTo>
                  <a:lnTo>
                    <a:pt x="22338" y="15030"/>
                  </a:lnTo>
                  <a:lnTo>
                    <a:pt x="22653" y="14912"/>
                  </a:lnTo>
                  <a:lnTo>
                    <a:pt x="22968" y="14794"/>
                  </a:lnTo>
                  <a:lnTo>
                    <a:pt x="23264" y="14636"/>
                  </a:lnTo>
                  <a:lnTo>
                    <a:pt x="44420" y="2345"/>
                  </a:lnTo>
                  <a:lnTo>
                    <a:pt x="44676" y="2167"/>
                  </a:lnTo>
                  <a:lnTo>
                    <a:pt x="44892" y="1990"/>
                  </a:lnTo>
                  <a:lnTo>
                    <a:pt x="45089" y="1813"/>
                  </a:lnTo>
                  <a:lnTo>
                    <a:pt x="45247" y="1616"/>
                  </a:lnTo>
                  <a:lnTo>
                    <a:pt x="45365" y="1419"/>
                  </a:lnTo>
                  <a:lnTo>
                    <a:pt x="45444" y="1202"/>
                  </a:lnTo>
                  <a:lnTo>
                    <a:pt x="45503" y="1005"/>
                  </a:lnTo>
                  <a:lnTo>
                    <a:pt x="45523" y="788"/>
                  </a:lnTo>
                  <a:lnTo>
                    <a:pt x="45523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5"/>
            <p:cNvSpPr/>
            <p:nvPr/>
          </p:nvSpPr>
          <p:spPr>
            <a:xfrm>
              <a:off x="4264025" y="1414100"/>
              <a:ext cx="1138075" cy="659425"/>
            </a:xfrm>
            <a:custGeom>
              <a:avLst/>
              <a:gdLst/>
              <a:ahLst/>
              <a:cxnLst/>
              <a:rect l="l" t="t" r="r" b="b"/>
              <a:pathLst>
                <a:path w="45523" h="26377" extrusionOk="0">
                  <a:moveTo>
                    <a:pt x="26534" y="0"/>
                  </a:moveTo>
                  <a:lnTo>
                    <a:pt x="2206" y="13927"/>
                  </a:lnTo>
                  <a:lnTo>
                    <a:pt x="0" y="15424"/>
                  </a:lnTo>
                  <a:lnTo>
                    <a:pt x="17867" y="25726"/>
                  </a:lnTo>
                  <a:lnTo>
                    <a:pt x="18162" y="25884"/>
                  </a:lnTo>
                  <a:lnTo>
                    <a:pt x="18477" y="26022"/>
                  </a:lnTo>
                  <a:lnTo>
                    <a:pt x="18792" y="26120"/>
                  </a:lnTo>
                  <a:lnTo>
                    <a:pt x="19127" y="26219"/>
                  </a:lnTo>
                  <a:lnTo>
                    <a:pt x="19482" y="26278"/>
                  </a:lnTo>
                  <a:lnTo>
                    <a:pt x="19836" y="26337"/>
                  </a:lnTo>
                  <a:lnTo>
                    <a:pt x="20211" y="26376"/>
                  </a:lnTo>
                  <a:lnTo>
                    <a:pt x="20939" y="26376"/>
                  </a:lnTo>
                  <a:lnTo>
                    <a:pt x="21294" y="26337"/>
                  </a:lnTo>
                  <a:lnTo>
                    <a:pt x="21649" y="26278"/>
                  </a:lnTo>
                  <a:lnTo>
                    <a:pt x="22003" y="26219"/>
                  </a:lnTo>
                  <a:lnTo>
                    <a:pt x="22338" y="26120"/>
                  </a:lnTo>
                  <a:lnTo>
                    <a:pt x="22673" y="26022"/>
                  </a:lnTo>
                  <a:lnTo>
                    <a:pt x="22968" y="25884"/>
                  </a:lnTo>
                  <a:lnTo>
                    <a:pt x="23264" y="25726"/>
                  </a:lnTo>
                  <a:lnTo>
                    <a:pt x="44420" y="13435"/>
                  </a:lnTo>
                  <a:lnTo>
                    <a:pt x="44676" y="13257"/>
                  </a:lnTo>
                  <a:lnTo>
                    <a:pt x="44912" y="13080"/>
                  </a:lnTo>
                  <a:lnTo>
                    <a:pt x="45109" y="12903"/>
                  </a:lnTo>
                  <a:lnTo>
                    <a:pt x="45247" y="12706"/>
                  </a:lnTo>
                  <a:lnTo>
                    <a:pt x="45385" y="12509"/>
                  </a:lnTo>
                  <a:lnTo>
                    <a:pt x="45464" y="12292"/>
                  </a:lnTo>
                  <a:lnTo>
                    <a:pt x="45523" y="12075"/>
                  </a:lnTo>
                  <a:lnTo>
                    <a:pt x="45523" y="11878"/>
                  </a:lnTo>
                  <a:lnTo>
                    <a:pt x="45503" y="11662"/>
                  </a:lnTo>
                  <a:lnTo>
                    <a:pt x="45464" y="11445"/>
                  </a:lnTo>
                  <a:lnTo>
                    <a:pt x="45365" y="11248"/>
                  </a:lnTo>
                  <a:lnTo>
                    <a:pt x="45247" y="11051"/>
                  </a:lnTo>
                  <a:lnTo>
                    <a:pt x="45089" y="10854"/>
                  </a:lnTo>
                  <a:lnTo>
                    <a:pt x="44892" y="10657"/>
                  </a:lnTo>
                  <a:lnTo>
                    <a:pt x="44676" y="10480"/>
                  </a:lnTo>
                  <a:lnTo>
                    <a:pt x="44400" y="10303"/>
                  </a:lnTo>
                  <a:lnTo>
                    <a:pt x="26534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5"/>
            <p:cNvSpPr/>
            <p:nvPr/>
          </p:nvSpPr>
          <p:spPr>
            <a:xfrm>
              <a:off x="4264025" y="1687400"/>
              <a:ext cx="1138075" cy="382175"/>
            </a:xfrm>
            <a:custGeom>
              <a:avLst/>
              <a:gdLst/>
              <a:ahLst/>
              <a:cxnLst/>
              <a:rect l="l" t="t" r="r" b="b"/>
              <a:pathLst>
                <a:path w="45523" h="15287" extrusionOk="0">
                  <a:moveTo>
                    <a:pt x="45464" y="1"/>
                  </a:moveTo>
                  <a:lnTo>
                    <a:pt x="45247" y="40"/>
                  </a:lnTo>
                  <a:lnTo>
                    <a:pt x="45089" y="80"/>
                  </a:lnTo>
                  <a:lnTo>
                    <a:pt x="44912" y="159"/>
                  </a:lnTo>
                  <a:lnTo>
                    <a:pt x="44676" y="257"/>
                  </a:lnTo>
                  <a:lnTo>
                    <a:pt x="44420" y="395"/>
                  </a:lnTo>
                  <a:lnTo>
                    <a:pt x="23264" y="12706"/>
                  </a:lnTo>
                  <a:lnTo>
                    <a:pt x="22968" y="12844"/>
                  </a:lnTo>
                  <a:lnTo>
                    <a:pt x="22673" y="12982"/>
                  </a:lnTo>
                  <a:lnTo>
                    <a:pt x="22338" y="13100"/>
                  </a:lnTo>
                  <a:lnTo>
                    <a:pt x="22003" y="13179"/>
                  </a:lnTo>
                  <a:lnTo>
                    <a:pt x="21649" y="13258"/>
                  </a:lnTo>
                  <a:lnTo>
                    <a:pt x="21294" y="13297"/>
                  </a:lnTo>
                  <a:lnTo>
                    <a:pt x="20939" y="13337"/>
                  </a:lnTo>
                  <a:lnTo>
                    <a:pt x="20211" y="13337"/>
                  </a:lnTo>
                  <a:lnTo>
                    <a:pt x="19836" y="13297"/>
                  </a:lnTo>
                  <a:lnTo>
                    <a:pt x="19482" y="13258"/>
                  </a:lnTo>
                  <a:lnTo>
                    <a:pt x="19127" y="13179"/>
                  </a:lnTo>
                  <a:lnTo>
                    <a:pt x="18792" y="13100"/>
                  </a:lnTo>
                  <a:lnTo>
                    <a:pt x="18477" y="12982"/>
                  </a:lnTo>
                  <a:lnTo>
                    <a:pt x="18162" y="12844"/>
                  </a:lnTo>
                  <a:lnTo>
                    <a:pt x="17867" y="12706"/>
                  </a:lnTo>
                  <a:lnTo>
                    <a:pt x="847" y="2995"/>
                  </a:lnTo>
                  <a:lnTo>
                    <a:pt x="0" y="3547"/>
                  </a:lnTo>
                  <a:lnTo>
                    <a:pt x="0" y="4335"/>
                  </a:lnTo>
                  <a:lnTo>
                    <a:pt x="17867" y="14656"/>
                  </a:lnTo>
                  <a:lnTo>
                    <a:pt x="18162" y="14794"/>
                  </a:lnTo>
                  <a:lnTo>
                    <a:pt x="18457" y="14932"/>
                  </a:lnTo>
                  <a:lnTo>
                    <a:pt x="18792" y="15050"/>
                  </a:lnTo>
                  <a:lnTo>
                    <a:pt x="19127" y="15129"/>
                  </a:lnTo>
                  <a:lnTo>
                    <a:pt x="19482" y="15208"/>
                  </a:lnTo>
                  <a:lnTo>
                    <a:pt x="19836" y="15247"/>
                  </a:lnTo>
                  <a:lnTo>
                    <a:pt x="20191" y="15287"/>
                  </a:lnTo>
                  <a:lnTo>
                    <a:pt x="20920" y="15287"/>
                  </a:lnTo>
                  <a:lnTo>
                    <a:pt x="21294" y="15247"/>
                  </a:lnTo>
                  <a:lnTo>
                    <a:pt x="21649" y="15208"/>
                  </a:lnTo>
                  <a:lnTo>
                    <a:pt x="22003" y="15129"/>
                  </a:lnTo>
                  <a:lnTo>
                    <a:pt x="22338" y="15050"/>
                  </a:lnTo>
                  <a:lnTo>
                    <a:pt x="22653" y="14932"/>
                  </a:lnTo>
                  <a:lnTo>
                    <a:pt x="22968" y="14794"/>
                  </a:lnTo>
                  <a:lnTo>
                    <a:pt x="23264" y="14656"/>
                  </a:lnTo>
                  <a:lnTo>
                    <a:pt x="44420" y="2345"/>
                  </a:lnTo>
                  <a:lnTo>
                    <a:pt x="44676" y="2187"/>
                  </a:lnTo>
                  <a:lnTo>
                    <a:pt x="44892" y="2010"/>
                  </a:lnTo>
                  <a:lnTo>
                    <a:pt x="45089" y="1813"/>
                  </a:lnTo>
                  <a:lnTo>
                    <a:pt x="45247" y="1616"/>
                  </a:lnTo>
                  <a:lnTo>
                    <a:pt x="45365" y="1419"/>
                  </a:lnTo>
                  <a:lnTo>
                    <a:pt x="45444" y="1222"/>
                  </a:lnTo>
                  <a:lnTo>
                    <a:pt x="45503" y="1006"/>
                  </a:lnTo>
                  <a:lnTo>
                    <a:pt x="45523" y="809"/>
                  </a:lnTo>
                  <a:lnTo>
                    <a:pt x="45523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5"/>
            <p:cNvSpPr/>
            <p:nvPr/>
          </p:nvSpPr>
          <p:spPr>
            <a:xfrm>
              <a:off x="4264025" y="1390450"/>
              <a:ext cx="1138075" cy="659925"/>
            </a:xfrm>
            <a:custGeom>
              <a:avLst/>
              <a:gdLst/>
              <a:ahLst/>
              <a:cxnLst/>
              <a:rect l="l" t="t" r="r" b="b"/>
              <a:pathLst>
                <a:path w="45523" h="26397" extrusionOk="0">
                  <a:moveTo>
                    <a:pt x="26534" y="1"/>
                  </a:moveTo>
                  <a:lnTo>
                    <a:pt x="2206" y="13947"/>
                  </a:lnTo>
                  <a:lnTo>
                    <a:pt x="0" y="15425"/>
                  </a:lnTo>
                  <a:lnTo>
                    <a:pt x="17867" y="25747"/>
                  </a:lnTo>
                  <a:lnTo>
                    <a:pt x="18162" y="25904"/>
                  </a:lnTo>
                  <a:lnTo>
                    <a:pt x="18477" y="26022"/>
                  </a:lnTo>
                  <a:lnTo>
                    <a:pt x="18792" y="26140"/>
                  </a:lnTo>
                  <a:lnTo>
                    <a:pt x="19127" y="26219"/>
                  </a:lnTo>
                  <a:lnTo>
                    <a:pt x="19482" y="26298"/>
                  </a:lnTo>
                  <a:lnTo>
                    <a:pt x="19836" y="26357"/>
                  </a:lnTo>
                  <a:lnTo>
                    <a:pt x="20211" y="26377"/>
                  </a:lnTo>
                  <a:lnTo>
                    <a:pt x="20565" y="26397"/>
                  </a:lnTo>
                  <a:lnTo>
                    <a:pt x="20939" y="26377"/>
                  </a:lnTo>
                  <a:lnTo>
                    <a:pt x="21294" y="26357"/>
                  </a:lnTo>
                  <a:lnTo>
                    <a:pt x="21649" y="26298"/>
                  </a:lnTo>
                  <a:lnTo>
                    <a:pt x="22003" y="26219"/>
                  </a:lnTo>
                  <a:lnTo>
                    <a:pt x="22338" y="26140"/>
                  </a:lnTo>
                  <a:lnTo>
                    <a:pt x="22673" y="26022"/>
                  </a:lnTo>
                  <a:lnTo>
                    <a:pt x="22968" y="25904"/>
                  </a:lnTo>
                  <a:lnTo>
                    <a:pt x="23264" y="25747"/>
                  </a:lnTo>
                  <a:lnTo>
                    <a:pt x="44420" y="13455"/>
                  </a:lnTo>
                  <a:lnTo>
                    <a:pt x="44676" y="13278"/>
                  </a:lnTo>
                  <a:lnTo>
                    <a:pt x="44912" y="13100"/>
                  </a:lnTo>
                  <a:lnTo>
                    <a:pt x="45109" y="12903"/>
                  </a:lnTo>
                  <a:lnTo>
                    <a:pt x="45247" y="12706"/>
                  </a:lnTo>
                  <a:lnTo>
                    <a:pt x="45385" y="12509"/>
                  </a:lnTo>
                  <a:lnTo>
                    <a:pt x="45464" y="12312"/>
                  </a:lnTo>
                  <a:lnTo>
                    <a:pt x="45523" y="12096"/>
                  </a:lnTo>
                  <a:lnTo>
                    <a:pt x="45523" y="11879"/>
                  </a:lnTo>
                  <a:lnTo>
                    <a:pt x="45503" y="11682"/>
                  </a:lnTo>
                  <a:lnTo>
                    <a:pt x="45464" y="11465"/>
                  </a:lnTo>
                  <a:lnTo>
                    <a:pt x="45365" y="11249"/>
                  </a:lnTo>
                  <a:lnTo>
                    <a:pt x="45247" y="11052"/>
                  </a:lnTo>
                  <a:lnTo>
                    <a:pt x="45089" y="10855"/>
                  </a:lnTo>
                  <a:lnTo>
                    <a:pt x="44892" y="10677"/>
                  </a:lnTo>
                  <a:lnTo>
                    <a:pt x="44676" y="10500"/>
                  </a:lnTo>
                  <a:lnTo>
                    <a:pt x="44400" y="10323"/>
                  </a:lnTo>
                  <a:lnTo>
                    <a:pt x="265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5"/>
            <p:cNvSpPr/>
            <p:nvPr/>
          </p:nvSpPr>
          <p:spPr>
            <a:xfrm>
              <a:off x="4308350" y="1371750"/>
              <a:ext cx="1061250" cy="616075"/>
            </a:xfrm>
            <a:custGeom>
              <a:avLst/>
              <a:gdLst/>
              <a:ahLst/>
              <a:cxnLst/>
              <a:rect l="l" t="t" r="r" b="b"/>
              <a:pathLst>
                <a:path w="42450" h="24643" extrusionOk="0">
                  <a:moveTo>
                    <a:pt x="25411" y="0"/>
                  </a:moveTo>
                  <a:lnTo>
                    <a:pt x="0" y="14715"/>
                  </a:lnTo>
                  <a:lnTo>
                    <a:pt x="16094" y="24013"/>
                  </a:lnTo>
                  <a:lnTo>
                    <a:pt x="16369" y="24170"/>
                  </a:lnTo>
                  <a:lnTo>
                    <a:pt x="16665" y="24288"/>
                  </a:lnTo>
                  <a:lnTo>
                    <a:pt x="16980" y="24387"/>
                  </a:lnTo>
                  <a:lnTo>
                    <a:pt x="17295" y="24485"/>
                  </a:lnTo>
                  <a:lnTo>
                    <a:pt x="17630" y="24544"/>
                  </a:lnTo>
                  <a:lnTo>
                    <a:pt x="17965" y="24603"/>
                  </a:lnTo>
                  <a:lnTo>
                    <a:pt x="18319" y="24623"/>
                  </a:lnTo>
                  <a:lnTo>
                    <a:pt x="18674" y="24643"/>
                  </a:lnTo>
                  <a:lnTo>
                    <a:pt x="19009" y="24623"/>
                  </a:lnTo>
                  <a:lnTo>
                    <a:pt x="19363" y="24603"/>
                  </a:lnTo>
                  <a:lnTo>
                    <a:pt x="19698" y="24544"/>
                  </a:lnTo>
                  <a:lnTo>
                    <a:pt x="20033" y="24485"/>
                  </a:lnTo>
                  <a:lnTo>
                    <a:pt x="20348" y="24387"/>
                  </a:lnTo>
                  <a:lnTo>
                    <a:pt x="20664" y="24288"/>
                  </a:lnTo>
                  <a:lnTo>
                    <a:pt x="20959" y="24170"/>
                  </a:lnTo>
                  <a:lnTo>
                    <a:pt x="21235" y="24013"/>
                  </a:lnTo>
                  <a:lnTo>
                    <a:pt x="41406" y="12292"/>
                  </a:lnTo>
                  <a:lnTo>
                    <a:pt x="41642" y="12135"/>
                  </a:lnTo>
                  <a:lnTo>
                    <a:pt x="41859" y="11977"/>
                  </a:lnTo>
                  <a:lnTo>
                    <a:pt x="42036" y="11780"/>
                  </a:lnTo>
                  <a:lnTo>
                    <a:pt x="42194" y="11603"/>
                  </a:lnTo>
                  <a:lnTo>
                    <a:pt x="42312" y="11406"/>
                  </a:lnTo>
                  <a:lnTo>
                    <a:pt x="42391" y="11209"/>
                  </a:lnTo>
                  <a:lnTo>
                    <a:pt x="42430" y="11012"/>
                  </a:lnTo>
                  <a:lnTo>
                    <a:pt x="42450" y="10815"/>
                  </a:lnTo>
                  <a:lnTo>
                    <a:pt x="42430" y="10618"/>
                  </a:lnTo>
                  <a:lnTo>
                    <a:pt x="42391" y="10401"/>
                  </a:lnTo>
                  <a:lnTo>
                    <a:pt x="42312" y="10204"/>
                  </a:lnTo>
                  <a:lnTo>
                    <a:pt x="42194" y="10027"/>
                  </a:lnTo>
                  <a:lnTo>
                    <a:pt x="42036" y="9830"/>
                  </a:lnTo>
                  <a:lnTo>
                    <a:pt x="41859" y="9653"/>
                  </a:lnTo>
                  <a:lnTo>
                    <a:pt x="41642" y="9475"/>
                  </a:lnTo>
                  <a:lnTo>
                    <a:pt x="41386" y="9318"/>
                  </a:lnTo>
                  <a:lnTo>
                    <a:pt x="25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5"/>
            <p:cNvSpPr/>
            <p:nvPr/>
          </p:nvSpPr>
          <p:spPr>
            <a:xfrm>
              <a:off x="4308350" y="1642100"/>
              <a:ext cx="1061250" cy="392025"/>
            </a:xfrm>
            <a:custGeom>
              <a:avLst/>
              <a:gdLst/>
              <a:ahLst/>
              <a:cxnLst/>
              <a:rect l="l" t="t" r="r" b="b"/>
              <a:pathLst>
                <a:path w="42450" h="15681" extrusionOk="0">
                  <a:moveTo>
                    <a:pt x="42450" y="1"/>
                  </a:moveTo>
                  <a:lnTo>
                    <a:pt x="42430" y="198"/>
                  </a:lnTo>
                  <a:lnTo>
                    <a:pt x="42391" y="414"/>
                  </a:lnTo>
                  <a:lnTo>
                    <a:pt x="42312" y="592"/>
                  </a:lnTo>
                  <a:lnTo>
                    <a:pt x="42194" y="789"/>
                  </a:lnTo>
                  <a:lnTo>
                    <a:pt x="42036" y="986"/>
                  </a:lnTo>
                  <a:lnTo>
                    <a:pt x="41859" y="1163"/>
                  </a:lnTo>
                  <a:lnTo>
                    <a:pt x="41642" y="1321"/>
                  </a:lnTo>
                  <a:lnTo>
                    <a:pt x="41406" y="1478"/>
                  </a:lnTo>
                  <a:lnTo>
                    <a:pt x="21235" y="13199"/>
                  </a:lnTo>
                  <a:lnTo>
                    <a:pt x="20959" y="13356"/>
                  </a:lnTo>
                  <a:lnTo>
                    <a:pt x="20664" y="13474"/>
                  </a:lnTo>
                  <a:lnTo>
                    <a:pt x="20348" y="13573"/>
                  </a:lnTo>
                  <a:lnTo>
                    <a:pt x="20033" y="13671"/>
                  </a:lnTo>
                  <a:lnTo>
                    <a:pt x="19698" y="13730"/>
                  </a:lnTo>
                  <a:lnTo>
                    <a:pt x="19363" y="13789"/>
                  </a:lnTo>
                  <a:lnTo>
                    <a:pt x="19009" y="13809"/>
                  </a:lnTo>
                  <a:lnTo>
                    <a:pt x="18674" y="13829"/>
                  </a:lnTo>
                  <a:lnTo>
                    <a:pt x="18319" y="13809"/>
                  </a:lnTo>
                  <a:lnTo>
                    <a:pt x="17965" y="13789"/>
                  </a:lnTo>
                  <a:lnTo>
                    <a:pt x="17630" y="13730"/>
                  </a:lnTo>
                  <a:lnTo>
                    <a:pt x="17295" y="13671"/>
                  </a:lnTo>
                  <a:lnTo>
                    <a:pt x="16980" y="13573"/>
                  </a:lnTo>
                  <a:lnTo>
                    <a:pt x="16665" y="13474"/>
                  </a:lnTo>
                  <a:lnTo>
                    <a:pt x="16369" y="13356"/>
                  </a:lnTo>
                  <a:lnTo>
                    <a:pt x="16094" y="13199"/>
                  </a:lnTo>
                  <a:lnTo>
                    <a:pt x="0" y="3901"/>
                  </a:lnTo>
                  <a:lnTo>
                    <a:pt x="0" y="5753"/>
                  </a:lnTo>
                  <a:lnTo>
                    <a:pt x="16094" y="15070"/>
                  </a:lnTo>
                  <a:lnTo>
                    <a:pt x="16369" y="15208"/>
                  </a:lnTo>
                  <a:lnTo>
                    <a:pt x="16665" y="15326"/>
                  </a:lnTo>
                  <a:lnTo>
                    <a:pt x="16960" y="15444"/>
                  </a:lnTo>
                  <a:lnTo>
                    <a:pt x="17295" y="15523"/>
                  </a:lnTo>
                  <a:lnTo>
                    <a:pt x="17630" y="15582"/>
                  </a:lnTo>
                  <a:lnTo>
                    <a:pt x="17965" y="15641"/>
                  </a:lnTo>
                  <a:lnTo>
                    <a:pt x="18319" y="15661"/>
                  </a:lnTo>
                  <a:lnTo>
                    <a:pt x="18654" y="15681"/>
                  </a:lnTo>
                  <a:lnTo>
                    <a:pt x="19009" y="15661"/>
                  </a:lnTo>
                  <a:lnTo>
                    <a:pt x="19363" y="15641"/>
                  </a:lnTo>
                  <a:lnTo>
                    <a:pt x="19698" y="15582"/>
                  </a:lnTo>
                  <a:lnTo>
                    <a:pt x="20033" y="15523"/>
                  </a:lnTo>
                  <a:lnTo>
                    <a:pt x="20348" y="15444"/>
                  </a:lnTo>
                  <a:lnTo>
                    <a:pt x="20664" y="15326"/>
                  </a:lnTo>
                  <a:lnTo>
                    <a:pt x="20959" y="15208"/>
                  </a:lnTo>
                  <a:lnTo>
                    <a:pt x="21235" y="15070"/>
                  </a:lnTo>
                  <a:lnTo>
                    <a:pt x="41386" y="3349"/>
                  </a:lnTo>
                  <a:lnTo>
                    <a:pt x="41642" y="3172"/>
                  </a:lnTo>
                  <a:lnTo>
                    <a:pt x="41859" y="3015"/>
                  </a:lnTo>
                  <a:lnTo>
                    <a:pt x="42036" y="2837"/>
                  </a:lnTo>
                  <a:lnTo>
                    <a:pt x="42194" y="2640"/>
                  </a:lnTo>
                  <a:lnTo>
                    <a:pt x="42292" y="2463"/>
                  </a:lnTo>
                  <a:lnTo>
                    <a:pt x="42391" y="2266"/>
                  </a:lnTo>
                  <a:lnTo>
                    <a:pt x="42430" y="2069"/>
                  </a:lnTo>
                  <a:lnTo>
                    <a:pt x="42450" y="1872"/>
                  </a:lnTo>
                  <a:lnTo>
                    <a:pt x="42450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5"/>
            <p:cNvSpPr/>
            <p:nvPr/>
          </p:nvSpPr>
          <p:spPr>
            <a:xfrm>
              <a:off x="4837225" y="1975500"/>
              <a:ext cx="425525" cy="294500"/>
            </a:xfrm>
            <a:custGeom>
              <a:avLst/>
              <a:gdLst/>
              <a:ahLst/>
              <a:cxnLst/>
              <a:rect l="l" t="t" r="r" b="b"/>
              <a:pathLst>
                <a:path w="17021" h="11780" extrusionOk="0">
                  <a:moveTo>
                    <a:pt x="17020" y="0"/>
                  </a:moveTo>
                  <a:lnTo>
                    <a:pt x="16213" y="60"/>
                  </a:lnTo>
                  <a:lnTo>
                    <a:pt x="14696" y="138"/>
                  </a:lnTo>
                  <a:lnTo>
                    <a:pt x="730" y="9495"/>
                  </a:lnTo>
                  <a:lnTo>
                    <a:pt x="671" y="9456"/>
                  </a:lnTo>
                  <a:lnTo>
                    <a:pt x="592" y="9436"/>
                  </a:lnTo>
                  <a:lnTo>
                    <a:pt x="513" y="9475"/>
                  </a:lnTo>
                  <a:lnTo>
                    <a:pt x="434" y="9515"/>
                  </a:lnTo>
                  <a:lnTo>
                    <a:pt x="395" y="9574"/>
                  </a:lnTo>
                  <a:lnTo>
                    <a:pt x="375" y="9653"/>
                  </a:lnTo>
                  <a:lnTo>
                    <a:pt x="395" y="9712"/>
                  </a:lnTo>
                  <a:lnTo>
                    <a:pt x="415" y="9731"/>
                  </a:lnTo>
                  <a:lnTo>
                    <a:pt x="237" y="9909"/>
                  </a:lnTo>
                  <a:lnTo>
                    <a:pt x="119" y="10086"/>
                  </a:lnTo>
                  <a:lnTo>
                    <a:pt x="40" y="10283"/>
                  </a:lnTo>
                  <a:lnTo>
                    <a:pt x="1" y="10480"/>
                  </a:lnTo>
                  <a:lnTo>
                    <a:pt x="21" y="10697"/>
                  </a:lnTo>
                  <a:lnTo>
                    <a:pt x="40" y="10874"/>
                  </a:lnTo>
                  <a:lnTo>
                    <a:pt x="119" y="11071"/>
                  </a:lnTo>
                  <a:lnTo>
                    <a:pt x="218" y="11248"/>
                  </a:lnTo>
                  <a:lnTo>
                    <a:pt x="336" y="11406"/>
                  </a:lnTo>
                  <a:lnTo>
                    <a:pt x="493" y="11544"/>
                  </a:lnTo>
                  <a:lnTo>
                    <a:pt x="651" y="11642"/>
                  </a:lnTo>
                  <a:lnTo>
                    <a:pt x="828" y="11721"/>
                  </a:lnTo>
                  <a:lnTo>
                    <a:pt x="1025" y="11780"/>
                  </a:lnTo>
                  <a:lnTo>
                    <a:pt x="1242" y="11780"/>
                  </a:lnTo>
                  <a:lnTo>
                    <a:pt x="1459" y="11741"/>
                  </a:lnTo>
                  <a:lnTo>
                    <a:pt x="1675" y="11662"/>
                  </a:lnTo>
                  <a:lnTo>
                    <a:pt x="1675" y="11681"/>
                  </a:lnTo>
                  <a:lnTo>
                    <a:pt x="3921" y="10184"/>
                  </a:lnTo>
                  <a:lnTo>
                    <a:pt x="8826" y="6895"/>
                  </a:lnTo>
                  <a:lnTo>
                    <a:pt x="15976" y="2088"/>
                  </a:lnTo>
                  <a:lnTo>
                    <a:pt x="16666" y="749"/>
                  </a:lnTo>
                  <a:lnTo>
                    <a:pt x="17020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5"/>
            <p:cNvSpPr/>
            <p:nvPr/>
          </p:nvSpPr>
          <p:spPr>
            <a:xfrm>
              <a:off x="5209525" y="1946450"/>
              <a:ext cx="58150" cy="51725"/>
            </a:xfrm>
            <a:custGeom>
              <a:avLst/>
              <a:gdLst/>
              <a:ahLst/>
              <a:cxnLst/>
              <a:rect l="l" t="t" r="r" b="b"/>
              <a:pathLst>
                <a:path w="2326" h="2069" extrusionOk="0">
                  <a:moveTo>
                    <a:pt x="2325" y="0"/>
                  </a:moveTo>
                  <a:lnTo>
                    <a:pt x="1" y="118"/>
                  </a:lnTo>
                  <a:lnTo>
                    <a:pt x="1281" y="2069"/>
                  </a:lnTo>
                  <a:lnTo>
                    <a:pt x="2325" y="0"/>
                  </a:lnTo>
                  <a:close/>
                </a:path>
              </a:pathLst>
            </a:custGeom>
            <a:solidFill>
              <a:srgbClr val="FEC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5"/>
            <p:cNvSpPr/>
            <p:nvPr/>
          </p:nvSpPr>
          <p:spPr>
            <a:xfrm>
              <a:off x="5247450" y="1946450"/>
              <a:ext cx="20225" cy="18250"/>
            </a:xfrm>
            <a:custGeom>
              <a:avLst/>
              <a:gdLst/>
              <a:ahLst/>
              <a:cxnLst/>
              <a:rect l="l" t="t" r="r" b="b"/>
              <a:pathLst>
                <a:path w="809" h="730" extrusionOk="0">
                  <a:moveTo>
                    <a:pt x="808" y="0"/>
                  </a:moveTo>
                  <a:lnTo>
                    <a:pt x="1" y="40"/>
                  </a:lnTo>
                  <a:lnTo>
                    <a:pt x="138" y="197"/>
                  </a:lnTo>
                  <a:lnTo>
                    <a:pt x="257" y="355"/>
                  </a:lnTo>
                  <a:lnTo>
                    <a:pt x="355" y="532"/>
                  </a:lnTo>
                  <a:lnTo>
                    <a:pt x="454" y="729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3B3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5"/>
            <p:cNvSpPr/>
            <p:nvPr/>
          </p:nvSpPr>
          <p:spPr>
            <a:xfrm>
              <a:off x="5247450" y="1946450"/>
              <a:ext cx="20225" cy="1000"/>
            </a:xfrm>
            <a:custGeom>
              <a:avLst/>
              <a:gdLst/>
              <a:ahLst/>
              <a:cxnLst/>
              <a:rect l="l" t="t" r="r" b="b"/>
              <a:pathLst>
                <a:path w="809" h="40" extrusionOk="0">
                  <a:moveTo>
                    <a:pt x="808" y="0"/>
                  </a:moveTo>
                  <a:lnTo>
                    <a:pt x="1" y="4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3C3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5"/>
            <p:cNvSpPr/>
            <p:nvPr/>
          </p:nvSpPr>
          <p:spPr>
            <a:xfrm>
              <a:off x="5247450" y="1946450"/>
              <a:ext cx="20225" cy="18250"/>
            </a:xfrm>
            <a:custGeom>
              <a:avLst/>
              <a:gdLst/>
              <a:ahLst/>
              <a:cxnLst/>
              <a:rect l="l" t="t" r="r" b="b"/>
              <a:pathLst>
                <a:path w="809" h="730" extrusionOk="0">
                  <a:moveTo>
                    <a:pt x="808" y="0"/>
                  </a:moveTo>
                  <a:lnTo>
                    <a:pt x="1" y="40"/>
                  </a:lnTo>
                  <a:lnTo>
                    <a:pt x="158" y="237"/>
                  </a:lnTo>
                  <a:lnTo>
                    <a:pt x="296" y="434"/>
                  </a:lnTo>
                  <a:lnTo>
                    <a:pt x="454" y="729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5"/>
            <p:cNvSpPr/>
            <p:nvPr/>
          </p:nvSpPr>
          <p:spPr>
            <a:xfrm>
              <a:off x="4854975" y="1949400"/>
              <a:ext cx="386600" cy="286625"/>
            </a:xfrm>
            <a:custGeom>
              <a:avLst/>
              <a:gdLst/>
              <a:ahLst/>
              <a:cxnLst/>
              <a:rect l="l" t="t" r="r" b="b"/>
              <a:pathLst>
                <a:path w="15464" h="11465" extrusionOk="0">
                  <a:moveTo>
                    <a:pt x="14183" y="0"/>
                  </a:moveTo>
                  <a:lnTo>
                    <a:pt x="0" y="9515"/>
                  </a:lnTo>
                  <a:lnTo>
                    <a:pt x="276" y="9672"/>
                  </a:lnTo>
                  <a:lnTo>
                    <a:pt x="512" y="9850"/>
                  </a:lnTo>
                  <a:lnTo>
                    <a:pt x="729" y="10066"/>
                  </a:lnTo>
                  <a:lnTo>
                    <a:pt x="906" y="10322"/>
                  </a:lnTo>
                  <a:lnTo>
                    <a:pt x="1064" y="10578"/>
                  </a:lnTo>
                  <a:lnTo>
                    <a:pt x="1162" y="10854"/>
                  </a:lnTo>
                  <a:lnTo>
                    <a:pt x="1241" y="11150"/>
                  </a:lnTo>
                  <a:lnTo>
                    <a:pt x="1280" y="11465"/>
                  </a:lnTo>
                  <a:lnTo>
                    <a:pt x="15463" y="1951"/>
                  </a:lnTo>
                  <a:lnTo>
                    <a:pt x="15424" y="1655"/>
                  </a:lnTo>
                  <a:lnTo>
                    <a:pt x="15345" y="1360"/>
                  </a:lnTo>
                  <a:lnTo>
                    <a:pt x="15227" y="1084"/>
                  </a:lnTo>
                  <a:lnTo>
                    <a:pt x="15089" y="808"/>
                  </a:lnTo>
                  <a:lnTo>
                    <a:pt x="14912" y="572"/>
                  </a:lnTo>
                  <a:lnTo>
                    <a:pt x="14695" y="355"/>
                  </a:lnTo>
                  <a:lnTo>
                    <a:pt x="14439" y="158"/>
                  </a:lnTo>
                  <a:lnTo>
                    <a:pt x="14183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5"/>
            <p:cNvSpPr/>
            <p:nvPr/>
          </p:nvSpPr>
          <p:spPr>
            <a:xfrm>
              <a:off x="4842150" y="2187250"/>
              <a:ext cx="44850" cy="53225"/>
            </a:xfrm>
            <a:custGeom>
              <a:avLst/>
              <a:gdLst/>
              <a:ahLst/>
              <a:cxnLst/>
              <a:rect l="l" t="t" r="r" b="b"/>
              <a:pathLst>
                <a:path w="1794" h="2129" extrusionOk="0">
                  <a:moveTo>
                    <a:pt x="513" y="1"/>
                  </a:moveTo>
                  <a:lnTo>
                    <a:pt x="415" y="60"/>
                  </a:lnTo>
                  <a:lnTo>
                    <a:pt x="336" y="158"/>
                  </a:lnTo>
                  <a:lnTo>
                    <a:pt x="257" y="237"/>
                  </a:lnTo>
                  <a:lnTo>
                    <a:pt x="178" y="336"/>
                  </a:lnTo>
                  <a:lnTo>
                    <a:pt x="119" y="434"/>
                  </a:lnTo>
                  <a:lnTo>
                    <a:pt x="40" y="651"/>
                  </a:lnTo>
                  <a:lnTo>
                    <a:pt x="1" y="848"/>
                  </a:lnTo>
                  <a:lnTo>
                    <a:pt x="1" y="1045"/>
                  </a:lnTo>
                  <a:lnTo>
                    <a:pt x="60" y="1261"/>
                  </a:lnTo>
                  <a:lnTo>
                    <a:pt x="119" y="1439"/>
                  </a:lnTo>
                  <a:lnTo>
                    <a:pt x="237" y="1616"/>
                  </a:lnTo>
                  <a:lnTo>
                    <a:pt x="356" y="1774"/>
                  </a:lnTo>
                  <a:lnTo>
                    <a:pt x="513" y="1911"/>
                  </a:lnTo>
                  <a:lnTo>
                    <a:pt x="690" y="2030"/>
                  </a:lnTo>
                  <a:lnTo>
                    <a:pt x="887" y="2089"/>
                  </a:lnTo>
                  <a:lnTo>
                    <a:pt x="1084" y="2128"/>
                  </a:lnTo>
                  <a:lnTo>
                    <a:pt x="1301" y="2128"/>
                  </a:lnTo>
                  <a:lnTo>
                    <a:pt x="1419" y="2108"/>
                  </a:lnTo>
                  <a:lnTo>
                    <a:pt x="1537" y="2069"/>
                  </a:lnTo>
                  <a:lnTo>
                    <a:pt x="1656" y="2030"/>
                  </a:lnTo>
                  <a:lnTo>
                    <a:pt x="1754" y="1971"/>
                  </a:lnTo>
                  <a:lnTo>
                    <a:pt x="1793" y="1951"/>
                  </a:lnTo>
                  <a:lnTo>
                    <a:pt x="1754" y="1636"/>
                  </a:lnTo>
                  <a:lnTo>
                    <a:pt x="1675" y="1340"/>
                  </a:lnTo>
                  <a:lnTo>
                    <a:pt x="1577" y="1064"/>
                  </a:lnTo>
                  <a:lnTo>
                    <a:pt x="1419" y="808"/>
                  </a:lnTo>
                  <a:lnTo>
                    <a:pt x="1242" y="552"/>
                  </a:lnTo>
                  <a:lnTo>
                    <a:pt x="1025" y="336"/>
                  </a:lnTo>
                  <a:lnTo>
                    <a:pt x="789" y="158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5"/>
            <p:cNvSpPr/>
            <p:nvPr/>
          </p:nvSpPr>
          <p:spPr>
            <a:xfrm>
              <a:off x="4851525" y="2182325"/>
              <a:ext cx="41375" cy="57150"/>
            </a:xfrm>
            <a:custGeom>
              <a:avLst/>
              <a:gdLst/>
              <a:ahLst/>
              <a:cxnLst/>
              <a:rect l="l" t="t" r="r" b="b"/>
              <a:pathLst>
                <a:path w="1655" h="2286" extrusionOk="0">
                  <a:moveTo>
                    <a:pt x="217" y="1"/>
                  </a:moveTo>
                  <a:lnTo>
                    <a:pt x="138" y="20"/>
                  </a:lnTo>
                  <a:lnTo>
                    <a:pt x="59" y="79"/>
                  </a:lnTo>
                  <a:lnTo>
                    <a:pt x="20" y="119"/>
                  </a:lnTo>
                  <a:lnTo>
                    <a:pt x="0" y="198"/>
                  </a:lnTo>
                  <a:lnTo>
                    <a:pt x="20" y="276"/>
                  </a:lnTo>
                  <a:lnTo>
                    <a:pt x="79" y="316"/>
                  </a:lnTo>
                  <a:lnTo>
                    <a:pt x="315" y="473"/>
                  </a:lnTo>
                  <a:lnTo>
                    <a:pt x="552" y="651"/>
                  </a:lnTo>
                  <a:lnTo>
                    <a:pt x="749" y="848"/>
                  </a:lnTo>
                  <a:lnTo>
                    <a:pt x="926" y="1084"/>
                  </a:lnTo>
                  <a:lnTo>
                    <a:pt x="1064" y="1320"/>
                  </a:lnTo>
                  <a:lnTo>
                    <a:pt x="1162" y="1596"/>
                  </a:lnTo>
                  <a:lnTo>
                    <a:pt x="1241" y="1872"/>
                  </a:lnTo>
                  <a:lnTo>
                    <a:pt x="1281" y="2148"/>
                  </a:lnTo>
                  <a:lnTo>
                    <a:pt x="1300" y="2227"/>
                  </a:lnTo>
                  <a:lnTo>
                    <a:pt x="1359" y="2266"/>
                  </a:lnTo>
                  <a:lnTo>
                    <a:pt x="1438" y="2286"/>
                  </a:lnTo>
                  <a:lnTo>
                    <a:pt x="1497" y="2266"/>
                  </a:lnTo>
                  <a:lnTo>
                    <a:pt x="1576" y="2207"/>
                  </a:lnTo>
                  <a:lnTo>
                    <a:pt x="1635" y="2148"/>
                  </a:lnTo>
                  <a:lnTo>
                    <a:pt x="1655" y="2089"/>
                  </a:lnTo>
                  <a:lnTo>
                    <a:pt x="1615" y="1754"/>
                  </a:lnTo>
                  <a:lnTo>
                    <a:pt x="1517" y="1439"/>
                  </a:lnTo>
                  <a:lnTo>
                    <a:pt x="1399" y="1143"/>
                  </a:lnTo>
                  <a:lnTo>
                    <a:pt x="1241" y="867"/>
                  </a:lnTo>
                  <a:lnTo>
                    <a:pt x="1044" y="611"/>
                  </a:lnTo>
                  <a:lnTo>
                    <a:pt x="828" y="375"/>
                  </a:lnTo>
                  <a:lnTo>
                    <a:pt x="571" y="178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5"/>
            <p:cNvSpPr/>
            <p:nvPr/>
          </p:nvSpPr>
          <p:spPr>
            <a:xfrm>
              <a:off x="5030275" y="1975000"/>
              <a:ext cx="375775" cy="357050"/>
            </a:xfrm>
            <a:custGeom>
              <a:avLst/>
              <a:gdLst/>
              <a:ahLst/>
              <a:cxnLst/>
              <a:rect l="l" t="t" r="r" b="b"/>
              <a:pathLst>
                <a:path w="15031" h="14282" extrusionOk="0">
                  <a:moveTo>
                    <a:pt x="15030" y="1"/>
                  </a:moveTo>
                  <a:lnTo>
                    <a:pt x="14223" y="178"/>
                  </a:lnTo>
                  <a:lnTo>
                    <a:pt x="12745" y="513"/>
                  </a:lnTo>
                  <a:lnTo>
                    <a:pt x="552" y="12095"/>
                  </a:lnTo>
                  <a:lnTo>
                    <a:pt x="473" y="12056"/>
                  </a:lnTo>
                  <a:lnTo>
                    <a:pt x="414" y="12056"/>
                  </a:lnTo>
                  <a:lnTo>
                    <a:pt x="336" y="12095"/>
                  </a:lnTo>
                  <a:lnTo>
                    <a:pt x="276" y="12155"/>
                  </a:lnTo>
                  <a:lnTo>
                    <a:pt x="237" y="12214"/>
                  </a:lnTo>
                  <a:lnTo>
                    <a:pt x="217" y="12292"/>
                  </a:lnTo>
                  <a:lnTo>
                    <a:pt x="257" y="12371"/>
                  </a:lnTo>
                  <a:lnTo>
                    <a:pt x="276" y="12371"/>
                  </a:lnTo>
                  <a:lnTo>
                    <a:pt x="139" y="12568"/>
                  </a:lnTo>
                  <a:lnTo>
                    <a:pt x="60" y="12785"/>
                  </a:lnTo>
                  <a:lnTo>
                    <a:pt x="20" y="12982"/>
                  </a:lnTo>
                  <a:lnTo>
                    <a:pt x="1" y="13179"/>
                  </a:lnTo>
                  <a:lnTo>
                    <a:pt x="40" y="13376"/>
                  </a:lnTo>
                  <a:lnTo>
                    <a:pt x="119" y="13573"/>
                  </a:lnTo>
                  <a:lnTo>
                    <a:pt x="217" y="13750"/>
                  </a:lnTo>
                  <a:lnTo>
                    <a:pt x="336" y="13888"/>
                  </a:lnTo>
                  <a:lnTo>
                    <a:pt x="493" y="14026"/>
                  </a:lnTo>
                  <a:lnTo>
                    <a:pt x="651" y="14144"/>
                  </a:lnTo>
                  <a:lnTo>
                    <a:pt x="828" y="14223"/>
                  </a:lnTo>
                  <a:lnTo>
                    <a:pt x="1025" y="14262"/>
                  </a:lnTo>
                  <a:lnTo>
                    <a:pt x="1222" y="14282"/>
                  </a:lnTo>
                  <a:lnTo>
                    <a:pt x="1439" y="14262"/>
                  </a:lnTo>
                  <a:lnTo>
                    <a:pt x="1636" y="14183"/>
                  </a:lnTo>
                  <a:lnTo>
                    <a:pt x="1852" y="14065"/>
                  </a:lnTo>
                  <a:lnTo>
                    <a:pt x="3802" y="12233"/>
                  </a:lnTo>
                  <a:lnTo>
                    <a:pt x="8097" y="8156"/>
                  </a:lnTo>
                  <a:lnTo>
                    <a:pt x="14341" y="2227"/>
                  </a:lnTo>
                  <a:lnTo>
                    <a:pt x="14794" y="789"/>
                  </a:lnTo>
                  <a:lnTo>
                    <a:pt x="15030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5"/>
            <p:cNvSpPr/>
            <p:nvPr/>
          </p:nvSpPr>
          <p:spPr>
            <a:xfrm>
              <a:off x="5339050" y="1948900"/>
              <a:ext cx="56650" cy="55675"/>
            </a:xfrm>
            <a:custGeom>
              <a:avLst/>
              <a:gdLst/>
              <a:ahLst/>
              <a:cxnLst/>
              <a:rect l="l" t="t" r="r" b="b"/>
              <a:pathLst>
                <a:path w="2266" h="2227" extrusionOk="0">
                  <a:moveTo>
                    <a:pt x="2266" y="1"/>
                  </a:moveTo>
                  <a:lnTo>
                    <a:pt x="0" y="533"/>
                  </a:lnTo>
                  <a:lnTo>
                    <a:pt x="1596" y="2227"/>
                  </a:lnTo>
                  <a:lnTo>
                    <a:pt x="2266" y="1"/>
                  </a:lnTo>
                  <a:close/>
                </a:path>
              </a:pathLst>
            </a:custGeom>
            <a:solidFill>
              <a:srgbClr val="FEC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5375975" y="194890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789" y="1"/>
                  </a:moveTo>
                  <a:lnTo>
                    <a:pt x="1" y="178"/>
                  </a:lnTo>
                  <a:lnTo>
                    <a:pt x="158" y="316"/>
                  </a:lnTo>
                  <a:lnTo>
                    <a:pt x="296" y="454"/>
                  </a:lnTo>
                  <a:lnTo>
                    <a:pt x="434" y="611"/>
                  </a:lnTo>
                  <a:lnTo>
                    <a:pt x="552" y="789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3B3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5"/>
            <p:cNvSpPr/>
            <p:nvPr/>
          </p:nvSpPr>
          <p:spPr>
            <a:xfrm>
              <a:off x="5375975" y="1948900"/>
              <a:ext cx="19725" cy="4475"/>
            </a:xfrm>
            <a:custGeom>
              <a:avLst/>
              <a:gdLst/>
              <a:ahLst/>
              <a:cxnLst/>
              <a:rect l="l" t="t" r="r" b="b"/>
              <a:pathLst>
                <a:path w="789" h="179" extrusionOk="0">
                  <a:moveTo>
                    <a:pt x="789" y="1"/>
                  </a:moveTo>
                  <a:lnTo>
                    <a:pt x="1" y="178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3C3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5"/>
            <p:cNvSpPr/>
            <p:nvPr/>
          </p:nvSpPr>
          <p:spPr>
            <a:xfrm>
              <a:off x="5375975" y="194890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789" y="1"/>
                  </a:moveTo>
                  <a:lnTo>
                    <a:pt x="1" y="178"/>
                  </a:lnTo>
                  <a:lnTo>
                    <a:pt x="198" y="355"/>
                  </a:lnTo>
                  <a:lnTo>
                    <a:pt x="375" y="533"/>
                  </a:lnTo>
                  <a:lnTo>
                    <a:pt x="552" y="789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5"/>
            <p:cNvSpPr/>
            <p:nvPr/>
          </p:nvSpPr>
          <p:spPr>
            <a:xfrm>
              <a:off x="5030275" y="1962200"/>
              <a:ext cx="348675" cy="336875"/>
            </a:xfrm>
            <a:custGeom>
              <a:avLst/>
              <a:gdLst/>
              <a:ahLst/>
              <a:cxnLst/>
              <a:rect l="l" t="t" r="r" b="b"/>
              <a:pathLst>
                <a:path w="13947" h="13475" extrusionOk="0">
                  <a:moveTo>
                    <a:pt x="12351" y="1"/>
                  </a:moveTo>
                  <a:lnTo>
                    <a:pt x="1" y="11780"/>
                  </a:lnTo>
                  <a:lnTo>
                    <a:pt x="276" y="11879"/>
                  </a:lnTo>
                  <a:lnTo>
                    <a:pt x="552" y="12036"/>
                  </a:lnTo>
                  <a:lnTo>
                    <a:pt x="808" y="12213"/>
                  </a:lnTo>
                  <a:lnTo>
                    <a:pt x="1025" y="12410"/>
                  </a:lnTo>
                  <a:lnTo>
                    <a:pt x="1202" y="12647"/>
                  </a:lnTo>
                  <a:lnTo>
                    <a:pt x="1380" y="12903"/>
                  </a:lnTo>
                  <a:lnTo>
                    <a:pt x="1498" y="13179"/>
                  </a:lnTo>
                  <a:lnTo>
                    <a:pt x="1596" y="13474"/>
                  </a:lnTo>
                  <a:lnTo>
                    <a:pt x="13947" y="1695"/>
                  </a:lnTo>
                  <a:lnTo>
                    <a:pt x="13849" y="1399"/>
                  </a:lnTo>
                  <a:lnTo>
                    <a:pt x="13730" y="1123"/>
                  </a:lnTo>
                  <a:lnTo>
                    <a:pt x="13573" y="867"/>
                  </a:lnTo>
                  <a:lnTo>
                    <a:pt x="13376" y="631"/>
                  </a:lnTo>
                  <a:lnTo>
                    <a:pt x="13159" y="434"/>
                  </a:lnTo>
                  <a:lnTo>
                    <a:pt x="12903" y="257"/>
                  </a:lnTo>
                  <a:lnTo>
                    <a:pt x="12647" y="99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5"/>
            <p:cNvSpPr/>
            <p:nvPr/>
          </p:nvSpPr>
          <p:spPr>
            <a:xfrm>
              <a:off x="5021425" y="2256700"/>
              <a:ext cx="48775" cy="50250"/>
            </a:xfrm>
            <a:custGeom>
              <a:avLst/>
              <a:gdLst/>
              <a:ahLst/>
              <a:cxnLst/>
              <a:rect l="l" t="t" r="r" b="b"/>
              <a:pathLst>
                <a:path w="1951" h="2010" extrusionOk="0">
                  <a:moveTo>
                    <a:pt x="355" y="0"/>
                  </a:moveTo>
                  <a:lnTo>
                    <a:pt x="276" y="79"/>
                  </a:lnTo>
                  <a:lnTo>
                    <a:pt x="197" y="177"/>
                  </a:lnTo>
                  <a:lnTo>
                    <a:pt x="118" y="296"/>
                  </a:lnTo>
                  <a:lnTo>
                    <a:pt x="79" y="394"/>
                  </a:lnTo>
                  <a:lnTo>
                    <a:pt x="39" y="493"/>
                  </a:lnTo>
                  <a:lnTo>
                    <a:pt x="0" y="709"/>
                  </a:lnTo>
                  <a:lnTo>
                    <a:pt x="0" y="926"/>
                  </a:lnTo>
                  <a:lnTo>
                    <a:pt x="20" y="1123"/>
                  </a:lnTo>
                  <a:lnTo>
                    <a:pt x="99" y="1320"/>
                  </a:lnTo>
                  <a:lnTo>
                    <a:pt x="217" y="1497"/>
                  </a:lnTo>
                  <a:lnTo>
                    <a:pt x="335" y="1655"/>
                  </a:lnTo>
                  <a:lnTo>
                    <a:pt x="493" y="1773"/>
                  </a:lnTo>
                  <a:lnTo>
                    <a:pt x="670" y="1891"/>
                  </a:lnTo>
                  <a:lnTo>
                    <a:pt x="867" y="1970"/>
                  </a:lnTo>
                  <a:lnTo>
                    <a:pt x="1064" y="2009"/>
                  </a:lnTo>
                  <a:lnTo>
                    <a:pt x="1280" y="2009"/>
                  </a:lnTo>
                  <a:lnTo>
                    <a:pt x="1497" y="1950"/>
                  </a:lnTo>
                  <a:lnTo>
                    <a:pt x="1596" y="1911"/>
                  </a:lnTo>
                  <a:lnTo>
                    <a:pt x="1694" y="1871"/>
                  </a:lnTo>
                  <a:lnTo>
                    <a:pt x="1812" y="1812"/>
                  </a:lnTo>
                  <a:lnTo>
                    <a:pt x="1911" y="1734"/>
                  </a:lnTo>
                  <a:lnTo>
                    <a:pt x="1950" y="1694"/>
                  </a:lnTo>
                  <a:lnTo>
                    <a:pt x="1852" y="1399"/>
                  </a:lnTo>
                  <a:lnTo>
                    <a:pt x="1734" y="1123"/>
                  </a:lnTo>
                  <a:lnTo>
                    <a:pt x="1556" y="867"/>
                  </a:lnTo>
                  <a:lnTo>
                    <a:pt x="1379" y="630"/>
                  </a:lnTo>
                  <a:lnTo>
                    <a:pt x="1162" y="433"/>
                  </a:lnTo>
                  <a:lnTo>
                    <a:pt x="906" y="256"/>
                  </a:lnTo>
                  <a:lnTo>
                    <a:pt x="630" y="99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5026350" y="2251275"/>
              <a:ext cx="48775" cy="51250"/>
            </a:xfrm>
            <a:custGeom>
              <a:avLst/>
              <a:gdLst/>
              <a:ahLst/>
              <a:cxnLst/>
              <a:rect l="l" t="t" r="r" b="b"/>
              <a:pathLst>
                <a:path w="1951" h="2050" extrusionOk="0">
                  <a:moveTo>
                    <a:pt x="197" y="0"/>
                  </a:moveTo>
                  <a:lnTo>
                    <a:pt x="118" y="40"/>
                  </a:lnTo>
                  <a:lnTo>
                    <a:pt x="59" y="99"/>
                  </a:lnTo>
                  <a:lnTo>
                    <a:pt x="20" y="158"/>
                  </a:lnTo>
                  <a:lnTo>
                    <a:pt x="0" y="237"/>
                  </a:lnTo>
                  <a:lnTo>
                    <a:pt x="39" y="316"/>
                  </a:lnTo>
                  <a:lnTo>
                    <a:pt x="99" y="355"/>
                  </a:lnTo>
                  <a:lnTo>
                    <a:pt x="374" y="454"/>
                  </a:lnTo>
                  <a:lnTo>
                    <a:pt x="630" y="591"/>
                  </a:lnTo>
                  <a:lnTo>
                    <a:pt x="867" y="749"/>
                  </a:lnTo>
                  <a:lnTo>
                    <a:pt x="1064" y="946"/>
                  </a:lnTo>
                  <a:lnTo>
                    <a:pt x="1261" y="1163"/>
                  </a:lnTo>
                  <a:lnTo>
                    <a:pt x="1399" y="1419"/>
                  </a:lnTo>
                  <a:lnTo>
                    <a:pt x="1517" y="1675"/>
                  </a:lnTo>
                  <a:lnTo>
                    <a:pt x="1596" y="1951"/>
                  </a:lnTo>
                  <a:lnTo>
                    <a:pt x="1635" y="2010"/>
                  </a:lnTo>
                  <a:lnTo>
                    <a:pt x="1694" y="2049"/>
                  </a:lnTo>
                  <a:lnTo>
                    <a:pt x="1773" y="2049"/>
                  </a:lnTo>
                  <a:lnTo>
                    <a:pt x="1852" y="2029"/>
                  </a:lnTo>
                  <a:lnTo>
                    <a:pt x="1911" y="1951"/>
                  </a:lnTo>
                  <a:lnTo>
                    <a:pt x="1950" y="1891"/>
                  </a:lnTo>
                  <a:lnTo>
                    <a:pt x="1950" y="1813"/>
                  </a:lnTo>
                  <a:lnTo>
                    <a:pt x="1871" y="1498"/>
                  </a:lnTo>
                  <a:lnTo>
                    <a:pt x="1734" y="1202"/>
                  </a:lnTo>
                  <a:lnTo>
                    <a:pt x="1556" y="926"/>
                  </a:lnTo>
                  <a:lnTo>
                    <a:pt x="1359" y="690"/>
                  </a:lnTo>
                  <a:lnTo>
                    <a:pt x="1123" y="454"/>
                  </a:lnTo>
                  <a:lnTo>
                    <a:pt x="847" y="276"/>
                  </a:lnTo>
                  <a:lnTo>
                    <a:pt x="571" y="11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15"/>
          <p:cNvGrpSpPr/>
          <p:nvPr/>
        </p:nvGrpSpPr>
        <p:grpSpPr>
          <a:xfrm>
            <a:off x="6449220" y="117078"/>
            <a:ext cx="749859" cy="844847"/>
            <a:chOff x="2625625" y="2522625"/>
            <a:chExt cx="431400" cy="486075"/>
          </a:xfrm>
        </p:grpSpPr>
        <p:sp>
          <p:nvSpPr>
            <p:cNvPr id="979" name="Google Shape;979;p15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5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5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5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15"/>
          <p:cNvGrpSpPr/>
          <p:nvPr/>
        </p:nvGrpSpPr>
        <p:grpSpPr>
          <a:xfrm>
            <a:off x="8373203" y="1593739"/>
            <a:ext cx="518413" cy="584116"/>
            <a:chOff x="2625625" y="2522625"/>
            <a:chExt cx="431400" cy="486075"/>
          </a:xfrm>
        </p:grpSpPr>
        <p:sp>
          <p:nvSpPr>
            <p:cNvPr id="984" name="Google Shape;984;p15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5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5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5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15"/>
          <p:cNvGrpSpPr/>
          <p:nvPr/>
        </p:nvGrpSpPr>
        <p:grpSpPr>
          <a:xfrm>
            <a:off x="294695" y="3415201"/>
            <a:ext cx="959426" cy="929600"/>
            <a:chOff x="10401025" y="944500"/>
            <a:chExt cx="1235100" cy="1196704"/>
          </a:xfrm>
        </p:grpSpPr>
        <p:sp>
          <p:nvSpPr>
            <p:cNvPr id="989" name="Google Shape;989;p15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0" name="Google Shape;990;p15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991" name="Google Shape;991;p15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15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15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15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15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15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15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15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9" name="Google Shape;999;p15"/>
          <p:cNvGrpSpPr/>
          <p:nvPr/>
        </p:nvGrpSpPr>
        <p:grpSpPr>
          <a:xfrm>
            <a:off x="172317" y="4470741"/>
            <a:ext cx="491076" cy="475810"/>
            <a:chOff x="10401025" y="944500"/>
            <a:chExt cx="1235100" cy="1196704"/>
          </a:xfrm>
        </p:grpSpPr>
        <p:sp>
          <p:nvSpPr>
            <p:cNvPr id="1000" name="Google Shape;1000;p15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1" name="Google Shape;1001;p15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1002" name="Google Shape;1002;p15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5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5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5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15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5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5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5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Google Shape;1057;p17"/>
          <p:cNvGrpSpPr/>
          <p:nvPr/>
        </p:nvGrpSpPr>
        <p:grpSpPr>
          <a:xfrm>
            <a:off x="0" y="0"/>
            <a:ext cx="9143998" cy="5135415"/>
            <a:chOff x="0" y="0"/>
            <a:chExt cx="9143998" cy="5135415"/>
          </a:xfrm>
        </p:grpSpPr>
        <p:sp>
          <p:nvSpPr>
            <p:cNvPr id="1058" name="Google Shape;1058;p17"/>
            <p:cNvSpPr/>
            <p:nvPr/>
          </p:nvSpPr>
          <p:spPr>
            <a:xfrm>
              <a:off x="0" y="0"/>
              <a:ext cx="9143968" cy="5135397"/>
            </a:xfrm>
            <a:custGeom>
              <a:avLst/>
              <a:gdLst/>
              <a:ahLst/>
              <a:cxnLst/>
              <a:rect l="l" t="t" r="r" b="b"/>
              <a:pathLst>
                <a:path w="144987" h="81427" extrusionOk="0">
                  <a:moveTo>
                    <a:pt x="24540" y="5483"/>
                  </a:moveTo>
                  <a:lnTo>
                    <a:pt x="36602" y="12459"/>
                  </a:lnTo>
                  <a:lnTo>
                    <a:pt x="30608" y="15938"/>
                  </a:lnTo>
                  <a:lnTo>
                    <a:pt x="24615" y="19417"/>
                  </a:lnTo>
                  <a:lnTo>
                    <a:pt x="12554" y="12459"/>
                  </a:lnTo>
                  <a:lnTo>
                    <a:pt x="24540" y="5483"/>
                  </a:lnTo>
                  <a:close/>
                  <a:moveTo>
                    <a:pt x="36753" y="12554"/>
                  </a:moveTo>
                  <a:lnTo>
                    <a:pt x="48833" y="19511"/>
                  </a:lnTo>
                  <a:lnTo>
                    <a:pt x="42840" y="22990"/>
                  </a:lnTo>
                  <a:lnTo>
                    <a:pt x="36847" y="26487"/>
                  </a:lnTo>
                  <a:lnTo>
                    <a:pt x="24767" y="19511"/>
                  </a:lnTo>
                  <a:lnTo>
                    <a:pt x="36753" y="12554"/>
                  </a:lnTo>
                  <a:close/>
                  <a:moveTo>
                    <a:pt x="48985" y="19606"/>
                  </a:moveTo>
                  <a:lnTo>
                    <a:pt x="61046" y="26563"/>
                  </a:lnTo>
                  <a:lnTo>
                    <a:pt x="60990" y="26601"/>
                  </a:lnTo>
                  <a:lnTo>
                    <a:pt x="49060" y="33539"/>
                  </a:lnTo>
                  <a:lnTo>
                    <a:pt x="36999" y="26563"/>
                  </a:lnTo>
                  <a:lnTo>
                    <a:pt x="48985" y="19606"/>
                  </a:lnTo>
                  <a:close/>
                  <a:moveTo>
                    <a:pt x="61198" y="26657"/>
                  </a:moveTo>
                  <a:lnTo>
                    <a:pt x="73259" y="33615"/>
                  </a:lnTo>
                  <a:lnTo>
                    <a:pt x="61273" y="40591"/>
                  </a:lnTo>
                  <a:lnTo>
                    <a:pt x="49212" y="33615"/>
                  </a:lnTo>
                  <a:lnTo>
                    <a:pt x="61198" y="26657"/>
                  </a:lnTo>
                  <a:close/>
                  <a:moveTo>
                    <a:pt x="73524" y="33766"/>
                  </a:moveTo>
                  <a:lnTo>
                    <a:pt x="85586" y="40742"/>
                  </a:lnTo>
                  <a:lnTo>
                    <a:pt x="79593" y="44221"/>
                  </a:lnTo>
                  <a:lnTo>
                    <a:pt x="73600" y="47699"/>
                  </a:lnTo>
                  <a:lnTo>
                    <a:pt x="61538" y="40742"/>
                  </a:lnTo>
                  <a:lnTo>
                    <a:pt x="73524" y="33766"/>
                  </a:lnTo>
                  <a:close/>
                  <a:moveTo>
                    <a:pt x="85737" y="40837"/>
                  </a:moveTo>
                  <a:lnTo>
                    <a:pt x="97818" y="47794"/>
                  </a:lnTo>
                  <a:lnTo>
                    <a:pt x="97761" y="47832"/>
                  </a:lnTo>
                  <a:lnTo>
                    <a:pt x="85832" y="54770"/>
                  </a:lnTo>
                  <a:lnTo>
                    <a:pt x="73751" y="47794"/>
                  </a:lnTo>
                  <a:lnTo>
                    <a:pt x="85737" y="40837"/>
                  </a:lnTo>
                  <a:close/>
                  <a:moveTo>
                    <a:pt x="97969" y="47888"/>
                  </a:moveTo>
                  <a:lnTo>
                    <a:pt x="110031" y="54846"/>
                  </a:lnTo>
                  <a:lnTo>
                    <a:pt x="98101" y="61784"/>
                  </a:lnTo>
                  <a:lnTo>
                    <a:pt x="98045" y="61822"/>
                  </a:lnTo>
                  <a:lnTo>
                    <a:pt x="85983" y="54846"/>
                  </a:lnTo>
                  <a:lnTo>
                    <a:pt x="97969" y="47888"/>
                  </a:lnTo>
                  <a:close/>
                  <a:moveTo>
                    <a:pt x="110182" y="54940"/>
                  </a:moveTo>
                  <a:lnTo>
                    <a:pt x="122244" y="61897"/>
                  </a:lnTo>
                  <a:lnTo>
                    <a:pt x="122187" y="61935"/>
                  </a:lnTo>
                  <a:lnTo>
                    <a:pt x="110258" y="68874"/>
                  </a:lnTo>
                  <a:lnTo>
                    <a:pt x="98196" y="61897"/>
                  </a:lnTo>
                  <a:lnTo>
                    <a:pt x="110182" y="54940"/>
                  </a:lnTo>
                  <a:close/>
                  <a:moveTo>
                    <a:pt x="122395" y="61992"/>
                  </a:moveTo>
                  <a:lnTo>
                    <a:pt x="134476" y="68949"/>
                  </a:lnTo>
                  <a:lnTo>
                    <a:pt x="128482" y="72447"/>
                  </a:lnTo>
                  <a:lnTo>
                    <a:pt x="122489" y="75925"/>
                  </a:lnTo>
                  <a:lnTo>
                    <a:pt x="110409" y="68949"/>
                  </a:lnTo>
                  <a:lnTo>
                    <a:pt x="122395" y="61992"/>
                  </a:lnTo>
                  <a:close/>
                  <a:moveTo>
                    <a:pt x="9321" y="0"/>
                  </a:moveTo>
                  <a:lnTo>
                    <a:pt x="6183" y="1834"/>
                  </a:lnTo>
                  <a:lnTo>
                    <a:pt x="189" y="5313"/>
                  </a:lnTo>
                  <a:lnTo>
                    <a:pt x="0" y="5218"/>
                  </a:lnTo>
                  <a:lnTo>
                    <a:pt x="0" y="5237"/>
                  </a:lnTo>
                  <a:lnTo>
                    <a:pt x="35732" y="25863"/>
                  </a:lnTo>
                  <a:lnTo>
                    <a:pt x="36809" y="26487"/>
                  </a:lnTo>
                  <a:lnTo>
                    <a:pt x="49022" y="33539"/>
                  </a:lnTo>
                  <a:lnTo>
                    <a:pt x="53068" y="35883"/>
                  </a:lnTo>
                  <a:lnTo>
                    <a:pt x="131942" y="81427"/>
                  </a:lnTo>
                  <a:lnTo>
                    <a:pt x="131999" y="81427"/>
                  </a:lnTo>
                  <a:lnTo>
                    <a:pt x="122641" y="76020"/>
                  </a:lnTo>
                  <a:lnTo>
                    <a:pt x="134627" y="69044"/>
                  </a:lnTo>
                  <a:lnTo>
                    <a:pt x="144987" y="75037"/>
                  </a:lnTo>
                  <a:lnTo>
                    <a:pt x="144987" y="74848"/>
                  </a:lnTo>
                  <a:lnTo>
                    <a:pt x="134778" y="68949"/>
                  </a:lnTo>
                  <a:lnTo>
                    <a:pt x="134627" y="68874"/>
                  </a:lnTo>
                  <a:lnTo>
                    <a:pt x="122546" y="61897"/>
                  </a:lnTo>
                  <a:lnTo>
                    <a:pt x="122395" y="61822"/>
                  </a:lnTo>
                  <a:lnTo>
                    <a:pt x="110333" y="54846"/>
                  </a:lnTo>
                  <a:lnTo>
                    <a:pt x="110182" y="54770"/>
                  </a:lnTo>
                  <a:lnTo>
                    <a:pt x="98120" y="47794"/>
                  </a:lnTo>
                  <a:lnTo>
                    <a:pt x="97969" y="47699"/>
                  </a:lnTo>
                  <a:lnTo>
                    <a:pt x="85907" y="40742"/>
                  </a:lnTo>
                  <a:lnTo>
                    <a:pt x="85737" y="40648"/>
                  </a:lnTo>
                  <a:lnTo>
                    <a:pt x="73675" y="33690"/>
                  </a:lnTo>
                  <a:lnTo>
                    <a:pt x="73524" y="33596"/>
                  </a:lnTo>
                  <a:lnTo>
                    <a:pt x="73411" y="33539"/>
                  </a:lnTo>
                  <a:lnTo>
                    <a:pt x="61349" y="26563"/>
                  </a:lnTo>
                  <a:lnTo>
                    <a:pt x="61198" y="26487"/>
                  </a:lnTo>
                  <a:lnTo>
                    <a:pt x="49136" y="19511"/>
                  </a:lnTo>
                  <a:lnTo>
                    <a:pt x="48985" y="19417"/>
                  </a:lnTo>
                  <a:lnTo>
                    <a:pt x="36904" y="12459"/>
                  </a:lnTo>
                  <a:lnTo>
                    <a:pt x="36753" y="12365"/>
                  </a:lnTo>
                  <a:lnTo>
                    <a:pt x="24691" y="5407"/>
                  </a:lnTo>
                  <a:lnTo>
                    <a:pt x="24540" y="5313"/>
                  </a:lnTo>
                  <a:lnTo>
                    <a:pt x="15352" y="0"/>
                  </a:lnTo>
                  <a:lnTo>
                    <a:pt x="15049" y="0"/>
                  </a:lnTo>
                  <a:lnTo>
                    <a:pt x="24389" y="5407"/>
                  </a:lnTo>
                  <a:lnTo>
                    <a:pt x="12402" y="12365"/>
                  </a:lnTo>
                  <a:lnTo>
                    <a:pt x="341" y="5407"/>
                  </a:lnTo>
                  <a:lnTo>
                    <a:pt x="962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7"/>
            <p:cNvSpPr/>
            <p:nvPr/>
          </p:nvSpPr>
          <p:spPr>
            <a:xfrm>
              <a:off x="1547619" y="0"/>
              <a:ext cx="595042" cy="341069"/>
            </a:xfrm>
            <a:custGeom>
              <a:avLst/>
              <a:gdLst/>
              <a:ahLst/>
              <a:cxnLst/>
              <a:rect l="l" t="t" r="r" b="b"/>
              <a:pathLst>
                <a:path w="9435" h="5408" extrusionOk="0">
                  <a:moveTo>
                    <a:pt x="9132" y="0"/>
                  </a:moveTo>
                  <a:lnTo>
                    <a:pt x="1" y="5313"/>
                  </a:lnTo>
                  <a:lnTo>
                    <a:pt x="152" y="5407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7"/>
            <p:cNvSpPr/>
            <p:nvPr/>
          </p:nvSpPr>
          <p:spPr>
            <a:xfrm>
              <a:off x="2317865" y="0"/>
              <a:ext cx="6826111" cy="3903752"/>
            </a:xfrm>
            <a:custGeom>
              <a:avLst/>
              <a:gdLst/>
              <a:ahLst/>
              <a:cxnLst/>
              <a:rect l="l" t="t" r="r" b="b"/>
              <a:pathLst>
                <a:path w="108235" h="61898" extrusionOk="0">
                  <a:moveTo>
                    <a:pt x="36507" y="5483"/>
                  </a:moveTo>
                  <a:lnTo>
                    <a:pt x="48569" y="12459"/>
                  </a:lnTo>
                  <a:lnTo>
                    <a:pt x="36583" y="19417"/>
                  </a:lnTo>
                  <a:lnTo>
                    <a:pt x="24521" y="12459"/>
                  </a:lnTo>
                  <a:lnTo>
                    <a:pt x="36507" y="5483"/>
                  </a:lnTo>
                  <a:close/>
                  <a:moveTo>
                    <a:pt x="60858" y="5483"/>
                  </a:moveTo>
                  <a:lnTo>
                    <a:pt x="72938" y="12459"/>
                  </a:lnTo>
                  <a:lnTo>
                    <a:pt x="60952" y="19417"/>
                  </a:lnTo>
                  <a:lnTo>
                    <a:pt x="48872" y="12459"/>
                  </a:lnTo>
                  <a:lnTo>
                    <a:pt x="60858" y="5483"/>
                  </a:lnTo>
                  <a:close/>
                  <a:moveTo>
                    <a:pt x="85340" y="5559"/>
                  </a:moveTo>
                  <a:lnTo>
                    <a:pt x="97402" y="12516"/>
                  </a:lnTo>
                  <a:lnTo>
                    <a:pt x="85416" y="19492"/>
                  </a:lnTo>
                  <a:lnTo>
                    <a:pt x="73335" y="12516"/>
                  </a:lnTo>
                  <a:lnTo>
                    <a:pt x="85340" y="5559"/>
                  </a:lnTo>
                  <a:close/>
                  <a:moveTo>
                    <a:pt x="48720" y="12554"/>
                  </a:moveTo>
                  <a:lnTo>
                    <a:pt x="60801" y="19511"/>
                  </a:lnTo>
                  <a:lnTo>
                    <a:pt x="48796" y="26487"/>
                  </a:lnTo>
                  <a:lnTo>
                    <a:pt x="36734" y="19511"/>
                  </a:lnTo>
                  <a:lnTo>
                    <a:pt x="48720" y="12554"/>
                  </a:lnTo>
                  <a:close/>
                  <a:moveTo>
                    <a:pt x="73184" y="12611"/>
                  </a:moveTo>
                  <a:lnTo>
                    <a:pt x="85265" y="19568"/>
                  </a:lnTo>
                  <a:lnTo>
                    <a:pt x="73279" y="26544"/>
                  </a:lnTo>
                  <a:lnTo>
                    <a:pt x="61198" y="19568"/>
                  </a:lnTo>
                  <a:lnTo>
                    <a:pt x="73184" y="12611"/>
                  </a:lnTo>
                  <a:close/>
                  <a:moveTo>
                    <a:pt x="61047" y="19662"/>
                  </a:moveTo>
                  <a:lnTo>
                    <a:pt x="73127" y="26638"/>
                  </a:lnTo>
                  <a:lnTo>
                    <a:pt x="61141" y="33596"/>
                  </a:lnTo>
                  <a:lnTo>
                    <a:pt x="49061" y="26638"/>
                  </a:lnTo>
                  <a:lnTo>
                    <a:pt x="61047" y="19662"/>
                  </a:lnTo>
                  <a:close/>
                  <a:moveTo>
                    <a:pt x="85416" y="19662"/>
                  </a:moveTo>
                  <a:lnTo>
                    <a:pt x="97478" y="26638"/>
                  </a:lnTo>
                  <a:lnTo>
                    <a:pt x="85492" y="33596"/>
                  </a:lnTo>
                  <a:lnTo>
                    <a:pt x="73430" y="26638"/>
                  </a:lnTo>
                  <a:lnTo>
                    <a:pt x="85416" y="19662"/>
                  </a:lnTo>
                  <a:close/>
                  <a:moveTo>
                    <a:pt x="73279" y="26714"/>
                  </a:moveTo>
                  <a:lnTo>
                    <a:pt x="85340" y="33690"/>
                  </a:lnTo>
                  <a:lnTo>
                    <a:pt x="73354" y="40648"/>
                  </a:lnTo>
                  <a:lnTo>
                    <a:pt x="61293" y="33690"/>
                  </a:lnTo>
                  <a:lnTo>
                    <a:pt x="73279" y="26714"/>
                  </a:lnTo>
                  <a:close/>
                  <a:moveTo>
                    <a:pt x="85492" y="33766"/>
                  </a:moveTo>
                  <a:lnTo>
                    <a:pt x="97553" y="40742"/>
                  </a:lnTo>
                  <a:lnTo>
                    <a:pt x="85567" y="47699"/>
                  </a:lnTo>
                  <a:lnTo>
                    <a:pt x="73506" y="40742"/>
                  </a:lnTo>
                  <a:lnTo>
                    <a:pt x="85492" y="33766"/>
                  </a:lnTo>
                  <a:close/>
                  <a:moveTo>
                    <a:pt x="2648" y="0"/>
                  </a:moveTo>
                  <a:lnTo>
                    <a:pt x="12006" y="5407"/>
                  </a:lnTo>
                  <a:lnTo>
                    <a:pt x="1" y="12365"/>
                  </a:lnTo>
                  <a:lnTo>
                    <a:pt x="152" y="12459"/>
                  </a:lnTo>
                  <a:lnTo>
                    <a:pt x="12157" y="5483"/>
                  </a:lnTo>
                  <a:lnTo>
                    <a:pt x="24219" y="12459"/>
                  </a:lnTo>
                  <a:lnTo>
                    <a:pt x="12233" y="19417"/>
                  </a:lnTo>
                  <a:lnTo>
                    <a:pt x="12384" y="19511"/>
                  </a:lnTo>
                  <a:lnTo>
                    <a:pt x="24370" y="12554"/>
                  </a:lnTo>
                  <a:lnTo>
                    <a:pt x="36432" y="19511"/>
                  </a:lnTo>
                  <a:lnTo>
                    <a:pt x="24446" y="26487"/>
                  </a:lnTo>
                  <a:lnTo>
                    <a:pt x="24597" y="26563"/>
                  </a:lnTo>
                  <a:lnTo>
                    <a:pt x="36583" y="19606"/>
                  </a:lnTo>
                  <a:lnTo>
                    <a:pt x="48645" y="26563"/>
                  </a:lnTo>
                  <a:lnTo>
                    <a:pt x="36659" y="33539"/>
                  </a:lnTo>
                  <a:lnTo>
                    <a:pt x="36772" y="33596"/>
                  </a:lnTo>
                  <a:lnTo>
                    <a:pt x="36923" y="33690"/>
                  </a:lnTo>
                  <a:lnTo>
                    <a:pt x="48909" y="26714"/>
                  </a:lnTo>
                  <a:lnTo>
                    <a:pt x="60990" y="33690"/>
                  </a:lnTo>
                  <a:lnTo>
                    <a:pt x="48985" y="40648"/>
                  </a:lnTo>
                  <a:lnTo>
                    <a:pt x="49155" y="40742"/>
                  </a:lnTo>
                  <a:lnTo>
                    <a:pt x="61141" y="33766"/>
                  </a:lnTo>
                  <a:lnTo>
                    <a:pt x="73203" y="40742"/>
                  </a:lnTo>
                  <a:lnTo>
                    <a:pt x="61217" y="47699"/>
                  </a:lnTo>
                  <a:lnTo>
                    <a:pt x="61368" y="47794"/>
                  </a:lnTo>
                  <a:lnTo>
                    <a:pt x="73354" y="40837"/>
                  </a:lnTo>
                  <a:lnTo>
                    <a:pt x="85416" y="47794"/>
                  </a:lnTo>
                  <a:lnTo>
                    <a:pt x="73430" y="54770"/>
                  </a:lnTo>
                  <a:lnTo>
                    <a:pt x="73581" y="54846"/>
                  </a:lnTo>
                  <a:lnTo>
                    <a:pt x="85567" y="47888"/>
                  </a:lnTo>
                  <a:lnTo>
                    <a:pt x="97648" y="54846"/>
                  </a:lnTo>
                  <a:lnTo>
                    <a:pt x="85643" y="61822"/>
                  </a:lnTo>
                  <a:lnTo>
                    <a:pt x="85794" y="61897"/>
                  </a:lnTo>
                  <a:lnTo>
                    <a:pt x="97799" y="54940"/>
                  </a:lnTo>
                  <a:lnTo>
                    <a:pt x="108235" y="60971"/>
                  </a:lnTo>
                  <a:lnTo>
                    <a:pt x="108235" y="60801"/>
                  </a:lnTo>
                  <a:lnTo>
                    <a:pt x="97950" y="54846"/>
                  </a:lnTo>
                  <a:lnTo>
                    <a:pt x="108235" y="48872"/>
                  </a:lnTo>
                  <a:lnTo>
                    <a:pt x="108235" y="48682"/>
                  </a:lnTo>
                  <a:lnTo>
                    <a:pt x="97799" y="54770"/>
                  </a:lnTo>
                  <a:lnTo>
                    <a:pt x="85719" y="47794"/>
                  </a:lnTo>
                  <a:lnTo>
                    <a:pt x="97705" y="40837"/>
                  </a:lnTo>
                  <a:lnTo>
                    <a:pt x="108235" y="46905"/>
                  </a:lnTo>
                  <a:lnTo>
                    <a:pt x="108235" y="46735"/>
                  </a:lnTo>
                  <a:lnTo>
                    <a:pt x="97856" y="40742"/>
                  </a:lnTo>
                  <a:lnTo>
                    <a:pt x="108235" y="34711"/>
                  </a:lnTo>
                  <a:lnTo>
                    <a:pt x="108235" y="34541"/>
                  </a:lnTo>
                  <a:lnTo>
                    <a:pt x="97705" y="40648"/>
                  </a:lnTo>
                  <a:lnTo>
                    <a:pt x="85643" y="33690"/>
                  </a:lnTo>
                  <a:lnTo>
                    <a:pt x="97629" y="26714"/>
                  </a:lnTo>
                  <a:lnTo>
                    <a:pt x="108235" y="32840"/>
                  </a:lnTo>
                  <a:lnTo>
                    <a:pt x="108235" y="32669"/>
                  </a:lnTo>
                  <a:lnTo>
                    <a:pt x="97780" y="26638"/>
                  </a:lnTo>
                  <a:lnTo>
                    <a:pt x="108235" y="20551"/>
                  </a:lnTo>
                  <a:lnTo>
                    <a:pt x="108235" y="20381"/>
                  </a:lnTo>
                  <a:lnTo>
                    <a:pt x="97629" y="26544"/>
                  </a:lnTo>
                  <a:lnTo>
                    <a:pt x="85567" y="19568"/>
                  </a:lnTo>
                  <a:lnTo>
                    <a:pt x="97553" y="12611"/>
                  </a:lnTo>
                  <a:lnTo>
                    <a:pt x="108235" y="18774"/>
                  </a:lnTo>
                  <a:lnTo>
                    <a:pt x="108235" y="18604"/>
                  </a:lnTo>
                  <a:lnTo>
                    <a:pt x="97705" y="12516"/>
                  </a:lnTo>
                  <a:lnTo>
                    <a:pt x="108235" y="6391"/>
                  </a:lnTo>
                  <a:lnTo>
                    <a:pt x="108235" y="6220"/>
                  </a:lnTo>
                  <a:lnTo>
                    <a:pt x="97553" y="12440"/>
                  </a:lnTo>
                  <a:lnTo>
                    <a:pt x="85492" y="5464"/>
                  </a:lnTo>
                  <a:lnTo>
                    <a:pt x="94869" y="0"/>
                  </a:lnTo>
                  <a:lnTo>
                    <a:pt x="94358" y="0"/>
                  </a:lnTo>
                  <a:lnTo>
                    <a:pt x="85227" y="5313"/>
                  </a:lnTo>
                  <a:lnTo>
                    <a:pt x="76020" y="0"/>
                  </a:lnTo>
                  <a:lnTo>
                    <a:pt x="75717" y="0"/>
                  </a:lnTo>
                  <a:lnTo>
                    <a:pt x="85076" y="5407"/>
                  </a:lnTo>
                  <a:lnTo>
                    <a:pt x="73090" y="12365"/>
                  </a:lnTo>
                  <a:lnTo>
                    <a:pt x="61009" y="5407"/>
                  </a:lnTo>
                  <a:lnTo>
                    <a:pt x="70310" y="0"/>
                  </a:lnTo>
                  <a:lnTo>
                    <a:pt x="70008" y="0"/>
                  </a:lnTo>
                  <a:lnTo>
                    <a:pt x="60858" y="5313"/>
                  </a:lnTo>
                  <a:lnTo>
                    <a:pt x="51670" y="0"/>
                  </a:lnTo>
                  <a:lnTo>
                    <a:pt x="51367" y="0"/>
                  </a:lnTo>
                  <a:lnTo>
                    <a:pt x="60706" y="5407"/>
                  </a:lnTo>
                  <a:lnTo>
                    <a:pt x="48720" y="12365"/>
                  </a:lnTo>
                  <a:lnTo>
                    <a:pt x="36659" y="5407"/>
                  </a:lnTo>
                  <a:lnTo>
                    <a:pt x="45941" y="0"/>
                  </a:lnTo>
                  <a:lnTo>
                    <a:pt x="45639" y="0"/>
                  </a:lnTo>
                  <a:lnTo>
                    <a:pt x="36507" y="5313"/>
                  </a:lnTo>
                  <a:lnTo>
                    <a:pt x="27319" y="0"/>
                  </a:lnTo>
                  <a:lnTo>
                    <a:pt x="26998" y="0"/>
                  </a:lnTo>
                  <a:lnTo>
                    <a:pt x="36356" y="5407"/>
                  </a:lnTo>
                  <a:lnTo>
                    <a:pt x="24370" y="12365"/>
                  </a:lnTo>
                  <a:lnTo>
                    <a:pt x="12308" y="5407"/>
                  </a:lnTo>
                  <a:lnTo>
                    <a:pt x="21591" y="0"/>
                  </a:lnTo>
                  <a:lnTo>
                    <a:pt x="21288" y="0"/>
                  </a:lnTo>
                  <a:lnTo>
                    <a:pt x="12157" y="5313"/>
                  </a:lnTo>
                  <a:lnTo>
                    <a:pt x="295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7"/>
            <p:cNvSpPr/>
            <p:nvPr/>
          </p:nvSpPr>
          <p:spPr>
            <a:xfrm>
              <a:off x="8630061" y="0"/>
              <a:ext cx="513937" cy="296922"/>
            </a:xfrm>
            <a:custGeom>
              <a:avLst/>
              <a:gdLst/>
              <a:ahLst/>
              <a:cxnLst/>
              <a:rect l="l" t="t" r="r" b="b"/>
              <a:pathLst>
                <a:path w="8149" h="4708" extrusionOk="0">
                  <a:moveTo>
                    <a:pt x="1" y="0"/>
                  </a:moveTo>
                  <a:lnTo>
                    <a:pt x="8149" y="4708"/>
                  </a:lnTo>
                  <a:lnTo>
                    <a:pt x="8149" y="453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7"/>
            <p:cNvSpPr/>
            <p:nvPr/>
          </p:nvSpPr>
          <p:spPr>
            <a:xfrm>
              <a:off x="0" y="330286"/>
              <a:ext cx="8321315" cy="4805113"/>
            </a:xfrm>
            <a:custGeom>
              <a:avLst/>
              <a:gdLst/>
              <a:ahLst/>
              <a:cxnLst/>
              <a:rect l="l" t="t" r="r" b="b"/>
              <a:pathLst>
                <a:path w="131943" h="76190" extrusionOk="0">
                  <a:moveTo>
                    <a:pt x="12365" y="7317"/>
                  </a:moveTo>
                  <a:lnTo>
                    <a:pt x="24445" y="14293"/>
                  </a:lnTo>
                  <a:lnTo>
                    <a:pt x="12440" y="21250"/>
                  </a:lnTo>
                  <a:lnTo>
                    <a:pt x="379" y="14293"/>
                  </a:lnTo>
                  <a:lnTo>
                    <a:pt x="12365" y="7317"/>
                  </a:lnTo>
                  <a:close/>
                  <a:moveTo>
                    <a:pt x="24597" y="14369"/>
                  </a:moveTo>
                  <a:lnTo>
                    <a:pt x="36658" y="21345"/>
                  </a:lnTo>
                  <a:lnTo>
                    <a:pt x="24672" y="28302"/>
                  </a:lnTo>
                  <a:lnTo>
                    <a:pt x="12591" y="21345"/>
                  </a:lnTo>
                  <a:lnTo>
                    <a:pt x="24597" y="14369"/>
                  </a:lnTo>
                  <a:close/>
                  <a:moveTo>
                    <a:pt x="12440" y="21420"/>
                  </a:moveTo>
                  <a:lnTo>
                    <a:pt x="24521" y="28397"/>
                  </a:lnTo>
                  <a:lnTo>
                    <a:pt x="12535" y="35354"/>
                  </a:lnTo>
                  <a:lnTo>
                    <a:pt x="454" y="28397"/>
                  </a:lnTo>
                  <a:lnTo>
                    <a:pt x="12440" y="21420"/>
                  </a:lnTo>
                  <a:close/>
                  <a:moveTo>
                    <a:pt x="36809" y="21420"/>
                  </a:moveTo>
                  <a:lnTo>
                    <a:pt x="48871" y="28397"/>
                  </a:lnTo>
                  <a:lnTo>
                    <a:pt x="36885" y="35354"/>
                  </a:lnTo>
                  <a:lnTo>
                    <a:pt x="24823" y="28397"/>
                  </a:lnTo>
                  <a:lnTo>
                    <a:pt x="36809" y="21420"/>
                  </a:lnTo>
                  <a:close/>
                  <a:moveTo>
                    <a:pt x="24672" y="28491"/>
                  </a:moveTo>
                  <a:lnTo>
                    <a:pt x="36734" y="35448"/>
                  </a:lnTo>
                  <a:lnTo>
                    <a:pt x="24748" y="42425"/>
                  </a:lnTo>
                  <a:lnTo>
                    <a:pt x="12686" y="35448"/>
                  </a:lnTo>
                  <a:lnTo>
                    <a:pt x="24672" y="28491"/>
                  </a:lnTo>
                  <a:close/>
                  <a:moveTo>
                    <a:pt x="49022" y="28491"/>
                  </a:moveTo>
                  <a:lnTo>
                    <a:pt x="61084" y="35448"/>
                  </a:lnTo>
                  <a:lnTo>
                    <a:pt x="49098" y="42425"/>
                  </a:lnTo>
                  <a:lnTo>
                    <a:pt x="37036" y="35448"/>
                  </a:lnTo>
                  <a:lnTo>
                    <a:pt x="49022" y="28491"/>
                  </a:lnTo>
                  <a:close/>
                  <a:moveTo>
                    <a:pt x="12535" y="35543"/>
                  </a:moveTo>
                  <a:lnTo>
                    <a:pt x="24597" y="42500"/>
                  </a:lnTo>
                  <a:lnTo>
                    <a:pt x="12610" y="49476"/>
                  </a:lnTo>
                  <a:lnTo>
                    <a:pt x="549" y="42500"/>
                  </a:lnTo>
                  <a:lnTo>
                    <a:pt x="12535" y="35543"/>
                  </a:lnTo>
                  <a:close/>
                  <a:moveTo>
                    <a:pt x="36885" y="35543"/>
                  </a:moveTo>
                  <a:lnTo>
                    <a:pt x="48947" y="42500"/>
                  </a:lnTo>
                  <a:lnTo>
                    <a:pt x="36961" y="49476"/>
                  </a:lnTo>
                  <a:lnTo>
                    <a:pt x="24899" y="42500"/>
                  </a:lnTo>
                  <a:lnTo>
                    <a:pt x="36885" y="35543"/>
                  </a:lnTo>
                  <a:close/>
                  <a:moveTo>
                    <a:pt x="61349" y="35600"/>
                  </a:moveTo>
                  <a:lnTo>
                    <a:pt x="73430" y="42576"/>
                  </a:lnTo>
                  <a:lnTo>
                    <a:pt x="61425" y="49533"/>
                  </a:lnTo>
                  <a:lnTo>
                    <a:pt x="49363" y="42576"/>
                  </a:lnTo>
                  <a:lnTo>
                    <a:pt x="61349" y="35600"/>
                  </a:lnTo>
                  <a:close/>
                  <a:moveTo>
                    <a:pt x="24748" y="42595"/>
                  </a:moveTo>
                  <a:lnTo>
                    <a:pt x="36809" y="49552"/>
                  </a:lnTo>
                  <a:lnTo>
                    <a:pt x="24823" y="56528"/>
                  </a:lnTo>
                  <a:lnTo>
                    <a:pt x="12762" y="49552"/>
                  </a:lnTo>
                  <a:lnTo>
                    <a:pt x="24748" y="42595"/>
                  </a:lnTo>
                  <a:close/>
                  <a:moveTo>
                    <a:pt x="49212" y="42651"/>
                  </a:moveTo>
                  <a:lnTo>
                    <a:pt x="61273" y="49628"/>
                  </a:lnTo>
                  <a:lnTo>
                    <a:pt x="49287" y="56585"/>
                  </a:lnTo>
                  <a:lnTo>
                    <a:pt x="37225" y="49628"/>
                  </a:lnTo>
                  <a:lnTo>
                    <a:pt x="49212" y="42651"/>
                  </a:lnTo>
                  <a:close/>
                  <a:moveTo>
                    <a:pt x="73581" y="42651"/>
                  </a:moveTo>
                  <a:lnTo>
                    <a:pt x="85643" y="49628"/>
                  </a:lnTo>
                  <a:lnTo>
                    <a:pt x="73656" y="56585"/>
                  </a:lnTo>
                  <a:lnTo>
                    <a:pt x="61595" y="49628"/>
                  </a:lnTo>
                  <a:lnTo>
                    <a:pt x="73581" y="42651"/>
                  </a:lnTo>
                  <a:close/>
                  <a:moveTo>
                    <a:pt x="12610" y="49647"/>
                  </a:moveTo>
                  <a:lnTo>
                    <a:pt x="24672" y="56623"/>
                  </a:lnTo>
                  <a:lnTo>
                    <a:pt x="12686" y="63580"/>
                  </a:lnTo>
                  <a:lnTo>
                    <a:pt x="624" y="56623"/>
                  </a:lnTo>
                  <a:lnTo>
                    <a:pt x="12610" y="49647"/>
                  </a:lnTo>
                  <a:close/>
                  <a:moveTo>
                    <a:pt x="37074" y="49703"/>
                  </a:moveTo>
                  <a:lnTo>
                    <a:pt x="49136" y="56679"/>
                  </a:lnTo>
                  <a:lnTo>
                    <a:pt x="37150" y="63637"/>
                  </a:lnTo>
                  <a:lnTo>
                    <a:pt x="25088" y="56679"/>
                  </a:lnTo>
                  <a:lnTo>
                    <a:pt x="37074" y="49703"/>
                  </a:lnTo>
                  <a:close/>
                  <a:moveTo>
                    <a:pt x="61443" y="49703"/>
                  </a:moveTo>
                  <a:lnTo>
                    <a:pt x="73505" y="56679"/>
                  </a:lnTo>
                  <a:lnTo>
                    <a:pt x="61519" y="63637"/>
                  </a:lnTo>
                  <a:lnTo>
                    <a:pt x="49438" y="56679"/>
                  </a:lnTo>
                  <a:lnTo>
                    <a:pt x="61443" y="49703"/>
                  </a:lnTo>
                  <a:close/>
                  <a:moveTo>
                    <a:pt x="85794" y="49703"/>
                  </a:moveTo>
                  <a:lnTo>
                    <a:pt x="97855" y="56679"/>
                  </a:lnTo>
                  <a:lnTo>
                    <a:pt x="85869" y="63637"/>
                  </a:lnTo>
                  <a:lnTo>
                    <a:pt x="73808" y="56679"/>
                  </a:lnTo>
                  <a:lnTo>
                    <a:pt x="85794" y="49703"/>
                  </a:lnTo>
                  <a:close/>
                  <a:moveTo>
                    <a:pt x="24937" y="56774"/>
                  </a:moveTo>
                  <a:lnTo>
                    <a:pt x="36999" y="63731"/>
                  </a:lnTo>
                  <a:lnTo>
                    <a:pt x="25012" y="70707"/>
                  </a:lnTo>
                  <a:lnTo>
                    <a:pt x="12951" y="63731"/>
                  </a:lnTo>
                  <a:lnTo>
                    <a:pt x="24937" y="56774"/>
                  </a:lnTo>
                  <a:close/>
                  <a:moveTo>
                    <a:pt x="49287" y="56774"/>
                  </a:moveTo>
                  <a:lnTo>
                    <a:pt x="61368" y="63731"/>
                  </a:lnTo>
                  <a:lnTo>
                    <a:pt x="49382" y="70707"/>
                  </a:lnTo>
                  <a:lnTo>
                    <a:pt x="37301" y="63731"/>
                  </a:lnTo>
                  <a:lnTo>
                    <a:pt x="49287" y="56774"/>
                  </a:lnTo>
                  <a:close/>
                  <a:moveTo>
                    <a:pt x="73656" y="56774"/>
                  </a:moveTo>
                  <a:lnTo>
                    <a:pt x="85718" y="63731"/>
                  </a:lnTo>
                  <a:lnTo>
                    <a:pt x="73732" y="70707"/>
                  </a:lnTo>
                  <a:lnTo>
                    <a:pt x="61670" y="63731"/>
                  </a:lnTo>
                  <a:lnTo>
                    <a:pt x="73656" y="56774"/>
                  </a:lnTo>
                  <a:close/>
                  <a:moveTo>
                    <a:pt x="98007" y="56774"/>
                  </a:moveTo>
                  <a:lnTo>
                    <a:pt x="110087" y="63731"/>
                  </a:lnTo>
                  <a:lnTo>
                    <a:pt x="98082" y="70707"/>
                  </a:lnTo>
                  <a:lnTo>
                    <a:pt x="86021" y="63731"/>
                  </a:lnTo>
                  <a:lnTo>
                    <a:pt x="98007" y="56774"/>
                  </a:lnTo>
                  <a:close/>
                  <a:moveTo>
                    <a:pt x="0" y="0"/>
                  </a:moveTo>
                  <a:lnTo>
                    <a:pt x="0" y="170"/>
                  </a:lnTo>
                  <a:lnTo>
                    <a:pt x="0" y="360"/>
                  </a:lnTo>
                  <a:lnTo>
                    <a:pt x="152" y="265"/>
                  </a:lnTo>
                  <a:lnTo>
                    <a:pt x="12213" y="7222"/>
                  </a:lnTo>
                  <a:lnTo>
                    <a:pt x="227" y="14198"/>
                  </a:lnTo>
                  <a:lnTo>
                    <a:pt x="0" y="14066"/>
                  </a:lnTo>
                  <a:lnTo>
                    <a:pt x="0" y="14236"/>
                  </a:lnTo>
                  <a:lnTo>
                    <a:pt x="76" y="14293"/>
                  </a:lnTo>
                  <a:lnTo>
                    <a:pt x="0" y="14331"/>
                  </a:lnTo>
                  <a:lnTo>
                    <a:pt x="0" y="14501"/>
                  </a:lnTo>
                  <a:lnTo>
                    <a:pt x="227" y="14369"/>
                  </a:lnTo>
                  <a:lnTo>
                    <a:pt x="12289" y="21345"/>
                  </a:lnTo>
                  <a:lnTo>
                    <a:pt x="303" y="28302"/>
                  </a:lnTo>
                  <a:lnTo>
                    <a:pt x="0" y="28132"/>
                  </a:lnTo>
                  <a:lnTo>
                    <a:pt x="0" y="28302"/>
                  </a:lnTo>
                  <a:lnTo>
                    <a:pt x="152" y="28397"/>
                  </a:lnTo>
                  <a:lnTo>
                    <a:pt x="0" y="28491"/>
                  </a:lnTo>
                  <a:lnTo>
                    <a:pt x="0" y="28661"/>
                  </a:lnTo>
                  <a:lnTo>
                    <a:pt x="303" y="28491"/>
                  </a:lnTo>
                  <a:lnTo>
                    <a:pt x="12384" y="35448"/>
                  </a:lnTo>
                  <a:lnTo>
                    <a:pt x="397" y="42425"/>
                  </a:lnTo>
                  <a:lnTo>
                    <a:pt x="0" y="42198"/>
                  </a:lnTo>
                  <a:lnTo>
                    <a:pt x="0" y="42368"/>
                  </a:lnTo>
                  <a:lnTo>
                    <a:pt x="227" y="42500"/>
                  </a:lnTo>
                  <a:lnTo>
                    <a:pt x="0" y="42651"/>
                  </a:lnTo>
                  <a:lnTo>
                    <a:pt x="0" y="42822"/>
                  </a:lnTo>
                  <a:lnTo>
                    <a:pt x="397" y="42595"/>
                  </a:lnTo>
                  <a:lnTo>
                    <a:pt x="12459" y="49552"/>
                  </a:lnTo>
                  <a:lnTo>
                    <a:pt x="473" y="56528"/>
                  </a:lnTo>
                  <a:lnTo>
                    <a:pt x="0" y="56263"/>
                  </a:lnTo>
                  <a:lnTo>
                    <a:pt x="0" y="56434"/>
                  </a:lnTo>
                  <a:lnTo>
                    <a:pt x="322" y="56623"/>
                  </a:lnTo>
                  <a:lnTo>
                    <a:pt x="0" y="56793"/>
                  </a:lnTo>
                  <a:lnTo>
                    <a:pt x="0" y="56982"/>
                  </a:lnTo>
                  <a:lnTo>
                    <a:pt x="473" y="56698"/>
                  </a:lnTo>
                  <a:lnTo>
                    <a:pt x="12535" y="63674"/>
                  </a:lnTo>
                  <a:lnTo>
                    <a:pt x="549" y="70632"/>
                  </a:lnTo>
                  <a:lnTo>
                    <a:pt x="0" y="70329"/>
                  </a:lnTo>
                  <a:lnTo>
                    <a:pt x="0" y="70499"/>
                  </a:lnTo>
                  <a:lnTo>
                    <a:pt x="397" y="70726"/>
                  </a:lnTo>
                  <a:lnTo>
                    <a:pt x="0" y="70953"/>
                  </a:lnTo>
                  <a:lnTo>
                    <a:pt x="0" y="71256"/>
                  </a:lnTo>
                  <a:lnTo>
                    <a:pt x="662" y="70878"/>
                  </a:lnTo>
                  <a:lnTo>
                    <a:pt x="9850" y="76190"/>
                  </a:lnTo>
                  <a:lnTo>
                    <a:pt x="10153" y="76190"/>
                  </a:lnTo>
                  <a:lnTo>
                    <a:pt x="813" y="70783"/>
                  </a:lnTo>
                  <a:lnTo>
                    <a:pt x="12799" y="63826"/>
                  </a:lnTo>
                  <a:lnTo>
                    <a:pt x="24861" y="70783"/>
                  </a:lnTo>
                  <a:lnTo>
                    <a:pt x="15579" y="76190"/>
                  </a:lnTo>
                  <a:lnTo>
                    <a:pt x="15881" y="76190"/>
                  </a:lnTo>
                  <a:lnTo>
                    <a:pt x="25012" y="70878"/>
                  </a:lnTo>
                  <a:lnTo>
                    <a:pt x="34201" y="76190"/>
                  </a:lnTo>
                  <a:lnTo>
                    <a:pt x="34522" y="76190"/>
                  </a:lnTo>
                  <a:lnTo>
                    <a:pt x="25164" y="70783"/>
                  </a:lnTo>
                  <a:lnTo>
                    <a:pt x="37150" y="63826"/>
                  </a:lnTo>
                  <a:lnTo>
                    <a:pt x="49230" y="70783"/>
                  </a:lnTo>
                  <a:lnTo>
                    <a:pt x="39929" y="76190"/>
                  </a:lnTo>
                  <a:lnTo>
                    <a:pt x="40231" y="76190"/>
                  </a:lnTo>
                  <a:lnTo>
                    <a:pt x="49382" y="70878"/>
                  </a:lnTo>
                  <a:lnTo>
                    <a:pt x="58570" y="76190"/>
                  </a:lnTo>
                  <a:lnTo>
                    <a:pt x="58872" y="76190"/>
                  </a:lnTo>
                  <a:lnTo>
                    <a:pt x="49533" y="70783"/>
                  </a:lnTo>
                  <a:lnTo>
                    <a:pt x="61519" y="63826"/>
                  </a:lnTo>
                  <a:lnTo>
                    <a:pt x="73581" y="70783"/>
                  </a:lnTo>
                  <a:lnTo>
                    <a:pt x="64298" y="76190"/>
                  </a:lnTo>
                  <a:lnTo>
                    <a:pt x="64601" y="76190"/>
                  </a:lnTo>
                  <a:lnTo>
                    <a:pt x="73732" y="70878"/>
                  </a:lnTo>
                  <a:lnTo>
                    <a:pt x="82920" y="76190"/>
                  </a:lnTo>
                  <a:lnTo>
                    <a:pt x="83223" y="76190"/>
                  </a:lnTo>
                  <a:lnTo>
                    <a:pt x="73883" y="70783"/>
                  </a:lnTo>
                  <a:lnTo>
                    <a:pt x="85869" y="63826"/>
                  </a:lnTo>
                  <a:lnTo>
                    <a:pt x="97931" y="70783"/>
                  </a:lnTo>
                  <a:lnTo>
                    <a:pt x="88648" y="76190"/>
                  </a:lnTo>
                  <a:lnTo>
                    <a:pt x="88951" y="76190"/>
                  </a:lnTo>
                  <a:lnTo>
                    <a:pt x="98082" y="70878"/>
                  </a:lnTo>
                  <a:lnTo>
                    <a:pt x="107289" y="76190"/>
                  </a:lnTo>
                  <a:lnTo>
                    <a:pt x="107592" y="76190"/>
                  </a:lnTo>
                  <a:lnTo>
                    <a:pt x="98234" y="70783"/>
                  </a:lnTo>
                  <a:lnTo>
                    <a:pt x="110239" y="63826"/>
                  </a:lnTo>
                  <a:lnTo>
                    <a:pt x="122300" y="70783"/>
                  </a:lnTo>
                  <a:lnTo>
                    <a:pt x="113018" y="76190"/>
                  </a:lnTo>
                  <a:lnTo>
                    <a:pt x="113320" y="76190"/>
                  </a:lnTo>
                  <a:lnTo>
                    <a:pt x="122452" y="70878"/>
                  </a:lnTo>
                  <a:lnTo>
                    <a:pt x="131640" y="76190"/>
                  </a:lnTo>
                  <a:lnTo>
                    <a:pt x="131942" y="76190"/>
                  </a:lnTo>
                  <a:lnTo>
                    <a:pt x="53068" y="30646"/>
                  </a:lnTo>
                  <a:lnTo>
                    <a:pt x="49022" y="28302"/>
                  </a:lnTo>
                  <a:lnTo>
                    <a:pt x="36809" y="21250"/>
                  </a:lnTo>
                  <a:lnTo>
                    <a:pt x="35732" y="20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7"/>
            <p:cNvSpPr/>
            <p:nvPr/>
          </p:nvSpPr>
          <p:spPr>
            <a:xfrm>
              <a:off x="8490555" y="3963302"/>
              <a:ext cx="653442" cy="385216"/>
            </a:xfrm>
            <a:custGeom>
              <a:avLst/>
              <a:gdLst/>
              <a:ahLst/>
              <a:cxnLst/>
              <a:rect l="l" t="t" r="r" b="b"/>
              <a:pathLst>
                <a:path w="10361" h="6108" extrusionOk="0">
                  <a:moveTo>
                    <a:pt x="10361" y="1"/>
                  </a:moveTo>
                  <a:lnTo>
                    <a:pt x="1" y="6032"/>
                  </a:lnTo>
                  <a:lnTo>
                    <a:pt x="152" y="6107"/>
                  </a:lnTo>
                  <a:lnTo>
                    <a:pt x="10361" y="171"/>
                  </a:lnTo>
                  <a:lnTo>
                    <a:pt x="10361" y="1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7"/>
            <p:cNvSpPr/>
            <p:nvPr/>
          </p:nvSpPr>
          <p:spPr>
            <a:xfrm>
              <a:off x="8664622" y="4856404"/>
              <a:ext cx="479376" cy="279011"/>
            </a:xfrm>
            <a:custGeom>
              <a:avLst/>
              <a:gdLst/>
              <a:ahLst/>
              <a:cxnLst/>
              <a:rect l="l" t="t" r="r" b="b"/>
              <a:pathLst>
                <a:path w="7601" h="4424" extrusionOk="0">
                  <a:moveTo>
                    <a:pt x="7601" y="0"/>
                  </a:moveTo>
                  <a:lnTo>
                    <a:pt x="3309" y="2496"/>
                  </a:lnTo>
                  <a:lnTo>
                    <a:pt x="1" y="4424"/>
                  </a:lnTo>
                  <a:lnTo>
                    <a:pt x="303" y="4424"/>
                  </a:lnTo>
                  <a:lnTo>
                    <a:pt x="7601" y="170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5" name="Google Shape;1065;p17"/>
          <p:cNvSpPr txBox="1">
            <a:spLocks noGrp="1"/>
          </p:cNvSpPr>
          <p:nvPr>
            <p:ph type="title"/>
          </p:nvPr>
        </p:nvSpPr>
        <p:spPr>
          <a:xfrm>
            <a:off x="706150" y="1704339"/>
            <a:ext cx="43581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17"/>
          <p:cNvSpPr txBox="1">
            <a:spLocks noGrp="1"/>
          </p:cNvSpPr>
          <p:nvPr>
            <p:ph type="subTitle" idx="1"/>
          </p:nvPr>
        </p:nvSpPr>
        <p:spPr>
          <a:xfrm>
            <a:off x="706150" y="2524761"/>
            <a:ext cx="42948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67" name="Google Shape;1067;p17"/>
          <p:cNvGrpSpPr/>
          <p:nvPr/>
        </p:nvGrpSpPr>
        <p:grpSpPr>
          <a:xfrm>
            <a:off x="239228" y="4206630"/>
            <a:ext cx="1142615" cy="785586"/>
            <a:chOff x="3057000" y="3451875"/>
            <a:chExt cx="652550" cy="448650"/>
          </a:xfrm>
        </p:grpSpPr>
        <p:sp>
          <p:nvSpPr>
            <p:cNvPr id="1068" name="Google Shape;1068;p17"/>
            <p:cNvSpPr/>
            <p:nvPr/>
          </p:nvSpPr>
          <p:spPr>
            <a:xfrm>
              <a:off x="3057000" y="3506050"/>
              <a:ext cx="641200" cy="394475"/>
            </a:xfrm>
            <a:custGeom>
              <a:avLst/>
              <a:gdLst/>
              <a:ahLst/>
              <a:cxnLst/>
              <a:rect l="l" t="t" r="r" b="b"/>
              <a:pathLst>
                <a:path w="25648" h="15779" extrusionOk="0">
                  <a:moveTo>
                    <a:pt x="12706" y="1"/>
                  </a:moveTo>
                  <a:lnTo>
                    <a:pt x="1636" y="6974"/>
                  </a:lnTo>
                  <a:lnTo>
                    <a:pt x="1400" y="7131"/>
                  </a:lnTo>
                  <a:lnTo>
                    <a:pt x="1183" y="7269"/>
                  </a:lnTo>
                  <a:lnTo>
                    <a:pt x="986" y="7427"/>
                  </a:lnTo>
                  <a:lnTo>
                    <a:pt x="809" y="7565"/>
                  </a:lnTo>
                  <a:lnTo>
                    <a:pt x="671" y="7722"/>
                  </a:lnTo>
                  <a:lnTo>
                    <a:pt x="533" y="7860"/>
                  </a:lnTo>
                  <a:lnTo>
                    <a:pt x="415" y="8018"/>
                  </a:lnTo>
                  <a:lnTo>
                    <a:pt x="316" y="8156"/>
                  </a:lnTo>
                  <a:lnTo>
                    <a:pt x="237" y="8313"/>
                  </a:lnTo>
                  <a:lnTo>
                    <a:pt x="178" y="8471"/>
                  </a:lnTo>
                  <a:lnTo>
                    <a:pt x="119" y="8609"/>
                  </a:lnTo>
                  <a:lnTo>
                    <a:pt x="80" y="8766"/>
                  </a:lnTo>
                  <a:lnTo>
                    <a:pt x="21" y="9062"/>
                  </a:lnTo>
                  <a:lnTo>
                    <a:pt x="1" y="9377"/>
                  </a:lnTo>
                  <a:lnTo>
                    <a:pt x="21" y="9633"/>
                  </a:lnTo>
                  <a:lnTo>
                    <a:pt x="99" y="9869"/>
                  </a:lnTo>
                  <a:lnTo>
                    <a:pt x="198" y="10086"/>
                  </a:lnTo>
                  <a:lnTo>
                    <a:pt x="336" y="10303"/>
                  </a:lnTo>
                  <a:lnTo>
                    <a:pt x="493" y="10519"/>
                  </a:lnTo>
                  <a:lnTo>
                    <a:pt x="710" y="10716"/>
                  </a:lnTo>
                  <a:lnTo>
                    <a:pt x="946" y="10894"/>
                  </a:lnTo>
                  <a:lnTo>
                    <a:pt x="1203" y="11071"/>
                  </a:lnTo>
                  <a:lnTo>
                    <a:pt x="1498" y="11229"/>
                  </a:lnTo>
                  <a:lnTo>
                    <a:pt x="1793" y="11366"/>
                  </a:lnTo>
                  <a:lnTo>
                    <a:pt x="2128" y="11485"/>
                  </a:lnTo>
                  <a:lnTo>
                    <a:pt x="2483" y="11583"/>
                  </a:lnTo>
                  <a:lnTo>
                    <a:pt x="2857" y="11662"/>
                  </a:lnTo>
                  <a:lnTo>
                    <a:pt x="3251" y="11721"/>
                  </a:lnTo>
                  <a:lnTo>
                    <a:pt x="3665" y="11760"/>
                  </a:lnTo>
                  <a:lnTo>
                    <a:pt x="4472" y="11760"/>
                  </a:lnTo>
                  <a:lnTo>
                    <a:pt x="4866" y="11721"/>
                  </a:lnTo>
                  <a:lnTo>
                    <a:pt x="5241" y="11662"/>
                  </a:lnTo>
                  <a:lnTo>
                    <a:pt x="5595" y="11603"/>
                  </a:lnTo>
                  <a:lnTo>
                    <a:pt x="5950" y="11504"/>
                  </a:lnTo>
                  <a:lnTo>
                    <a:pt x="6265" y="11386"/>
                  </a:lnTo>
                  <a:lnTo>
                    <a:pt x="6580" y="11268"/>
                  </a:lnTo>
                  <a:lnTo>
                    <a:pt x="6856" y="11110"/>
                  </a:lnTo>
                  <a:lnTo>
                    <a:pt x="6915" y="11150"/>
                  </a:lnTo>
                  <a:lnTo>
                    <a:pt x="7270" y="11366"/>
                  </a:lnTo>
                  <a:lnTo>
                    <a:pt x="7585" y="11583"/>
                  </a:lnTo>
                  <a:lnTo>
                    <a:pt x="7900" y="11839"/>
                  </a:lnTo>
                  <a:lnTo>
                    <a:pt x="8176" y="12135"/>
                  </a:lnTo>
                  <a:lnTo>
                    <a:pt x="8038" y="12273"/>
                  </a:lnTo>
                  <a:lnTo>
                    <a:pt x="7920" y="12411"/>
                  </a:lnTo>
                  <a:lnTo>
                    <a:pt x="7821" y="12568"/>
                  </a:lnTo>
                  <a:lnTo>
                    <a:pt x="7723" y="12726"/>
                  </a:lnTo>
                  <a:lnTo>
                    <a:pt x="7664" y="12883"/>
                  </a:lnTo>
                  <a:lnTo>
                    <a:pt x="7604" y="13041"/>
                  </a:lnTo>
                  <a:lnTo>
                    <a:pt x="7565" y="13218"/>
                  </a:lnTo>
                  <a:lnTo>
                    <a:pt x="7565" y="13395"/>
                  </a:lnTo>
                  <a:lnTo>
                    <a:pt x="7585" y="13632"/>
                  </a:lnTo>
                  <a:lnTo>
                    <a:pt x="7644" y="13868"/>
                  </a:lnTo>
                  <a:lnTo>
                    <a:pt x="7742" y="14105"/>
                  </a:lnTo>
                  <a:lnTo>
                    <a:pt x="7880" y="14321"/>
                  </a:lnTo>
                  <a:lnTo>
                    <a:pt x="8058" y="14538"/>
                  </a:lnTo>
                  <a:lnTo>
                    <a:pt x="8254" y="14735"/>
                  </a:lnTo>
                  <a:lnTo>
                    <a:pt x="8491" y="14912"/>
                  </a:lnTo>
                  <a:lnTo>
                    <a:pt x="8747" y="15070"/>
                  </a:lnTo>
                  <a:lnTo>
                    <a:pt x="9042" y="15227"/>
                  </a:lnTo>
                  <a:lnTo>
                    <a:pt x="9358" y="15365"/>
                  </a:lnTo>
                  <a:lnTo>
                    <a:pt x="9692" y="15483"/>
                  </a:lnTo>
                  <a:lnTo>
                    <a:pt x="10047" y="15582"/>
                  </a:lnTo>
                  <a:lnTo>
                    <a:pt x="10421" y="15680"/>
                  </a:lnTo>
                  <a:lnTo>
                    <a:pt x="10815" y="15740"/>
                  </a:lnTo>
                  <a:lnTo>
                    <a:pt x="11209" y="15759"/>
                  </a:lnTo>
                  <a:lnTo>
                    <a:pt x="11623" y="15779"/>
                  </a:lnTo>
                  <a:lnTo>
                    <a:pt x="12115" y="15759"/>
                  </a:lnTo>
                  <a:lnTo>
                    <a:pt x="12608" y="15740"/>
                  </a:lnTo>
                  <a:lnTo>
                    <a:pt x="13061" y="15680"/>
                  </a:lnTo>
                  <a:lnTo>
                    <a:pt x="13514" y="15602"/>
                  </a:lnTo>
                  <a:lnTo>
                    <a:pt x="13928" y="15503"/>
                  </a:lnTo>
                  <a:lnTo>
                    <a:pt x="14322" y="15365"/>
                  </a:lnTo>
                  <a:lnTo>
                    <a:pt x="14656" y="15208"/>
                  </a:lnTo>
                  <a:lnTo>
                    <a:pt x="14814" y="15109"/>
                  </a:lnTo>
                  <a:lnTo>
                    <a:pt x="14972" y="15011"/>
                  </a:lnTo>
                  <a:lnTo>
                    <a:pt x="25648" y="9239"/>
                  </a:lnTo>
                  <a:lnTo>
                    <a:pt x="24151" y="8609"/>
                  </a:lnTo>
                  <a:lnTo>
                    <a:pt x="23225" y="9081"/>
                  </a:lnTo>
                  <a:lnTo>
                    <a:pt x="20980" y="10263"/>
                  </a:lnTo>
                  <a:lnTo>
                    <a:pt x="19601" y="10992"/>
                  </a:lnTo>
                  <a:lnTo>
                    <a:pt x="18202" y="11760"/>
                  </a:lnTo>
                  <a:lnTo>
                    <a:pt x="16863" y="12509"/>
                  </a:lnTo>
                  <a:lnTo>
                    <a:pt x="15681" y="13198"/>
                  </a:lnTo>
                  <a:lnTo>
                    <a:pt x="15622" y="12962"/>
                  </a:lnTo>
                  <a:lnTo>
                    <a:pt x="15543" y="12745"/>
                  </a:lnTo>
                  <a:lnTo>
                    <a:pt x="15425" y="12529"/>
                  </a:lnTo>
                  <a:lnTo>
                    <a:pt x="15267" y="12332"/>
                  </a:lnTo>
                  <a:lnTo>
                    <a:pt x="15090" y="12135"/>
                  </a:lnTo>
                  <a:lnTo>
                    <a:pt x="14893" y="11957"/>
                  </a:lnTo>
                  <a:lnTo>
                    <a:pt x="14656" y="11800"/>
                  </a:lnTo>
                  <a:lnTo>
                    <a:pt x="14381" y="11642"/>
                  </a:lnTo>
                  <a:lnTo>
                    <a:pt x="14105" y="11504"/>
                  </a:lnTo>
                  <a:lnTo>
                    <a:pt x="13809" y="11366"/>
                  </a:lnTo>
                  <a:lnTo>
                    <a:pt x="13475" y="11268"/>
                  </a:lnTo>
                  <a:lnTo>
                    <a:pt x="13140" y="11170"/>
                  </a:lnTo>
                  <a:lnTo>
                    <a:pt x="12785" y="11110"/>
                  </a:lnTo>
                  <a:lnTo>
                    <a:pt x="12411" y="11051"/>
                  </a:lnTo>
                  <a:lnTo>
                    <a:pt x="12017" y="11012"/>
                  </a:lnTo>
                  <a:lnTo>
                    <a:pt x="11268" y="11012"/>
                  </a:lnTo>
                  <a:lnTo>
                    <a:pt x="10894" y="11051"/>
                  </a:lnTo>
                  <a:lnTo>
                    <a:pt x="10539" y="11091"/>
                  </a:lnTo>
                  <a:lnTo>
                    <a:pt x="10205" y="11150"/>
                  </a:lnTo>
                  <a:lnTo>
                    <a:pt x="9889" y="11229"/>
                  </a:lnTo>
                  <a:lnTo>
                    <a:pt x="9574" y="11327"/>
                  </a:lnTo>
                  <a:lnTo>
                    <a:pt x="9279" y="11445"/>
                  </a:lnTo>
                  <a:lnTo>
                    <a:pt x="9003" y="11563"/>
                  </a:lnTo>
                  <a:lnTo>
                    <a:pt x="8727" y="11248"/>
                  </a:lnTo>
                  <a:lnTo>
                    <a:pt x="8392" y="10953"/>
                  </a:lnTo>
                  <a:lnTo>
                    <a:pt x="8058" y="10697"/>
                  </a:lnTo>
                  <a:lnTo>
                    <a:pt x="7703" y="10460"/>
                  </a:lnTo>
                  <a:lnTo>
                    <a:pt x="7880" y="10204"/>
                  </a:lnTo>
                  <a:lnTo>
                    <a:pt x="7959" y="10086"/>
                  </a:lnTo>
                  <a:lnTo>
                    <a:pt x="8018" y="9948"/>
                  </a:lnTo>
                  <a:lnTo>
                    <a:pt x="8077" y="9810"/>
                  </a:lnTo>
                  <a:lnTo>
                    <a:pt x="8117" y="9672"/>
                  </a:lnTo>
                  <a:lnTo>
                    <a:pt x="8136" y="9535"/>
                  </a:lnTo>
                  <a:lnTo>
                    <a:pt x="8136" y="9377"/>
                  </a:lnTo>
                  <a:lnTo>
                    <a:pt x="8117" y="9141"/>
                  </a:lnTo>
                  <a:lnTo>
                    <a:pt x="8058" y="8904"/>
                  </a:lnTo>
                  <a:lnTo>
                    <a:pt x="7959" y="8668"/>
                  </a:lnTo>
                  <a:lnTo>
                    <a:pt x="7821" y="8451"/>
                  </a:lnTo>
                  <a:lnTo>
                    <a:pt x="7644" y="8234"/>
                  </a:lnTo>
                  <a:lnTo>
                    <a:pt x="7447" y="8037"/>
                  </a:lnTo>
                  <a:lnTo>
                    <a:pt x="7210" y="7860"/>
                  </a:lnTo>
                  <a:lnTo>
                    <a:pt x="6954" y="7703"/>
                  </a:lnTo>
                  <a:lnTo>
                    <a:pt x="6659" y="7545"/>
                  </a:lnTo>
                  <a:lnTo>
                    <a:pt x="6344" y="7407"/>
                  </a:lnTo>
                  <a:lnTo>
                    <a:pt x="6009" y="7289"/>
                  </a:lnTo>
                  <a:lnTo>
                    <a:pt x="5654" y="7190"/>
                  </a:lnTo>
                  <a:lnTo>
                    <a:pt x="5280" y="7092"/>
                  </a:lnTo>
                  <a:lnTo>
                    <a:pt x="4886" y="7033"/>
                  </a:lnTo>
                  <a:lnTo>
                    <a:pt x="4492" y="7013"/>
                  </a:lnTo>
                  <a:lnTo>
                    <a:pt x="4078" y="6993"/>
                  </a:lnTo>
                  <a:lnTo>
                    <a:pt x="14006" y="670"/>
                  </a:lnTo>
                  <a:lnTo>
                    <a:pt x="12706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7"/>
            <p:cNvSpPr/>
            <p:nvPr/>
          </p:nvSpPr>
          <p:spPr>
            <a:xfrm>
              <a:off x="3432250" y="3663650"/>
              <a:ext cx="253150" cy="132000"/>
            </a:xfrm>
            <a:custGeom>
              <a:avLst/>
              <a:gdLst/>
              <a:ahLst/>
              <a:cxnLst/>
              <a:rect l="l" t="t" r="r" b="b"/>
              <a:pathLst>
                <a:path w="10126" h="5280" extrusionOk="0">
                  <a:moveTo>
                    <a:pt x="9983" y="941"/>
                  </a:moveTo>
                  <a:lnTo>
                    <a:pt x="10126" y="1024"/>
                  </a:lnTo>
                  <a:lnTo>
                    <a:pt x="10086" y="985"/>
                  </a:lnTo>
                  <a:lnTo>
                    <a:pt x="9983" y="941"/>
                  </a:lnTo>
                  <a:close/>
                  <a:moveTo>
                    <a:pt x="7545" y="0"/>
                  </a:moveTo>
                  <a:lnTo>
                    <a:pt x="7309" y="20"/>
                  </a:lnTo>
                  <a:lnTo>
                    <a:pt x="7073" y="39"/>
                  </a:lnTo>
                  <a:lnTo>
                    <a:pt x="6836" y="99"/>
                  </a:lnTo>
                  <a:lnTo>
                    <a:pt x="6600" y="158"/>
                  </a:lnTo>
                  <a:lnTo>
                    <a:pt x="6344" y="236"/>
                  </a:lnTo>
                  <a:lnTo>
                    <a:pt x="6088" y="335"/>
                  </a:lnTo>
                  <a:lnTo>
                    <a:pt x="5832" y="433"/>
                  </a:lnTo>
                  <a:lnTo>
                    <a:pt x="5576" y="571"/>
                  </a:lnTo>
                  <a:lnTo>
                    <a:pt x="5319" y="709"/>
                  </a:lnTo>
                  <a:lnTo>
                    <a:pt x="474" y="3506"/>
                  </a:lnTo>
                  <a:lnTo>
                    <a:pt x="375" y="3565"/>
                  </a:lnTo>
                  <a:lnTo>
                    <a:pt x="277" y="3664"/>
                  </a:lnTo>
                  <a:lnTo>
                    <a:pt x="198" y="3743"/>
                  </a:lnTo>
                  <a:lnTo>
                    <a:pt x="139" y="3861"/>
                  </a:lnTo>
                  <a:lnTo>
                    <a:pt x="80" y="3959"/>
                  </a:lnTo>
                  <a:lnTo>
                    <a:pt x="40" y="4078"/>
                  </a:lnTo>
                  <a:lnTo>
                    <a:pt x="21" y="4196"/>
                  </a:lnTo>
                  <a:lnTo>
                    <a:pt x="1" y="4314"/>
                  </a:lnTo>
                  <a:lnTo>
                    <a:pt x="21" y="4412"/>
                  </a:lnTo>
                  <a:lnTo>
                    <a:pt x="40" y="4491"/>
                  </a:lnTo>
                  <a:lnTo>
                    <a:pt x="80" y="4570"/>
                  </a:lnTo>
                  <a:lnTo>
                    <a:pt x="139" y="4609"/>
                  </a:lnTo>
                  <a:lnTo>
                    <a:pt x="1281" y="5279"/>
                  </a:lnTo>
                  <a:lnTo>
                    <a:pt x="1262" y="5259"/>
                  </a:lnTo>
                  <a:lnTo>
                    <a:pt x="1242" y="5240"/>
                  </a:lnTo>
                  <a:lnTo>
                    <a:pt x="1203" y="5200"/>
                  </a:lnTo>
                  <a:lnTo>
                    <a:pt x="1183" y="5161"/>
                  </a:lnTo>
                  <a:lnTo>
                    <a:pt x="1183" y="5102"/>
                  </a:lnTo>
                  <a:lnTo>
                    <a:pt x="1163" y="5082"/>
                  </a:lnTo>
                  <a:lnTo>
                    <a:pt x="1163" y="4984"/>
                  </a:lnTo>
                  <a:lnTo>
                    <a:pt x="1163" y="4866"/>
                  </a:lnTo>
                  <a:lnTo>
                    <a:pt x="1183" y="4747"/>
                  </a:lnTo>
                  <a:lnTo>
                    <a:pt x="1242" y="4629"/>
                  </a:lnTo>
                  <a:lnTo>
                    <a:pt x="1281" y="4531"/>
                  </a:lnTo>
                  <a:lnTo>
                    <a:pt x="1360" y="4412"/>
                  </a:lnTo>
                  <a:lnTo>
                    <a:pt x="1439" y="4334"/>
                  </a:lnTo>
                  <a:lnTo>
                    <a:pt x="1518" y="4235"/>
                  </a:lnTo>
                  <a:lnTo>
                    <a:pt x="1616" y="4176"/>
                  </a:lnTo>
                  <a:lnTo>
                    <a:pt x="6462" y="1379"/>
                  </a:lnTo>
                  <a:lnTo>
                    <a:pt x="6698" y="1261"/>
                  </a:lnTo>
                  <a:lnTo>
                    <a:pt x="6935" y="1143"/>
                  </a:lnTo>
                  <a:lnTo>
                    <a:pt x="7053" y="1083"/>
                  </a:lnTo>
                  <a:lnTo>
                    <a:pt x="7447" y="926"/>
                  </a:lnTo>
                  <a:lnTo>
                    <a:pt x="7506" y="906"/>
                  </a:lnTo>
                  <a:lnTo>
                    <a:pt x="7723" y="827"/>
                  </a:lnTo>
                  <a:lnTo>
                    <a:pt x="7939" y="768"/>
                  </a:lnTo>
                  <a:lnTo>
                    <a:pt x="8058" y="749"/>
                  </a:lnTo>
                  <a:lnTo>
                    <a:pt x="8412" y="689"/>
                  </a:lnTo>
                  <a:lnTo>
                    <a:pt x="8491" y="689"/>
                  </a:lnTo>
                  <a:lnTo>
                    <a:pt x="8688" y="670"/>
                  </a:lnTo>
                  <a:lnTo>
                    <a:pt x="8885" y="670"/>
                  </a:lnTo>
                  <a:lnTo>
                    <a:pt x="8983" y="689"/>
                  </a:lnTo>
                  <a:lnTo>
                    <a:pt x="9299" y="709"/>
                  </a:lnTo>
                  <a:lnTo>
                    <a:pt x="9377" y="729"/>
                  </a:lnTo>
                  <a:lnTo>
                    <a:pt x="9555" y="768"/>
                  </a:lnTo>
                  <a:lnTo>
                    <a:pt x="9732" y="827"/>
                  </a:lnTo>
                  <a:lnTo>
                    <a:pt x="9811" y="867"/>
                  </a:lnTo>
                  <a:lnTo>
                    <a:pt x="9983" y="941"/>
                  </a:lnTo>
                  <a:lnTo>
                    <a:pt x="9983" y="941"/>
                  </a:lnTo>
                  <a:lnTo>
                    <a:pt x="8983" y="355"/>
                  </a:lnTo>
                  <a:lnTo>
                    <a:pt x="8786" y="256"/>
                  </a:lnTo>
                  <a:lnTo>
                    <a:pt x="8609" y="177"/>
                  </a:lnTo>
                  <a:lnTo>
                    <a:pt x="8412" y="99"/>
                  </a:lnTo>
                  <a:lnTo>
                    <a:pt x="8195" y="59"/>
                  </a:lnTo>
                  <a:lnTo>
                    <a:pt x="7979" y="20"/>
                  </a:lnTo>
                  <a:lnTo>
                    <a:pt x="7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7"/>
            <p:cNvSpPr/>
            <p:nvPr/>
          </p:nvSpPr>
          <p:spPr>
            <a:xfrm>
              <a:off x="3461325" y="3680375"/>
              <a:ext cx="248225" cy="115750"/>
            </a:xfrm>
            <a:custGeom>
              <a:avLst/>
              <a:gdLst/>
              <a:ahLst/>
              <a:cxnLst/>
              <a:rect l="l" t="t" r="r" b="b"/>
              <a:pathLst>
                <a:path w="9929" h="4630" extrusionOk="0">
                  <a:moveTo>
                    <a:pt x="7525" y="1"/>
                  </a:moveTo>
                  <a:lnTo>
                    <a:pt x="7328" y="20"/>
                  </a:lnTo>
                  <a:lnTo>
                    <a:pt x="7249" y="20"/>
                  </a:lnTo>
                  <a:lnTo>
                    <a:pt x="6895" y="80"/>
                  </a:lnTo>
                  <a:lnTo>
                    <a:pt x="6776" y="99"/>
                  </a:lnTo>
                  <a:lnTo>
                    <a:pt x="6560" y="158"/>
                  </a:lnTo>
                  <a:lnTo>
                    <a:pt x="6343" y="237"/>
                  </a:lnTo>
                  <a:lnTo>
                    <a:pt x="6284" y="257"/>
                  </a:lnTo>
                  <a:lnTo>
                    <a:pt x="5890" y="414"/>
                  </a:lnTo>
                  <a:lnTo>
                    <a:pt x="5772" y="474"/>
                  </a:lnTo>
                  <a:lnTo>
                    <a:pt x="5535" y="592"/>
                  </a:lnTo>
                  <a:lnTo>
                    <a:pt x="5299" y="710"/>
                  </a:lnTo>
                  <a:lnTo>
                    <a:pt x="453" y="3507"/>
                  </a:lnTo>
                  <a:lnTo>
                    <a:pt x="355" y="3566"/>
                  </a:lnTo>
                  <a:lnTo>
                    <a:pt x="276" y="3665"/>
                  </a:lnTo>
                  <a:lnTo>
                    <a:pt x="197" y="3743"/>
                  </a:lnTo>
                  <a:lnTo>
                    <a:pt x="118" y="3862"/>
                  </a:lnTo>
                  <a:lnTo>
                    <a:pt x="79" y="3960"/>
                  </a:lnTo>
                  <a:lnTo>
                    <a:pt x="20" y="4078"/>
                  </a:lnTo>
                  <a:lnTo>
                    <a:pt x="0" y="4197"/>
                  </a:lnTo>
                  <a:lnTo>
                    <a:pt x="0" y="4315"/>
                  </a:lnTo>
                  <a:lnTo>
                    <a:pt x="0" y="4413"/>
                  </a:lnTo>
                  <a:lnTo>
                    <a:pt x="20" y="4433"/>
                  </a:lnTo>
                  <a:lnTo>
                    <a:pt x="20" y="4492"/>
                  </a:lnTo>
                  <a:lnTo>
                    <a:pt x="40" y="4531"/>
                  </a:lnTo>
                  <a:lnTo>
                    <a:pt x="79" y="4571"/>
                  </a:lnTo>
                  <a:lnTo>
                    <a:pt x="99" y="4590"/>
                  </a:lnTo>
                  <a:lnTo>
                    <a:pt x="177" y="4630"/>
                  </a:lnTo>
                  <a:lnTo>
                    <a:pt x="355" y="4630"/>
                  </a:lnTo>
                  <a:lnTo>
                    <a:pt x="453" y="4571"/>
                  </a:lnTo>
                  <a:lnTo>
                    <a:pt x="5319" y="1774"/>
                  </a:lnTo>
                  <a:lnTo>
                    <a:pt x="5634" y="1596"/>
                  </a:lnTo>
                  <a:lnTo>
                    <a:pt x="5949" y="1458"/>
                  </a:lnTo>
                  <a:lnTo>
                    <a:pt x="6245" y="1360"/>
                  </a:lnTo>
                  <a:lnTo>
                    <a:pt x="6560" y="1281"/>
                  </a:lnTo>
                  <a:lnTo>
                    <a:pt x="6855" y="1222"/>
                  </a:lnTo>
                  <a:lnTo>
                    <a:pt x="7131" y="1202"/>
                  </a:lnTo>
                  <a:lnTo>
                    <a:pt x="7407" y="1202"/>
                  </a:lnTo>
                  <a:lnTo>
                    <a:pt x="7663" y="1242"/>
                  </a:lnTo>
                  <a:lnTo>
                    <a:pt x="7840" y="1281"/>
                  </a:lnTo>
                  <a:lnTo>
                    <a:pt x="8017" y="1340"/>
                  </a:lnTo>
                  <a:lnTo>
                    <a:pt x="8175" y="1419"/>
                  </a:lnTo>
                  <a:lnTo>
                    <a:pt x="8333" y="1498"/>
                  </a:lnTo>
                  <a:lnTo>
                    <a:pt x="8451" y="1577"/>
                  </a:lnTo>
                  <a:lnTo>
                    <a:pt x="8549" y="1636"/>
                  </a:lnTo>
                  <a:lnTo>
                    <a:pt x="8648" y="1734"/>
                  </a:lnTo>
                  <a:lnTo>
                    <a:pt x="8726" y="1813"/>
                  </a:lnTo>
                  <a:lnTo>
                    <a:pt x="8845" y="1931"/>
                  </a:lnTo>
                  <a:lnTo>
                    <a:pt x="8904" y="1990"/>
                  </a:lnTo>
                  <a:lnTo>
                    <a:pt x="9061" y="2227"/>
                  </a:lnTo>
                  <a:lnTo>
                    <a:pt x="9101" y="2266"/>
                  </a:lnTo>
                  <a:lnTo>
                    <a:pt x="9140" y="2305"/>
                  </a:lnTo>
                  <a:lnTo>
                    <a:pt x="9199" y="2325"/>
                  </a:lnTo>
                  <a:lnTo>
                    <a:pt x="9278" y="2325"/>
                  </a:lnTo>
                  <a:lnTo>
                    <a:pt x="9377" y="2305"/>
                  </a:lnTo>
                  <a:lnTo>
                    <a:pt x="9475" y="2266"/>
                  </a:lnTo>
                  <a:lnTo>
                    <a:pt x="9574" y="2187"/>
                  </a:lnTo>
                  <a:lnTo>
                    <a:pt x="9672" y="2089"/>
                  </a:lnTo>
                  <a:lnTo>
                    <a:pt x="9751" y="1971"/>
                  </a:lnTo>
                  <a:lnTo>
                    <a:pt x="9830" y="1872"/>
                  </a:lnTo>
                  <a:lnTo>
                    <a:pt x="9869" y="1754"/>
                  </a:lnTo>
                  <a:lnTo>
                    <a:pt x="9908" y="1636"/>
                  </a:lnTo>
                  <a:lnTo>
                    <a:pt x="9928" y="1518"/>
                  </a:lnTo>
                  <a:lnTo>
                    <a:pt x="9928" y="1419"/>
                  </a:lnTo>
                  <a:lnTo>
                    <a:pt x="9908" y="1321"/>
                  </a:lnTo>
                  <a:lnTo>
                    <a:pt x="9869" y="1242"/>
                  </a:lnTo>
                  <a:lnTo>
                    <a:pt x="9672" y="966"/>
                  </a:lnTo>
                  <a:lnTo>
                    <a:pt x="9436" y="710"/>
                  </a:lnTo>
                  <a:lnTo>
                    <a:pt x="9180" y="493"/>
                  </a:lnTo>
                  <a:lnTo>
                    <a:pt x="8923" y="316"/>
                  </a:lnTo>
                  <a:lnTo>
                    <a:pt x="8648" y="198"/>
                  </a:lnTo>
                  <a:lnTo>
                    <a:pt x="8569" y="158"/>
                  </a:lnTo>
                  <a:lnTo>
                    <a:pt x="8392" y="99"/>
                  </a:lnTo>
                  <a:lnTo>
                    <a:pt x="8214" y="60"/>
                  </a:lnTo>
                  <a:lnTo>
                    <a:pt x="8136" y="40"/>
                  </a:lnTo>
                  <a:lnTo>
                    <a:pt x="7820" y="20"/>
                  </a:lnTo>
                  <a:lnTo>
                    <a:pt x="7722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7"/>
            <p:cNvSpPr/>
            <p:nvPr/>
          </p:nvSpPr>
          <p:spPr>
            <a:xfrm>
              <a:off x="3141225" y="3451875"/>
              <a:ext cx="253150" cy="132000"/>
            </a:xfrm>
            <a:custGeom>
              <a:avLst/>
              <a:gdLst/>
              <a:ahLst/>
              <a:cxnLst/>
              <a:rect l="l" t="t" r="r" b="b"/>
              <a:pathLst>
                <a:path w="10126" h="5280" extrusionOk="0">
                  <a:moveTo>
                    <a:pt x="10030" y="970"/>
                  </a:moveTo>
                  <a:lnTo>
                    <a:pt x="10125" y="1025"/>
                  </a:lnTo>
                  <a:lnTo>
                    <a:pt x="10066" y="986"/>
                  </a:lnTo>
                  <a:lnTo>
                    <a:pt x="10030" y="970"/>
                  </a:lnTo>
                  <a:close/>
                  <a:moveTo>
                    <a:pt x="7545" y="1"/>
                  </a:moveTo>
                  <a:lnTo>
                    <a:pt x="7308" y="20"/>
                  </a:lnTo>
                  <a:lnTo>
                    <a:pt x="7072" y="40"/>
                  </a:lnTo>
                  <a:lnTo>
                    <a:pt x="6836" y="99"/>
                  </a:lnTo>
                  <a:lnTo>
                    <a:pt x="6580" y="158"/>
                  </a:lnTo>
                  <a:lnTo>
                    <a:pt x="6343" y="237"/>
                  </a:lnTo>
                  <a:lnTo>
                    <a:pt x="6087" y="336"/>
                  </a:lnTo>
                  <a:lnTo>
                    <a:pt x="5831" y="434"/>
                  </a:lnTo>
                  <a:lnTo>
                    <a:pt x="5575" y="572"/>
                  </a:lnTo>
                  <a:lnTo>
                    <a:pt x="5319" y="710"/>
                  </a:lnTo>
                  <a:lnTo>
                    <a:pt x="473" y="3507"/>
                  </a:lnTo>
                  <a:lnTo>
                    <a:pt x="375" y="3586"/>
                  </a:lnTo>
                  <a:lnTo>
                    <a:pt x="276" y="3665"/>
                  </a:lnTo>
                  <a:lnTo>
                    <a:pt x="197" y="3743"/>
                  </a:lnTo>
                  <a:lnTo>
                    <a:pt x="138" y="3862"/>
                  </a:lnTo>
                  <a:lnTo>
                    <a:pt x="79" y="3960"/>
                  </a:lnTo>
                  <a:lnTo>
                    <a:pt x="40" y="4078"/>
                  </a:lnTo>
                  <a:lnTo>
                    <a:pt x="0" y="4197"/>
                  </a:lnTo>
                  <a:lnTo>
                    <a:pt x="0" y="4315"/>
                  </a:lnTo>
                  <a:lnTo>
                    <a:pt x="0" y="4413"/>
                  </a:lnTo>
                  <a:lnTo>
                    <a:pt x="40" y="4492"/>
                  </a:lnTo>
                  <a:lnTo>
                    <a:pt x="79" y="4571"/>
                  </a:lnTo>
                  <a:lnTo>
                    <a:pt x="138" y="4610"/>
                  </a:lnTo>
                  <a:lnTo>
                    <a:pt x="1281" y="5280"/>
                  </a:lnTo>
                  <a:lnTo>
                    <a:pt x="1261" y="5260"/>
                  </a:lnTo>
                  <a:lnTo>
                    <a:pt x="1241" y="5241"/>
                  </a:lnTo>
                  <a:lnTo>
                    <a:pt x="1202" y="5201"/>
                  </a:lnTo>
                  <a:lnTo>
                    <a:pt x="1182" y="5162"/>
                  </a:lnTo>
                  <a:lnTo>
                    <a:pt x="1163" y="5122"/>
                  </a:lnTo>
                  <a:lnTo>
                    <a:pt x="1163" y="5083"/>
                  </a:lnTo>
                  <a:lnTo>
                    <a:pt x="1143" y="4984"/>
                  </a:lnTo>
                  <a:lnTo>
                    <a:pt x="1163" y="4866"/>
                  </a:lnTo>
                  <a:lnTo>
                    <a:pt x="1182" y="4748"/>
                  </a:lnTo>
                  <a:lnTo>
                    <a:pt x="1222" y="4630"/>
                  </a:lnTo>
                  <a:lnTo>
                    <a:pt x="1281" y="4531"/>
                  </a:lnTo>
                  <a:lnTo>
                    <a:pt x="1360" y="4413"/>
                  </a:lnTo>
                  <a:lnTo>
                    <a:pt x="1438" y="4334"/>
                  </a:lnTo>
                  <a:lnTo>
                    <a:pt x="1517" y="4256"/>
                  </a:lnTo>
                  <a:lnTo>
                    <a:pt x="1616" y="4177"/>
                  </a:lnTo>
                  <a:lnTo>
                    <a:pt x="6461" y="1380"/>
                  </a:lnTo>
                  <a:lnTo>
                    <a:pt x="6698" y="1261"/>
                  </a:lnTo>
                  <a:lnTo>
                    <a:pt x="6934" y="1143"/>
                  </a:lnTo>
                  <a:lnTo>
                    <a:pt x="7052" y="1084"/>
                  </a:lnTo>
                  <a:lnTo>
                    <a:pt x="7446" y="927"/>
                  </a:lnTo>
                  <a:lnTo>
                    <a:pt x="7505" y="907"/>
                  </a:lnTo>
                  <a:lnTo>
                    <a:pt x="7722" y="828"/>
                  </a:lnTo>
                  <a:lnTo>
                    <a:pt x="7939" y="769"/>
                  </a:lnTo>
                  <a:lnTo>
                    <a:pt x="8057" y="749"/>
                  </a:lnTo>
                  <a:lnTo>
                    <a:pt x="8411" y="690"/>
                  </a:lnTo>
                  <a:lnTo>
                    <a:pt x="8490" y="690"/>
                  </a:lnTo>
                  <a:lnTo>
                    <a:pt x="8687" y="671"/>
                  </a:lnTo>
                  <a:lnTo>
                    <a:pt x="8884" y="671"/>
                  </a:lnTo>
                  <a:lnTo>
                    <a:pt x="8983" y="690"/>
                  </a:lnTo>
                  <a:lnTo>
                    <a:pt x="9298" y="730"/>
                  </a:lnTo>
                  <a:lnTo>
                    <a:pt x="9377" y="730"/>
                  </a:lnTo>
                  <a:lnTo>
                    <a:pt x="9554" y="789"/>
                  </a:lnTo>
                  <a:lnTo>
                    <a:pt x="9731" y="828"/>
                  </a:lnTo>
                  <a:lnTo>
                    <a:pt x="9790" y="868"/>
                  </a:lnTo>
                  <a:lnTo>
                    <a:pt x="10030" y="970"/>
                  </a:lnTo>
                  <a:lnTo>
                    <a:pt x="8963" y="355"/>
                  </a:lnTo>
                  <a:lnTo>
                    <a:pt x="8786" y="257"/>
                  </a:lnTo>
                  <a:lnTo>
                    <a:pt x="8608" y="178"/>
                  </a:lnTo>
                  <a:lnTo>
                    <a:pt x="8392" y="99"/>
                  </a:lnTo>
                  <a:lnTo>
                    <a:pt x="8195" y="60"/>
                  </a:lnTo>
                  <a:lnTo>
                    <a:pt x="7978" y="20"/>
                  </a:lnTo>
                  <a:lnTo>
                    <a:pt x="77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7"/>
            <p:cNvSpPr/>
            <p:nvPr/>
          </p:nvSpPr>
          <p:spPr>
            <a:xfrm>
              <a:off x="3169775" y="3468625"/>
              <a:ext cx="248725" cy="115750"/>
            </a:xfrm>
            <a:custGeom>
              <a:avLst/>
              <a:gdLst/>
              <a:ahLst/>
              <a:cxnLst/>
              <a:rect l="l" t="t" r="r" b="b"/>
              <a:pathLst>
                <a:path w="9949" h="4630" extrusionOk="0">
                  <a:moveTo>
                    <a:pt x="7545" y="1"/>
                  </a:moveTo>
                  <a:lnTo>
                    <a:pt x="7348" y="20"/>
                  </a:lnTo>
                  <a:lnTo>
                    <a:pt x="7269" y="20"/>
                  </a:lnTo>
                  <a:lnTo>
                    <a:pt x="6915" y="79"/>
                  </a:lnTo>
                  <a:lnTo>
                    <a:pt x="6797" y="99"/>
                  </a:lnTo>
                  <a:lnTo>
                    <a:pt x="6580" y="158"/>
                  </a:lnTo>
                  <a:lnTo>
                    <a:pt x="6363" y="237"/>
                  </a:lnTo>
                  <a:lnTo>
                    <a:pt x="6304" y="257"/>
                  </a:lnTo>
                  <a:lnTo>
                    <a:pt x="5910" y="414"/>
                  </a:lnTo>
                  <a:lnTo>
                    <a:pt x="5792" y="473"/>
                  </a:lnTo>
                  <a:lnTo>
                    <a:pt x="5556" y="591"/>
                  </a:lnTo>
                  <a:lnTo>
                    <a:pt x="5319" y="710"/>
                  </a:lnTo>
                  <a:lnTo>
                    <a:pt x="474" y="3507"/>
                  </a:lnTo>
                  <a:lnTo>
                    <a:pt x="375" y="3586"/>
                  </a:lnTo>
                  <a:lnTo>
                    <a:pt x="296" y="3664"/>
                  </a:lnTo>
                  <a:lnTo>
                    <a:pt x="218" y="3743"/>
                  </a:lnTo>
                  <a:lnTo>
                    <a:pt x="139" y="3861"/>
                  </a:lnTo>
                  <a:lnTo>
                    <a:pt x="80" y="3960"/>
                  </a:lnTo>
                  <a:lnTo>
                    <a:pt x="40" y="4078"/>
                  </a:lnTo>
                  <a:lnTo>
                    <a:pt x="21" y="4196"/>
                  </a:lnTo>
                  <a:lnTo>
                    <a:pt x="1" y="4314"/>
                  </a:lnTo>
                  <a:lnTo>
                    <a:pt x="21" y="4413"/>
                  </a:lnTo>
                  <a:lnTo>
                    <a:pt x="21" y="4452"/>
                  </a:lnTo>
                  <a:lnTo>
                    <a:pt x="40" y="4492"/>
                  </a:lnTo>
                  <a:lnTo>
                    <a:pt x="60" y="4531"/>
                  </a:lnTo>
                  <a:lnTo>
                    <a:pt x="99" y="4571"/>
                  </a:lnTo>
                  <a:lnTo>
                    <a:pt x="119" y="4590"/>
                  </a:lnTo>
                  <a:lnTo>
                    <a:pt x="178" y="4630"/>
                  </a:lnTo>
                  <a:lnTo>
                    <a:pt x="375" y="4630"/>
                  </a:lnTo>
                  <a:lnTo>
                    <a:pt x="474" y="4571"/>
                  </a:lnTo>
                  <a:lnTo>
                    <a:pt x="5319" y="1773"/>
                  </a:lnTo>
                  <a:lnTo>
                    <a:pt x="5654" y="1596"/>
                  </a:lnTo>
                  <a:lnTo>
                    <a:pt x="5969" y="1458"/>
                  </a:lnTo>
                  <a:lnTo>
                    <a:pt x="6265" y="1360"/>
                  </a:lnTo>
                  <a:lnTo>
                    <a:pt x="6580" y="1281"/>
                  </a:lnTo>
                  <a:lnTo>
                    <a:pt x="6876" y="1222"/>
                  </a:lnTo>
                  <a:lnTo>
                    <a:pt x="7151" y="1202"/>
                  </a:lnTo>
                  <a:lnTo>
                    <a:pt x="7427" y="1202"/>
                  </a:lnTo>
                  <a:lnTo>
                    <a:pt x="7683" y="1242"/>
                  </a:lnTo>
                  <a:lnTo>
                    <a:pt x="7860" y="1281"/>
                  </a:lnTo>
                  <a:lnTo>
                    <a:pt x="8038" y="1340"/>
                  </a:lnTo>
                  <a:lnTo>
                    <a:pt x="8195" y="1419"/>
                  </a:lnTo>
                  <a:lnTo>
                    <a:pt x="8353" y="1498"/>
                  </a:lnTo>
                  <a:lnTo>
                    <a:pt x="8471" y="1576"/>
                  </a:lnTo>
                  <a:lnTo>
                    <a:pt x="8570" y="1635"/>
                  </a:lnTo>
                  <a:lnTo>
                    <a:pt x="8668" y="1734"/>
                  </a:lnTo>
                  <a:lnTo>
                    <a:pt x="8747" y="1813"/>
                  </a:lnTo>
                  <a:lnTo>
                    <a:pt x="8865" y="1931"/>
                  </a:lnTo>
                  <a:lnTo>
                    <a:pt x="8924" y="2010"/>
                  </a:lnTo>
                  <a:lnTo>
                    <a:pt x="9082" y="2226"/>
                  </a:lnTo>
                  <a:lnTo>
                    <a:pt x="9101" y="2266"/>
                  </a:lnTo>
                  <a:lnTo>
                    <a:pt x="9161" y="2305"/>
                  </a:lnTo>
                  <a:lnTo>
                    <a:pt x="9220" y="2325"/>
                  </a:lnTo>
                  <a:lnTo>
                    <a:pt x="9298" y="2325"/>
                  </a:lnTo>
                  <a:lnTo>
                    <a:pt x="9397" y="2305"/>
                  </a:lnTo>
                  <a:lnTo>
                    <a:pt x="9476" y="2266"/>
                  </a:lnTo>
                  <a:lnTo>
                    <a:pt x="9594" y="2187"/>
                  </a:lnTo>
                  <a:lnTo>
                    <a:pt x="9692" y="2089"/>
                  </a:lnTo>
                  <a:lnTo>
                    <a:pt x="9771" y="1970"/>
                  </a:lnTo>
                  <a:lnTo>
                    <a:pt x="9850" y="1872"/>
                  </a:lnTo>
                  <a:lnTo>
                    <a:pt x="9889" y="1754"/>
                  </a:lnTo>
                  <a:lnTo>
                    <a:pt x="9929" y="1635"/>
                  </a:lnTo>
                  <a:lnTo>
                    <a:pt x="9948" y="1517"/>
                  </a:lnTo>
                  <a:lnTo>
                    <a:pt x="9948" y="1419"/>
                  </a:lnTo>
                  <a:lnTo>
                    <a:pt x="9929" y="1320"/>
                  </a:lnTo>
                  <a:lnTo>
                    <a:pt x="9889" y="1242"/>
                  </a:lnTo>
                  <a:lnTo>
                    <a:pt x="9692" y="966"/>
                  </a:lnTo>
                  <a:lnTo>
                    <a:pt x="9456" y="710"/>
                  </a:lnTo>
                  <a:lnTo>
                    <a:pt x="9200" y="493"/>
                  </a:lnTo>
                  <a:lnTo>
                    <a:pt x="8924" y="316"/>
                  </a:lnTo>
                  <a:lnTo>
                    <a:pt x="8648" y="198"/>
                  </a:lnTo>
                  <a:lnTo>
                    <a:pt x="8589" y="158"/>
                  </a:lnTo>
                  <a:lnTo>
                    <a:pt x="8412" y="119"/>
                  </a:lnTo>
                  <a:lnTo>
                    <a:pt x="8235" y="60"/>
                  </a:lnTo>
                  <a:lnTo>
                    <a:pt x="8156" y="60"/>
                  </a:lnTo>
                  <a:lnTo>
                    <a:pt x="7841" y="20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7"/>
            <p:cNvSpPr/>
            <p:nvPr/>
          </p:nvSpPr>
          <p:spPr>
            <a:xfrm>
              <a:off x="3094450" y="3594700"/>
              <a:ext cx="500" cy="4450"/>
            </a:xfrm>
            <a:custGeom>
              <a:avLst/>
              <a:gdLst/>
              <a:ahLst/>
              <a:cxnLst/>
              <a:rect l="l" t="t" r="r" b="b"/>
              <a:pathLst>
                <a:path w="20" h="178" extrusionOk="0">
                  <a:moveTo>
                    <a:pt x="20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7"/>
            <p:cNvSpPr/>
            <p:nvPr/>
          </p:nvSpPr>
          <p:spPr>
            <a:xfrm>
              <a:off x="3099850" y="3578925"/>
              <a:ext cx="1500" cy="2500"/>
            </a:xfrm>
            <a:custGeom>
              <a:avLst/>
              <a:gdLst/>
              <a:ahLst/>
              <a:cxnLst/>
              <a:rect l="l" t="t" r="r" b="b"/>
              <a:pathLst>
                <a:path w="60" h="100" extrusionOk="0">
                  <a:moveTo>
                    <a:pt x="6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7"/>
            <p:cNvSpPr/>
            <p:nvPr/>
          </p:nvSpPr>
          <p:spPr>
            <a:xfrm>
              <a:off x="3102325" y="3574500"/>
              <a:ext cx="1975" cy="2500"/>
            </a:xfrm>
            <a:custGeom>
              <a:avLst/>
              <a:gdLst/>
              <a:ahLst/>
              <a:cxnLst/>
              <a:rect l="l" t="t" r="r" b="b"/>
              <a:pathLst>
                <a:path w="79" h="100" extrusionOk="0">
                  <a:moveTo>
                    <a:pt x="79" y="1"/>
                  </a:moveTo>
                  <a:lnTo>
                    <a:pt x="0" y="99"/>
                  </a:lnTo>
                  <a:lnTo>
                    <a:pt x="20" y="99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7"/>
            <p:cNvSpPr/>
            <p:nvPr/>
          </p:nvSpPr>
          <p:spPr>
            <a:xfrm>
              <a:off x="3095425" y="3588775"/>
              <a:ext cx="1000" cy="3475"/>
            </a:xfrm>
            <a:custGeom>
              <a:avLst/>
              <a:gdLst/>
              <a:ahLst/>
              <a:cxnLst/>
              <a:rect l="l" t="t" r="r" b="b"/>
              <a:pathLst>
                <a:path w="40" h="139" extrusionOk="0">
                  <a:moveTo>
                    <a:pt x="40" y="1"/>
                  </a:moveTo>
                  <a:lnTo>
                    <a:pt x="40" y="1"/>
                  </a:lnTo>
                  <a:lnTo>
                    <a:pt x="40" y="1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40" y="1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7"/>
            <p:cNvSpPr/>
            <p:nvPr/>
          </p:nvSpPr>
          <p:spPr>
            <a:xfrm>
              <a:off x="3097400" y="3583375"/>
              <a:ext cx="1000" cy="2975"/>
            </a:xfrm>
            <a:custGeom>
              <a:avLst/>
              <a:gdLst/>
              <a:ahLst/>
              <a:cxnLst/>
              <a:rect l="l" t="t" r="r" b="b"/>
              <a:pathLst>
                <a:path w="40" h="119" extrusionOk="0">
                  <a:moveTo>
                    <a:pt x="40" y="0"/>
                  </a:moveTo>
                  <a:lnTo>
                    <a:pt x="40" y="0"/>
                  </a:lnTo>
                  <a:lnTo>
                    <a:pt x="40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7"/>
            <p:cNvSpPr/>
            <p:nvPr/>
          </p:nvSpPr>
          <p:spPr>
            <a:xfrm>
              <a:off x="3105775" y="3571050"/>
              <a:ext cx="1975" cy="2000"/>
            </a:xfrm>
            <a:custGeom>
              <a:avLst/>
              <a:gdLst/>
              <a:ahLst/>
              <a:cxnLst/>
              <a:rect l="l" t="t" r="r" b="b"/>
              <a:pathLst>
                <a:path w="79" h="80" extrusionOk="0"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7"/>
            <p:cNvSpPr/>
            <p:nvPr/>
          </p:nvSpPr>
          <p:spPr>
            <a:xfrm>
              <a:off x="3093950" y="3601100"/>
              <a:ext cx="25" cy="6925"/>
            </a:xfrm>
            <a:custGeom>
              <a:avLst/>
              <a:gdLst/>
              <a:ahLst/>
              <a:cxnLst/>
              <a:rect l="l" t="t" r="r" b="b"/>
              <a:pathLst>
                <a:path w="1" h="277" extrusionOk="0">
                  <a:moveTo>
                    <a:pt x="0" y="0"/>
                  </a:moveTo>
                  <a:lnTo>
                    <a:pt x="0" y="0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7"/>
            <p:cNvSpPr/>
            <p:nvPr/>
          </p:nvSpPr>
          <p:spPr>
            <a:xfrm>
              <a:off x="3118575" y="3565150"/>
              <a:ext cx="2475" cy="52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99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7"/>
            <p:cNvSpPr/>
            <p:nvPr/>
          </p:nvSpPr>
          <p:spPr>
            <a:xfrm>
              <a:off x="3123500" y="3564650"/>
              <a:ext cx="2475" cy="25"/>
            </a:xfrm>
            <a:custGeom>
              <a:avLst/>
              <a:gdLst/>
              <a:ahLst/>
              <a:cxnLst/>
              <a:rect l="l" t="t" r="r" b="b"/>
              <a:pathLst>
                <a:path w="99" h="1" extrusionOk="0">
                  <a:moveTo>
                    <a:pt x="99" y="1"/>
                  </a:moveTo>
                  <a:lnTo>
                    <a:pt x="99" y="1"/>
                  </a:lnTo>
                  <a:lnTo>
                    <a:pt x="9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9" y="1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7"/>
            <p:cNvSpPr/>
            <p:nvPr/>
          </p:nvSpPr>
          <p:spPr>
            <a:xfrm>
              <a:off x="3114125" y="3566625"/>
              <a:ext cx="2000" cy="1000"/>
            </a:xfrm>
            <a:custGeom>
              <a:avLst/>
              <a:gdLst/>
              <a:ahLst/>
              <a:cxnLst/>
              <a:rect l="l" t="t" r="r" b="b"/>
              <a:pathLst>
                <a:path w="80" h="40" extrusionOk="0">
                  <a:moveTo>
                    <a:pt x="80" y="0"/>
                  </a:moveTo>
                  <a:lnTo>
                    <a:pt x="80" y="0"/>
                  </a:lnTo>
                  <a:lnTo>
                    <a:pt x="80" y="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7"/>
            <p:cNvSpPr/>
            <p:nvPr/>
          </p:nvSpPr>
          <p:spPr>
            <a:xfrm>
              <a:off x="3109700" y="3568600"/>
              <a:ext cx="2000" cy="1500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79" y="0"/>
                  </a:moveTo>
                  <a:lnTo>
                    <a:pt x="79" y="0"/>
                  </a:lnTo>
                  <a:lnTo>
                    <a:pt x="79" y="0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7"/>
            <p:cNvSpPr/>
            <p:nvPr/>
          </p:nvSpPr>
          <p:spPr>
            <a:xfrm>
              <a:off x="3095425" y="3517875"/>
              <a:ext cx="191575" cy="182725"/>
            </a:xfrm>
            <a:custGeom>
              <a:avLst/>
              <a:gdLst/>
              <a:ahLst/>
              <a:cxnLst/>
              <a:rect l="l" t="t" r="r" b="b"/>
              <a:pathLst>
                <a:path w="7663" h="7309" extrusionOk="0">
                  <a:moveTo>
                    <a:pt x="156" y="815"/>
                  </a:moveTo>
                  <a:lnTo>
                    <a:pt x="119" y="828"/>
                  </a:lnTo>
                  <a:lnTo>
                    <a:pt x="0" y="906"/>
                  </a:lnTo>
                  <a:lnTo>
                    <a:pt x="0" y="906"/>
                  </a:lnTo>
                  <a:lnTo>
                    <a:pt x="156" y="815"/>
                  </a:lnTo>
                  <a:close/>
                  <a:moveTo>
                    <a:pt x="1931" y="0"/>
                  </a:moveTo>
                  <a:lnTo>
                    <a:pt x="1655" y="40"/>
                  </a:lnTo>
                  <a:lnTo>
                    <a:pt x="1379" y="119"/>
                  </a:lnTo>
                  <a:lnTo>
                    <a:pt x="1143" y="237"/>
                  </a:lnTo>
                  <a:lnTo>
                    <a:pt x="156" y="815"/>
                  </a:lnTo>
                  <a:lnTo>
                    <a:pt x="237" y="788"/>
                  </a:lnTo>
                  <a:lnTo>
                    <a:pt x="375" y="749"/>
                  </a:lnTo>
                  <a:lnTo>
                    <a:pt x="493" y="710"/>
                  </a:lnTo>
                  <a:lnTo>
                    <a:pt x="650" y="690"/>
                  </a:lnTo>
                  <a:lnTo>
                    <a:pt x="788" y="670"/>
                  </a:lnTo>
                  <a:lnTo>
                    <a:pt x="1084" y="670"/>
                  </a:lnTo>
                  <a:lnTo>
                    <a:pt x="1261" y="710"/>
                  </a:lnTo>
                  <a:lnTo>
                    <a:pt x="1399" y="729"/>
                  </a:lnTo>
                  <a:lnTo>
                    <a:pt x="1596" y="788"/>
                  </a:lnTo>
                  <a:lnTo>
                    <a:pt x="1714" y="828"/>
                  </a:lnTo>
                  <a:lnTo>
                    <a:pt x="1951" y="906"/>
                  </a:lnTo>
                  <a:lnTo>
                    <a:pt x="2049" y="946"/>
                  </a:lnTo>
                  <a:lnTo>
                    <a:pt x="2404" y="1143"/>
                  </a:lnTo>
                  <a:lnTo>
                    <a:pt x="2719" y="1340"/>
                  </a:lnTo>
                  <a:lnTo>
                    <a:pt x="3014" y="1557"/>
                  </a:lnTo>
                  <a:lnTo>
                    <a:pt x="3329" y="1813"/>
                  </a:lnTo>
                  <a:lnTo>
                    <a:pt x="3605" y="2088"/>
                  </a:lnTo>
                  <a:lnTo>
                    <a:pt x="3881" y="2384"/>
                  </a:lnTo>
                  <a:lnTo>
                    <a:pt x="4157" y="2699"/>
                  </a:lnTo>
                  <a:lnTo>
                    <a:pt x="4393" y="3034"/>
                  </a:lnTo>
                  <a:lnTo>
                    <a:pt x="4629" y="3388"/>
                  </a:lnTo>
                  <a:lnTo>
                    <a:pt x="4846" y="3743"/>
                  </a:lnTo>
                  <a:lnTo>
                    <a:pt x="5043" y="4117"/>
                  </a:lnTo>
                  <a:lnTo>
                    <a:pt x="5201" y="4492"/>
                  </a:lnTo>
                  <a:lnTo>
                    <a:pt x="5358" y="4886"/>
                  </a:lnTo>
                  <a:lnTo>
                    <a:pt x="5496" y="5260"/>
                  </a:lnTo>
                  <a:lnTo>
                    <a:pt x="5595" y="5654"/>
                  </a:lnTo>
                  <a:lnTo>
                    <a:pt x="5673" y="6048"/>
                  </a:lnTo>
                  <a:lnTo>
                    <a:pt x="5733" y="6422"/>
                  </a:lnTo>
                  <a:lnTo>
                    <a:pt x="7289" y="7308"/>
                  </a:lnTo>
                  <a:lnTo>
                    <a:pt x="7348" y="6993"/>
                  </a:lnTo>
                  <a:lnTo>
                    <a:pt x="7427" y="6698"/>
                  </a:lnTo>
                  <a:lnTo>
                    <a:pt x="7525" y="6442"/>
                  </a:lnTo>
                  <a:lnTo>
                    <a:pt x="7663" y="6205"/>
                  </a:lnTo>
                  <a:lnTo>
                    <a:pt x="6895" y="5752"/>
                  </a:lnTo>
                  <a:lnTo>
                    <a:pt x="6836" y="5378"/>
                  </a:lnTo>
                  <a:lnTo>
                    <a:pt x="6757" y="4984"/>
                  </a:lnTo>
                  <a:lnTo>
                    <a:pt x="6639" y="4590"/>
                  </a:lnTo>
                  <a:lnTo>
                    <a:pt x="6521" y="4216"/>
                  </a:lnTo>
                  <a:lnTo>
                    <a:pt x="6363" y="3822"/>
                  </a:lnTo>
                  <a:lnTo>
                    <a:pt x="6186" y="3448"/>
                  </a:lnTo>
                  <a:lnTo>
                    <a:pt x="5989" y="3073"/>
                  </a:lnTo>
                  <a:lnTo>
                    <a:pt x="5772" y="2719"/>
                  </a:lnTo>
                  <a:lnTo>
                    <a:pt x="5555" y="2364"/>
                  </a:lnTo>
                  <a:lnTo>
                    <a:pt x="5299" y="2029"/>
                  </a:lnTo>
                  <a:lnTo>
                    <a:pt x="5043" y="1714"/>
                  </a:lnTo>
                  <a:lnTo>
                    <a:pt x="4767" y="1419"/>
                  </a:lnTo>
                  <a:lnTo>
                    <a:pt x="4472" y="1143"/>
                  </a:lnTo>
                  <a:lnTo>
                    <a:pt x="4176" y="887"/>
                  </a:lnTo>
                  <a:lnTo>
                    <a:pt x="3861" y="670"/>
                  </a:lnTo>
                  <a:lnTo>
                    <a:pt x="3546" y="473"/>
                  </a:lnTo>
                  <a:lnTo>
                    <a:pt x="3211" y="276"/>
                  </a:lnTo>
                  <a:lnTo>
                    <a:pt x="2857" y="158"/>
                  </a:lnTo>
                  <a:lnTo>
                    <a:pt x="2541" y="59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7"/>
            <p:cNvSpPr/>
            <p:nvPr/>
          </p:nvSpPr>
          <p:spPr>
            <a:xfrm>
              <a:off x="3299800" y="3719775"/>
              <a:ext cx="25" cy="7425"/>
            </a:xfrm>
            <a:custGeom>
              <a:avLst/>
              <a:gdLst/>
              <a:ahLst/>
              <a:cxnLst/>
              <a:rect l="l" t="t" r="r" b="b"/>
              <a:pathLst>
                <a:path w="1" h="297" extrusionOk="0">
                  <a:moveTo>
                    <a:pt x="0" y="1"/>
                  </a:moveTo>
                  <a:lnTo>
                    <a:pt x="0" y="1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7"/>
            <p:cNvSpPr/>
            <p:nvPr/>
          </p:nvSpPr>
          <p:spPr>
            <a:xfrm>
              <a:off x="3303250" y="3702550"/>
              <a:ext cx="1500" cy="2975"/>
            </a:xfrm>
            <a:custGeom>
              <a:avLst/>
              <a:gdLst/>
              <a:ahLst/>
              <a:cxnLst/>
              <a:rect l="l" t="t" r="r" b="b"/>
              <a:pathLst>
                <a:path w="60" h="119" extrusionOk="0">
                  <a:moveTo>
                    <a:pt x="59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7"/>
            <p:cNvSpPr/>
            <p:nvPr/>
          </p:nvSpPr>
          <p:spPr>
            <a:xfrm>
              <a:off x="3329825" y="3683325"/>
              <a:ext cx="2000" cy="525"/>
            </a:xfrm>
            <a:custGeom>
              <a:avLst/>
              <a:gdLst/>
              <a:ahLst/>
              <a:cxnLst/>
              <a:rect l="l" t="t" r="r" b="b"/>
              <a:pathLst>
                <a:path w="80" h="21" extrusionOk="0">
                  <a:moveTo>
                    <a:pt x="80" y="1"/>
                  </a:moveTo>
                  <a:lnTo>
                    <a:pt x="80" y="1"/>
                  </a:lnTo>
                  <a:lnTo>
                    <a:pt x="80" y="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7"/>
            <p:cNvSpPr/>
            <p:nvPr/>
          </p:nvSpPr>
          <p:spPr>
            <a:xfrm>
              <a:off x="3315550" y="3687275"/>
              <a:ext cx="2000" cy="1500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7"/>
            <p:cNvSpPr/>
            <p:nvPr/>
          </p:nvSpPr>
          <p:spPr>
            <a:xfrm>
              <a:off x="3319975" y="3685300"/>
              <a:ext cx="2000" cy="1025"/>
            </a:xfrm>
            <a:custGeom>
              <a:avLst/>
              <a:gdLst/>
              <a:ahLst/>
              <a:cxnLst/>
              <a:rect l="l" t="t" r="r" b="b"/>
              <a:pathLst>
                <a:path w="80" h="41" extrusionOk="0">
                  <a:moveTo>
                    <a:pt x="80" y="1"/>
                  </a:moveTo>
                  <a:lnTo>
                    <a:pt x="80" y="1"/>
                  </a:lnTo>
                  <a:lnTo>
                    <a:pt x="80" y="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7"/>
            <p:cNvSpPr/>
            <p:nvPr/>
          </p:nvSpPr>
          <p:spPr>
            <a:xfrm>
              <a:off x="3305700" y="3697625"/>
              <a:ext cx="1500" cy="2475"/>
            </a:xfrm>
            <a:custGeom>
              <a:avLst/>
              <a:gdLst/>
              <a:ahLst/>
              <a:cxnLst/>
              <a:rect l="l" t="t" r="r" b="b"/>
              <a:pathLst>
                <a:path w="60" h="99" extrusionOk="0">
                  <a:moveTo>
                    <a:pt x="60" y="0"/>
                  </a:moveTo>
                  <a:lnTo>
                    <a:pt x="60" y="0"/>
                  </a:lnTo>
                  <a:lnTo>
                    <a:pt x="60" y="0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7"/>
            <p:cNvSpPr/>
            <p:nvPr/>
          </p:nvSpPr>
          <p:spPr>
            <a:xfrm>
              <a:off x="3311600" y="3690225"/>
              <a:ext cx="2000" cy="2000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80" y="1"/>
                  </a:moveTo>
                  <a:lnTo>
                    <a:pt x="1" y="80"/>
                  </a:lnTo>
                  <a:lnTo>
                    <a:pt x="21" y="80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7"/>
            <p:cNvSpPr/>
            <p:nvPr/>
          </p:nvSpPr>
          <p:spPr>
            <a:xfrm>
              <a:off x="3302250" y="3749325"/>
              <a:ext cx="3975" cy="12825"/>
            </a:xfrm>
            <a:custGeom>
              <a:avLst/>
              <a:gdLst/>
              <a:ahLst/>
              <a:cxnLst/>
              <a:rect l="l" t="t" r="r" b="b"/>
              <a:pathLst>
                <a:path w="159" h="513" extrusionOk="0">
                  <a:moveTo>
                    <a:pt x="158" y="513"/>
                  </a:moveTo>
                  <a:lnTo>
                    <a:pt x="158" y="513"/>
                  </a:lnTo>
                  <a:lnTo>
                    <a:pt x="79" y="257"/>
                  </a:lnTo>
                  <a:lnTo>
                    <a:pt x="1" y="1"/>
                  </a:lnTo>
                  <a:lnTo>
                    <a:pt x="1" y="1"/>
                  </a:lnTo>
                  <a:lnTo>
                    <a:pt x="79" y="257"/>
                  </a:lnTo>
                  <a:lnTo>
                    <a:pt x="158" y="513"/>
                  </a:lnTo>
                  <a:lnTo>
                    <a:pt x="158" y="513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7"/>
            <p:cNvSpPr/>
            <p:nvPr/>
          </p:nvSpPr>
          <p:spPr>
            <a:xfrm>
              <a:off x="3331800" y="3807425"/>
              <a:ext cx="10850" cy="11850"/>
            </a:xfrm>
            <a:custGeom>
              <a:avLst/>
              <a:gdLst/>
              <a:ahLst/>
              <a:cxnLst/>
              <a:rect l="l" t="t" r="r" b="b"/>
              <a:pathLst>
                <a:path w="434" h="474" extrusionOk="0">
                  <a:moveTo>
                    <a:pt x="434" y="474"/>
                  </a:moveTo>
                  <a:lnTo>
                    <a:pt x="434" y="474"/>
                  </a:lnTo>
                  <a:lnTo>
                    <a:pt x="217" y="237"/>
                  </a:lnTo>
                  <a:lnTo>
                    <a:pt x="1" y="1"/>
                  </a:lnTo>
                  <a:lnTo>
                    <a:pt x="1" y="1"/>
                  </a:lnTo>
                  <a:lnTo>
                    <a:pt x="217" y="237"/>
                  </a:lnTo>
                  <a:lnTo>
                    <a:pt x="434" y="474"/>
                  </a:lnTo>
                  <a:lnTo>
                    <a:pt x="434" y="474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7"/>
            <p:cNvSpPr/>
            <p:nvPr/>
          </p:nvSpPr>
          <p:spPr>
            <a:xfrm>
              <a:off x="3308650" y="3693675"/>
              <a:ext cx="1500" cy="2000"/>
            </a:xfrm>
            <a:custGeom>
              <a:avLst/>
              <a:gdLst/>
              <a:ahLst/>
              <a:cxnLst/>
              <a:rect l="l" t="t" r="r" b="b"/>
              <a:pathLst>
                <a:path w="60" h="80" extrusionOk="0">
                  <a:moveTo>
                    <a:pt x="6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7"/>
            <p:cNvSpPr/>
            <p:nvPr/>
          </p:nvSpPr>
          <p:spPr>
            <a:xfrm>
              <a:off x="3300275" y="3713375"/>
              <a:ext cx="525" cy="4450"/>
            </a:xfrm>
            <a:custGeom>
              <a:avLst/>
              <a:gdLst/>
              <a:ahLst/>
              <a:cxnLst/>
              <a:rect l="l" t="t" r="r" b="b"/>
              <a:pathLst>
                <a:path w="21" h="178" extrusionOk="0"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21" y="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7"/>
            <p:cNvSpPr/>
            <p:nvPr/>
          </p:nvSpPr>
          <p:spPr>
            <a:xfrm>
              <a:off x="3301750" y="3707475"/>
              <a:ext cx="525" cy="3950"/>
            </a:xfrm>
            <a:custGeom>
              <a:avLst/>
              <a:gdLst/>
              <a:ahLst/>
              <a:cxnLst/>
              <a:rect l="l" t="t" r="r" b="b"/>
              <a:pathLst>
                <a:path w="21" h="158" extrusionOk="0">
                  <a:moveTo>
                    <a:pt x="21" y="0"/>
                  </a:moveTo>
                  <a:lnTo>
                    <a:pt x="1" y="138"/>
                  </a:lnTo>
                  <a:lnTo>
                    <a:pt x="1" y="15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7"/>
            <p:cNvSpPr/>
            <p:nvPr/>
          </p:nvSpPr>
          <p:spPr>
            <a:xfrm>
              <a:off x="3307675" y="3767050"/>
              <a:ext cx="7900" cy="16275"/>
            </a:xfrm>
            <a:custGeom>
              <a:avLst/>
              <a:gdLst/>
              <a:ahLst/>
              <a:cxnLst/>
              <a:rect l="l" t="t" r="r" b="b"/>
              <a:pathLst>
                <a:path w="316" h="651" extrusionOk="0">
                  <a:moveTo>
                    <a:pt x="316" y="651"/>
                  </a:moveTo>
                  <a:lnTo>
                    <a:pt x="316" y="651"/>
                  </a:lnTo>
                  <a:lnTo>
                    <a:pt x="158" y="336"/>
                  </a:lnTo>
                  <a:lnTo>
                    <a:pt x="0" y="1"/>
                  </a:lnTo>
                  <a:lnTo>
                    <a:pt x="0" y="1"/>
                  </a:lnTo>
                  <a:lnTo>
                    <a:pt x="158" y="336"/>
                  </a:lnTo>
                  <a:lnTo>
                    <a:pt x="316" y="651"/>
                  </a:lnTo>
                  <a:lnTo>
                    <a:pt x="316" y="65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7"/>
            <p:cNvSpPr/>
            <p:nvPr/>
          </p:nvSpPr>
          <p:spPr>
            <a:xfrm>
              <a:off x="3324425" y="3683825"/>
              <a:ext cx="2475" cy="1025"/>
            </a:xfrm>
            <a:custGeom>
              <a:avLst/>
              <a:gdLst/>
              <a:ahLst/>
              <a:cxnLst/>
              <a:rect l="l" t="t" r="r" b="b"/>
              <a:pathLst>
                <a:path w="99" h="41" extrusionOk="0">
                  <a:moveTo>
                    <a:pt x="99" y="1"/>
                  </a:moveTo>
                  <a:lnTo>
                    <a:pt x="0" y="40"/>
                  </a:lnTo>
                  <a:lnTo>
                    <a:pt x="20" y="4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7"/>
            <p:cNvSpPr/>
            <p:nvPr/>
          </p:nvSpPr>
          <p:spPr>
            <a:xfrm>
              <a:off x="3299800" y="3683325"/>
              <a:ext cx="122650" cy="158125"/>
            </a:xfrm>
            <a:custGeom>
              <a:avLst/>
              <a:gdLst/>
              <a:ahLst/>
              <a:cxnLst/>
              <a:rect l="l" t="t" r="r" b="b"/>
              <a:pathLst>
                <a:path w="4906" h="6325" extrusionOk="0">
                  <a:moveTo>
                    <a:pt x="1281" y="1"/>
                  </a:moveTo>
                  <a:lnTo>
                    <a:pt x="1202" y="21"/>
                  </a:lnTo>
                  <a:lnTo>
                    <a:pt x="1084" y="21"/>
                  </a:lnTo>
                  <a:lnTo>
                    <a:pt x="985" y="60"/>
                  </a:lnTo>
                  <a:lnTo>
                    <a:pt x="1005" y="60"/>
                  </a:lnTo>
                  <a:lnTo>
                    <a:pt x="887" y="80"/>
                  </a:lnTo>
                  <a:lnTo>
                    <a:pt x="808" y="119"/>
                  </a:lnTo>
                  <a:lnTo>
                    <a:pt x="709" y="159"/>
                  </a:lnTo>
                  <a:lnTo>
                    <a:pt x="631" y="218"/>
                  </a:lnTo>
                  <a:lnTo>
                    <a:pt x="552" y="277"/>
                  </a:lnTo>
                  <a:lnTo>
                    <a:pt x="473" y="356"/>
                  </a:lnTo>
                  <a:lnTo>
                    <a:pt x="414" y="415"/>
                  </a:lnTo>
                  <a:lnTo>
                    <a:pt x="355" y="493"/>
                  </a:lnTo>
                  <a:lnTo>
                    <a:pt x="296" y="572"/>
                  </a:lnTo>
                  <a:lnTo>
                    <a:pt x="237" y="671"/>
                  </a:lnTo>
                  <a:lnTo>
                    <a:pt x="197" y="769"/>
                  </a:lnTo>
                  <a:lnTo>
                    <a:pt x="138" y="887"/>
                  </a:lnTo>
                  <a:lnTo>
                    <a:pt x="99" y="966"/>
                  </a:lnTo>
                  <a:lnTo>
                    <a:pt x="79" y="1124"/>
                  </a:lnTo>
                  <a:lnTo>
                    <a:pt x="40" y="1203"/>
                  </a:lnTo>
                  <a:lnTo>
                    <a:pt x="20" y="1380"/>
                  </a:lnTo>
                  <a:lnTo>
                    <a:pt x="0" y="1459"/>
                  </a:lnTo>
                  <a:lnTo>
                    <a:pt x="0" y="1754"/>
                  </a:lnTo>
                  <a:lnTo>
                    <a:pt x="0" y="2030"/>
                  </a:lnTo>
                  <a:lnTo>
                    <a:pt x="40" y="2345"/>
                  </a:lnTo>
                  <a:lnTo>
                    <a:pt x="99" y="2641"/>
                  </a:lnTo>
                  <a:lnTo>
                    <a:pt x="177" y="2897"/>
                  </a:lnTo>
                  <a:lnTo>
                    <a:pt x="256" y="3153"/>
                  </a:lnTo>
                  <a:lnTo>
                    <a:pt x="315" y="3350"/>
                  </a:lnTo>
                  <a:lnTo>
                    <a:pt x="473" y="3685"/>
                  </a:lnTo>
                  <a:lnTo>
                    <a:pt x="631" y="4000"/>
                  </a:lnTo>
                  <a:lnTo>
                    <a:pt x="827" y="4354"/>
                  </a:lnTo>
                  <a:lnTo>
                    <a:pt x="1064" y="4709"/>
                  </a:lnTo>
                  <a:lnTo>
                    <a:pt x="1281" y="4965"/>
                  </a:lnTo>
                  <a:lnTo>
                    <a:pt x="1497" y="5201"/>
                  </a:lnTo>
                  <a:lnTo>
                    <a:pt x="1714" y="5438"/>
                  </a:lnTo>
                  <a:lnTo>
                    <a:pt x="1891" y="5595"/>
                  </a:lnTo>
                  <a:lnTo>
                    <a:pt x="2068" y="5733"/>
                  </a:lnTo>
                  <a:lnTo>
                    <a:pt x="2246" y="5871"/>
                  </a:lnTo>
                  <a:lnTo>
                    <a:pt x="2443" y="5989"/>
                  </a:lnTo>
                  <a:lnTo>
                    <a:pt x="2699" y="6107"/>
                  </a:lnTo>
                  <a:lnTo>
                    <a:pt x="2935" y="6206"/>
                  </a:lnTo>
                  <a:lnTo>
                    <a:pt x="3172" y="6285"/>
                  </a:lnTo>
                  <a:lnTo>
                    <a:pt x="3408" y="6304"/>
                  </a:lnTo>
                  <a:lnTo>
                    <a:pt x="3605" y="6324"/>
                  </a:lnTo>
                  <a:lnTo>
                    <a:pt x="3822" y="6285"/>
                  </a:lnTo>
                  <a:lnTo>
                    <a:pt x="3999" y="6245"/>
                  </a:lnTo>
                  <a:lnTo>
                    <a:pt x="4176" y="6167"/>
                  </a:lnTo>
                  <a:lnTo>
                    <a:pt x="4334" y="6048"/>
                  </a:lnTo>
                  <a:lnTo>
                    <a:pt x="4491" y="5910"/>
                  </a:lnTo>
                  <a:lnTo>
                    <a:pt x="4610" y="5753"/>
                  </a:lnTo>
                  <a:lnTo>
                    <a:pt x="4708" y="5556"/>
                  </a:lnTo>
                  <a:lnTo>
                    <a:pt x="4787" y="5359"/>
                  </a:lnTo>
                  <a:lnTo>
                    <a:pt x="4866" y="5123"/>
                  </a:lnTo>
                  <a:lnTo>
                    <a:pt x="4885" y="4866"/>
                  </a:lnTo>
                  <a:lnTo>
                    <a:pt x="4905" y="4571"/>
                  </a:lnTo>
                  <a:lnTo>
                    <a:pt x="4905" y="4275"/>
                  </a:lnTo>
                  <a:lnTo>
                    <a:pt x="4866" y="3980"/>
                  </a:lnTo>
                  <a:lnTo>
                    <a:pt x="4807" y="3685"/>
                  </a:lnTo>
                  <a:lnTo>
                    <a:pt x="4708" y="3369"/>
                  </a:lnTo>
                  <a:lnTo>
                    <a:pt x="4610" y="3054"/>
                  </a:lnTo>
                  <a:lnTo>
                    <a:pt x="4491" y="2759"/>
                  </a:lnTo>
                  <a:lnTo>
                    <a:pt x="4353" y="2463"/>
                  </a:lnTo>
                  <a:lnTo>
                    <a:pt x="4196" y="2168"/>
                  </a:lnTo>
                  <a:lnTo>
                    <a:pt x="4019" y="1892"/>
                  </a:lnTo>
                  <a:lnTo>
                    <a:pt x="3822" y="1616"/>
                  </a:lnTo>
                  <a:lnTo>
                    <a:pt x="3625" y="1360"/>
                  </a:lnTo>
                  <a:lnTo>
                    <a:pt x="3408" y="1104"/>
                  </a:lnTo>
                  <a:lnTo>
                    <a:pt x="3191" y="887"/>
                  </a:lnTo>
                  <a:lnTo>
                    <a:pt x="2955" y="690"/>
                  </a:lnTo>
                  <a:lnTo>
                    <a:pt x="2719" y="493"/>
                  </a:lnTo>
                  <a:lnTo>
                    <a:pt x="2462" y="336"/>
                  </a:lnTo>
                  <a:lnTo>
                    <a:pt x="2206" y="198"/>
                  </a:lnTo>
                  <a:lnTo>
                    <a:pt x="2128" y="178"/>
                  </a:lnTo>
                  <a:lnTo>
                    <a:pt x="2147" y="178"/>
                  </a:lnTo>
                  <a:lnTo>
                    <a:pt x="1970" y="119"/>
                  </a:lnTo>
                  <a:lnTo>
                    <a:pt x="1871" y="80"/>
                  </a:lnTo>
                  <a:lnTo>
                    <a:pt x="1734" y="40"/>
                  </a:lnTo>
                  <a:lnTo>
                    <a:pt x="1635" y="2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7"/>
            <p:cNvSpPr/>
            <p:nvPr/>
          </p:nvSpPr>
          <p:spPr>
            <a:xfrm>
              <a:off x="3301275" y="3637050"/>
              <a:ext cx="173375" cy="228525"/>
            </a:xfrm>
            <a:custGeom>
              <a:avLst/>
              <a:gdLst/>
              <a:ahLst/>
              <a:cxnLst/>
              <a:rect l="l" t="t" r="r" b="b"/>
              <a:pathLst>
                <a:path w="6935" h="9141" extrusionOk="0">
                  <a:moveTo>
                    <a:pt x="1931" y="0"/>
                  </a:moveTo>
                  <a:lnTo>
                    <a:pt x="1655" y="40"/>
                  </a:lnTo>
                  <a:lnTo>
                    <a:pt x="1399" y="99"/>
                  </a:lnTo>
                  <a:lnTo>
                    <a:pt x="1162" y="217"/>
                  </a:lnTo>
                  <a:lnTo>
                    <a:pt x="0" y="887"/>
                  </a:lnTo>
                  <a:lnTo>
                    <a:pt x="79" y="847"/>
                  </a:lnTo>
                  <a:lnTo>
                    <a:pt x="217" y="788"/>
                  </a:lnTo>
                  <a:lnTo>
                    <a:pt x="315" y="749"/>
                  </a:lnTo>
                  <a:lnTo>
                    <a:pt x="453" y="709"/>
                  </a:lnTo>
                  <a:lnTo>
                    <a:pt x="572" y="690"/>
                  </a:lnTo>
                  <a:lnTo>
                    <a:pt x="729" y="670"/>
                  </a:lnTo>
                  <a:lnTo>
                    <a:pt x="1123" y="670"/>
                  </a:lnTo>
                  <a:lnTo>
                    <a:pt x="1300" y="709"/>
                  </a:lnTo>
                  <a:lnTo>
                    <a:pt x="1438" y="729"/>
                  </a:lnTo>
                  <a:lnTo>
                    <a:pt x="1616" y="788"/>
                  </a:lnTo>
                  <a:lnTo>
                    <a:pt x="1753" y="828"/>
                  </a:lnTo>
                  <a:lnTo>
                    <a:pt x="1970" y="906"/>
                  </a:lnTo>
                  <a:lnTo>
                    <a:pt x="2069" y="946"/>
                  </a:lnTo>
                  <a:lnTo>
                    <a:pt x="2403" y="1123"/>
                  </a:lnTo>
                  <a:lnTo>
                    <a:pt x="2758" y="1340"/>
                  </a:lnTo>
                  <a:lnTo>
                    <a:pt x="3093" y="1596"/>
                  </a:lnTo>
                  <a:lnTo>
                    <a:pt x="3408" y="1872"/>
                  </a:lnTo>
                  <a:lnTo>
                    <a:pt x="3723" y="2187"/>
                  </a:lnTo>
                  <a:lnTo>
                    <a:pt x="4019" y="2522"/>
                  </a:lnTo>
                  <a:lnTo>
                    <a:pt x="4294" y="2876"/>
                  </a:lnTo>
                  <a:lnTo>
                    <a:pt x="4551" y="3251"/>
                  </a:lnTo>
                  <a:lnTo>
                    <a:pt x="4787" y="3645"/>
                  </a:lnTo>
                  <a:lnTo>
                    <a:pt x="5004" y="4038"/>
                  </a:lnTo>
                  <a:lnTo>
                    <a:pt x="5201" y="4452"/>
                  </a:lnTo>
                  <a:lnTo>
                    <a:pt x="5378" y="4886"/>
                  </a:lnTo>
                  <a:lnTo>
                    <a:pt x="5516" y="5299"/>
                  </a:lnTo>
                  <a:lnTo>
                    <a:pt x="5634" y="5733"/>
                  </a:lnTo>
                  <a:lnTo>
                    <a:pt x="5713" y="6146"/>
                  </a:lnTo>
                  <a:lnTo>
                    <a:pt x="5752" y="6560"/>
                  </a:lnTo>
                  <a:lnTo>
                    <a:pt x="5772" y="6974"/>
                  </a:lnTo>
                  <a:lnTo>
                    <a:pt x="5752" y="7348"/>
                  </a:lnTo>
                  <a:lnTo>
                    <a:pt x="5752" y="7466"/>
                  </a:lnTo>
                  <a:lnTo>
                    <a:pt x="5713" y="7702"/>
                  </a:lnTo>
                  <a:lnTo>
                    <a:pt x="5673" y="7840"/>
                  </a:lnTo>
                  <a:lnTo>
                    <a:pt x="5614" y="8037"/>
                  </a:lnTo>
                  <a:lnTo>
                    <a:pt x="5575" y="8155"/>
                  </a:lnTo>
                  <a:lnTo>
                    <a:pt x="5516" y="8313"/>
                  </a:lnTo>
                  <a:lnTo>
                    <a:pt x="5437" y="8431"/>
                  </a:lnTo>
                  <a:lnTo>
                    <a:pt x="5358" y="8569"/>
                  </a:lnTo>
                  <a:lnTo>
                    <a:pt x="5279" y="8687"/>
                  </a:lnTo>
                  <a:lnTo>
                    <a:pt x="5201" y="8805"/>
                  </a:lnTo>
                  <a:lnTo>
                    <a:pt x="5102" y="8884"/>
                  </a:lnTo>
                  <a:lnTo>
                    <a:pt x="5004" y="8983"/>
                  </a:lnTo>
                  <a:lnTo>
                    <a:pt x="4905" y="9062"/>
                  </a:lnTo>
                  <a:lnTo>
                    <a:pt x="4787" y="9140"/>
                  </a:lnTo>
                  <a:lnTo>
                    <a:pt x="4787" y="9140"/>
                  </a:lnTo>
                  <a:lnTo>
                    <a:pt x="5949" y="8471"/>
                  </a:lnTo>
                  <a:lnTo>
                    <a:pt x="6166" y="8313"/>
                  </a:lnTo>
                  <a:lnTo>
                    <a:pt x="6343" y="8136"/>
                  </a:lnTo>
                  <a:lnTo>
                    <a:pt x="6520" y="7899"/>
                  </a:lnTo>
                  <a:lnTo>
                    <a:pt x="6658" y="7643"/>
                  </a:lnTo>
                  <a:lnTo>
                    <a:pt x="6776" y="7367"/>
                  </a:lnTo>
                  <a:lnTo>
                    <a:pt x="6855" y="7033"/>
                  </a:lnTo>
                  <a:lnTo>
                    <a:pt x="6914" y="6678"/>
                  </a:lnTo>
                  <a:lnTo>
                    <a:pt x="6934" y="6304"/>
                  </a:lnTo>
                  <a:lnTo>
                    <a:pt x="6914" y="5890"/>
                  </a:lnTo>
                  <a:lnTo>
                    <a:pt x="6855" y="5476"/>
                  </a:lnTo>
                  <a:lnTo>
                    <a:pt x="6776" y="5063"/>
                  </a:lnTo>
                  <a:lnTo>
                    <a:pt x="6678" y="4629"/>
                  </a:lnTo>
                  <a:lnTo>
                    <a:pt x="6520" y="4216"/>
                  </a:lnTo>
                  <a:lnTo>
                    <a:pt x="6363" y="3782"/>
                  </a:lnTo>
                  <a:lnTo>
                    <a:pt x="6166" y="3369"/>
                  </a:lnTo>
                  <a:lnTo>
                    <a:pt x="5949" y="2975"/>
                  </a:lnTo>
                  <a:lnTo>
                    <a:pt x="5713" y="2581"/>
                  </a:lnTo>
                  <a:lnTo>
                    <a:pt x="5437" y="2207"/>
                  </a:lnTo>
                  <a:lnTo>
                    <a:pt x="5161" y="1852"/>
                  </a:lnTo>
                  <a:lnTo>
                    <a:pt x="4866" y="1517"/>
                  </a:lnTo>
                  <a:lnTo>
                    <a:pt x="4570" y="1202"/>
                  </a:lnTo>
                  <a:lnTo>
                    <a:pt x="4235" y="926"/>
                  </a:lnTo>
                  <a:lnTo>
                    <a:pt x="3901" y="670"/>
                  </a:lnTo>
                  <a:lnTo>
                    <a:pt x="3566" y="453"/>
                  </a:lnTo>
                  <a:lnTo>
                    <a:pt x="3211" y="276"/>
                  </a:lnTo>
                  <a:lnTo>
                    <a:pt x="2876" y="138"/>
                  </a:lnTo>
                  <a:lnTo>
                    <a:pt x="2541" y="40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7"/>
            <p:cNvSpPr/>
            <p:nvPr/>
          </p:nvSpPr>
          <p:spPr>
            <a:xfrm>
              <a:off x="3070300" y="3534625"/>
              <a:ext cx="375275" cy="336350"/>
            </a:xfrm>
            <a:custGeom>
              <a:avLst/>
              <a:gdLst/>
              <a:ahLst/>
              <a:cxnLst/>
              <a:rect l="l" t="t" r="r" b="b"/>
              <a:pathLst>
                <a:path w="15011" h="13454" extrusionOk="0">
                  <a:moveTo>
                    <a:pt x="2443" y="1202"/>
                  </a:moveTo>
                  <a:lnTo>
                    <a:pt x="2581" y="1221"/>
                  </a:lnTo>
                  <a:lnTo>
                    <a:pt x="2640" y="1221"/>
                  </a:lnTo>
                  <a:lnTo>
                    <a:pt x="2818" y="1280"/>
                  </a:lnTo>
                  <a:lnTo>
                    <a:pt x="3015" y="1340"/>
                  </a:lnTo>
                  <a:lnTo>
                    <a:pt x="3212" y="1418"/>
                  </a:lnTo>
                  <a:lnTo>
                    <a:pt x="3409" y="1537"/>
                  </a:lnTo>
                  <a:lnTo>
                    <a:pt x="3645" y="1694"/>
                  </a:lnTo>
                  <a:lnTo>
                    <a:pt x="3901" y="1871"/>
                  </a:lnTo>
                  <a:lnTo>
                    <a:pt x="4137" y="2068"/>
                  </a:lnTo>
                  <a:lnTo>
                    <a:pt x="4354" y="2305"/>
                  </a:lnTo>
                  <a:lnTo>
                    <a:pt x="4571" y="2541"/>
                  </a:lnTo>
                  <a:lnTo>
                    <a:pt x="4768" y="2797"/>
                  </a:lnTo>
                  <a:lnTo>
                    <a:pt x="4965" y="3073"/>
                  </a:lnTo>
                  <a:lnTo>
                    <a:pt x="5142" y="3369"/>
                  </a:lnTo>
                  <a:lnTo>
                    <a:pt x="5300" y="3644"/>
                  </a:lnTo>
                  <a:lnTo>
                    <a:pt x="5437" y="3959"/>
                  </a:lnTo>
                  <a:lnTo>
                    <a:pt x="5556" y="4255"/>
                  </a:lnTo>
                  <a:lnTo>
                    <a:pt x="5654" y="4570"/>
                  </a:lnTo>
                  <a:lnTo>
                    <a:pt x="5733" y="4866"/>
                  </a:lnTo>
                  <a:lnTo>
                    <a:pt x="5792" y="5181"/>
                  </a:lnTo>
                  <a:lnTo>
                    <a:pt x="5831" y="5476"/>
                  </a:lnTo>
                  <a:lnTo>
                    <a:pt x="5851" y="5772"/>
                  </a:lnTo>
                  <a:lnTo>
                    <a:pt x="5831" y="6047"/>
                  </a:lnTo>
                  <a:lnTo>
                    <a:pt x="5792" y="6304"/>
                  </a:lnTo>
                  <a:lnTo>
                    <a:pt x="5733" y="6540"/>
                  </a:lnTo>
                  <a:lnTo>
                    <a:pt x="5654" y="6757"/>
                  </a:lnTo>
                  <a:lnTo>
                    <a:pt x="5556" y="6934"/>
                  </a:lnTo>
                  <a:lnTo>
                    <a:pt x="5418" y="7111"/>
                  </a:lnTo>
                  <a:lnTo>
                    <a:pt x="5280" y="7249"/>
                  </a:lnTo>
                  <a:lnTo>
                    <a:pt x="5122" y="7348"/>
                  </a:lnTo>
                  <a:lnTo>
                    <a:pt x="4945" y="7426"/>
                  </a:lnTo>
                  <a:lnTo>
                    <a:pt x="4768" y="7485"/>
                  </a:lnTo>
                  <a:lnTo>
                    <a:pt x="4551" y="7505"/>
                  </a:lnTo>
                  <a:lnTo>
                    <a:pt x="4334" y="7505"/>
                  </a:lnTo>
                  <a:lnTo>
                    <a:pt x="4118" y="7466"/>
                  </a:lnTo>
                  <a:lnTo>
                    <a:pt x="3881" y="7407"/>
                  </a:lnTo>
                  <a:lnTo>
                    <a:pt x="3645" y="7308"/>
                  </a:lnTo>
                  <a:lnTo>
                    <a:pt x="3389" y="7170"/>
                  </a:lnTo>
                  <a:lnTo>
                    <a:pt x="3133" y="7013"/>
                  </a:lnTo>
                  <a:lnTo>
                    <a:pt x="2896" y="6835"/>
                  </a:lnTo>
                  <a:lnTo>
                    <a:pt x="2719" y="6678"/>
                  </a:lnTo>
                  <a:lnTo>
                    <a:pt x="2542" y="6520"/>
                  </a:lnTo>
                  <a:lnTo>
                    <a:pt x="2207" y="6166"/>
                  </a:lnTo>
                  <a:lnTo>
                    <a:pt x="1912" y="5772"/>
                  </a:lnTo>
                  <a:lnTo>
                    <a:pt x="1655" y="5338"/>
                  </a:lnTo>
                  <a:lnTo>
                    <a:pt x="1498" y="5063"/>
                  </a:lnTo>
                  <a:lnTo>
                    <a:pt x="1360" y="4747"/>
                  </a:lnTo>
                  <a:lnTo>
                    <a:pt x="1222" y="4452"/>
                  </a:lnTo>
                  <a:lnTo>
                    <a:pt x="1124" y="4137"/>
                  </a:lnTo>
                  <a:lnTo>
                    <a:pt x="1045" y="3841"/>
                  </a:lnTo>
                  <a:lnTo>
                    <a:pt x="1005" y="3605"/>
                  </a:lnTo>
                  <a:lnTo>
                    <a:pt x="966" y="3388"/>
                  </a:lnTo>
                  <a:lnTo>
                    <a:pt x="946" y="3152"/>
                  </a:lnTo>
                  <a:lnTo>
                    <a:pt x="946" y="2935"/>
                  </a:lnTo>
                  <a:lnTo>
                    <a:pt x="946" y="2659"/>
                  </a:lnTo>
                  <a:lnTo>
                    <a:pt x="966" y="2581"/>
                  </a:lnTo>
                  <a:lnTo>
                    <a:pt x="986" y="2403"/>
                  </a:lnTo>
                  <a:lnTo>
                    <a:pt x="1005" y="2305"/>
                  </a:lnTo>
                  <a:lnTo>
                    <a:pt x="1045" y="2167"/>
                  </a:lnTo>
                  <a:lnTo>
                    <a:pt x="1084" y="2068"/>
                  </a:lnTo>
                  <a:lnTo>
                    <a:pt x="1124" y="1950"/>
                  </a:lnTo>
                  <a:lnTo>
                    <a:pt x="1183" y="1871"/>
                  </a:lnTo>
                  <a:lnTo>
                    <a:pt x="1242" y="1773"/>
                  </a:lnTo>
                  <a:lnTo>
                    <a:pt x="1301" y="1694"/>
                  </a:lnTo>
                  <a:lnTo>
                    <a:pt x="1360" y="1596"/>
                  </a:lnTo>
                  <a:lnTo>
                    <a:pt x="1419" y="1537"/>
                  </a:lnTo>
                  <a:lnTo>
                    <a:pt x="1498" y="1458"/>
                  </a:lnTo>
                  <a:lnTo>
                    <a:pt x="1577" y="1418"/>
                  </a:lnTo>
                  <a:lnTo>
                    <a:pt x="1655" y="1359"/>
                  </a:lnTo>
                  <a:lnTo>
                    <a:pt x="1754" y="1320"/>
                  </a:lnTo>
                  <a:lnTo>
                    <a:pt x="1833" y="1280"/>
                  </a:lnTo>
                  <a:lnTo>
                    <a:pt x="1931" y="1241"/>
                  </a:lnTo>
                  <a:lnTo>
                    <a:pt x="2030" y="1221"/>
                  </a:lnTo>
                  <a:lnTo>
                    <a:pt x="2128" y="1202"/>
                  </a:lnTo>
                  <a:close/>
                  <a:moveTo>
                    <a:pt x="10677" y="5949"/>
                  </a:moveTo>
                  <a:lnTo>
                    <a:pt x="10815" y="5969"/>
                  </a:lnTo>
                  <a:lnTo>
                    <a:pt x="10914" y="5988"/>
                  </a:lnTo>
                  <a:lnTo>
                    <a:pt x="11051" y="6028"/>
                  </a:lnTo>
                  <a:lnTo>
                    <a:pt x="11150" y="6067"/>
                  </a:lnTo>
                  <a:lnTo>
                    <a:pt x="11327" y="6126"/>
                  </a:lnTo>
                  <a:lnTo>
                    <a:pt x="11386" y="6146"/>
                  </a:lnTo>
                  <a:lnTo>
                    <a:pt x="11642" y="6284"/>
                  </a:lnTo>
                  <a:lnTo>
                    <a:pt x="11899" y="6441"/>
                  </a:lnTo>
                  <a:lnTo>
                    <a:pt x="12135" y="6638"/>
                  </a:lnTo>
                  <a:lnTo>
                    <a:pt x="12371" y="6835"/>
                  </a:lnTo>
                  <a:lnTo>
                    <a:pt x="12588" y="7052"/>
                  </a:lnTo>
                  <a:lnTo>
                    <a:pt x="12805" y="7308"/>
                  </a:lnTo>
                  <a:lnTo>
                    <a:pt x="13002" y="7564"/>
                  </a:lnTo>
                  <a:lnTo>
                    <a:pt x="13199" y="7840"/>
                  </a:lnTo>
                  <a:lnTo>
                    <a:pt x="13376" y="8116"/>
                  </a:lnTo>
                  <a:lnTo>
                    <a:pt x="13533" y="8411"/>
                  </a:lnTo>
                  <a:lnTo>
                    <a:pt x="13671" y="8707"/>
                  </a:lnTo>
                  <a:lnTo>
                    <a:pt x="13790" y="9002"/>
                  </a:lnTo>
                  <a:lnTo>
                    <a:pt x="13888" y="9317"/>
                  </a:lnTo>
                  <a:lnTo>
                    <a:pt x="13987" y="9633"/>
                  </a:lnTo>
                  <a:lnTo>
                    <a:pt x="14046" y="9928"/>
                  </a:lnTo>
                  <a:lnTo>
                    <a:pt x="14085" y="10223"/>
                  </a:lnTo>
                  <a:lnTo>
                    <a:pt x="14085" y="10519"/>
                  </a:lnTo>
                  <a:lnTo>
                    <a:pt x="14065" y="10814"/>
                  </a:lnTo>
                  <a:lnTo>
                    <a:pt x="14046" y="11071"/>
                  </a:lnTo>
                  <a:lnTo>
                    <a:pt x="13967" y="11307"/>
                  </a:lnTo>
                  <a:lnTo>
                    <a:pt x="13888" y="11504"/>
                  </a:lnTo>
                  <a:lnTo>
                    <a:pt x="13790" y="11701"/>
                  </a:lnTo>
                  <a:lnTo>
                    <a:pt x="13671" y="11858"/>
                  </a:lnTo>
                  <a:lnTo>
                    <a:pt x="13514" y="11996"/>
                  </a:lnTo>
                  <a:lnTo>
                    <a:pt x="13356" y="12115"/>
                  </a:lnTo>
                  <a:lnTo>
                    <a:pt x="13179" y="12193"/>
                  </a:lnTo>
                  <a:lnTo>
                    <a:pt x="13002" y="12233"/>
                  </a:lnTo>
                  <a:lnTo>
                    <a:pt x="12785" y="12272"/>
                  </a:lnTo>
                  <a:lnTo>
                    <a:pt x="12588" y="12252"/>
                  </a:lnTo>
                  <a:lnTo>
                    <a:pt x="12352" y="12233"/>
                  </a:lnTo>
                  <a:lnTo>
                    <a:pt x="12115" y="12154"/>
                  </a:lnTo>
                  <a:lnTo>
                    <a:pt x="11879" y="12055"/>
                  </a:lnTo>
                  <a:lnTo>
                    <a:pt x="11623" y="11937"/>
                  </a:lnTo>
                  <a:lnTo>
                    <a:pt x="11426" y="11819"/>
                  </a:lnTo>
                  <a:lnTo>
                    <a:pt x="11248" y="11681"/>
                  </a:lnTo>
                  <a:lnTo>
                    <a:pt x="11071" y="11543"/>
                  </a:lnTo>
                  <a:lnTo>
                    <a:pt x="10894" y="11386"/>
                  </a:lnTo>
                  <a:lnTo>
                    <a:pt x="10677" y="11149"/>
                  </a:lnTo>
                  <a:lnTo>
                    <a:pt x="10461" y="10913"/>
                  </a:lnTo>
                  <a:lnTo>
                    <a:pt x="10244" y="10657"/>
                  </a:lnTo>
                  <a:lnTo>
                    <a:pt x="10007" y="10302"/>
                  </a:lnTo>
                  <a:lnTo>
                    <a:pt x="9811" y="9948"/>
                  </a:lnTo>
                  <a:lnTo>
                    <a:pt x="9653" y="9633"/>
                  </a:lnTo>
                  <a:lnTo>
                    <a:pt x="9495" y="9298"/>
                  </a:lnTo>
                  <a:lnTo>
                    <a:pt x="9436" y="9101"/>
                  </a:lnTo>
                  <a:lnTo>
                    <a:pt x="9357" y="8845"/>
                  </a:lnTo>
                  <a:lnTo>
                    <a:pt x="9279" y="8589"/>
                  </a:lnTo>
                  <a:lnTo>
                    <a:pt x="9220" y="8293"/>
                  </a:lnTo>
                  <a:lnTo>
                    <a:pt x="9180" y="7978"/>
                  </a:lnTo>
                  <a:lnTo>
                    <a:pt x="9180" y="7702"/>
                  </a:lnTo>
                  <a:lnTo>
                    <a:pt x="9180" y="7407"/>
                  </a:lnTo>
                  <a:lnTo>
                    <a:pt x="9200" y="7328"/>
                  </a:lnTo>
                  <a:lnTo>
                    <a:pt x="9220" y="7151"/>
                  </a:lnTo>
                  <a:lnTo>
                    <a:pt x="9259" y="7052"/>
                  </a:lnTo>
                  <a:lnTo>
                    <a:pt x="9279" y="6914"/>
                  </a:lnTo>
                  <a:lnTo>
                    <a:pt x="9318" y="6835"/>
                  </a:lnTo>
                  <a:lnTo>
                    <a:pt x="9377" y="6717"/>
                  </a:lnTo>
                  <a:lnTo>
                    <a:pt x="9417" y="6619"/>
                  </a:lnTo>
                  <a:lnTo>
                    <a:pt x="9476" y="6520"/>
                  </a:lnTo>
                  <a:lnTo>
                    <a:pt x="9535" y="6441"/>
                  </a:lnTo>
                  <a:lnTo>
                    <a:pt x="9594" y="6363"/>
                  </a:lnTo>
                  <a:lnTo>
                    <a:pt x="9673" y="6304"/>
                  </a:lnTo>
                  <a:lnTo>
                    <a:pt x="9732" y="6225"/>
                  </a:lnTo>
                  <a:lnTo>
                    <a:pt x="9811" y="6166"/>
                  </a:lnTo>
                  <a:lnTo>
                    <a:pt x="9889" y="6107"/>
                  </a:lnTo>
                  <a:lnTo>
                    <a:pt x="9988" y="6067"/>
                  </a:lnTo>
                  <a:lnTo>
                    <a:pt x="10067" y="6028"/>
                  </a:lnTo>
                  <a:lnTo>
                    <a:pt x="10185" y="6008"/>
                  </a:lnTo>
                  <a:lnTo>
                    <a:pt x="10264" y="5969"/>
                  </a:lnTo>
                  <a:lnTo>
                    <a:pt x="10382" y="5969"/>
                  </a:lnTo>
                  <a:lnTo>
                    <a:pt x="10461" y="5949"/>
                  </a:lnTo>
                  <a:close/>
                  <a:moveTo>
                    <a:pt x="1793" y="0"/>
                  </a:moveTo>
                  <a:lnTo>
                    <a:pt x="1655" y="20"/>
                  </a:lnTo>
                  <a:lnTo>
                    <a:pt x="1498" y="40"/>
                  </a:lnTo>
                  <a:lnTo>
                    <a:pt x="1380" y="79"/>
                  </a:lnTo>
                  <a:lnTo>
                    <a:pt x="1242" y="118"/>
                  </a:lnTo>
                  <a:lnTo>
                    <a:pt x="1124" y="158"/>
                  </a:lnTo>
                  <a:lnTo>
                    <a:pt x="1005" y="236"/>
                  </a:lnTo>
                  <a:lnTo>
                    <a:pt x="789" y="374"/>
                  </a:lnTo>
                  <a:lnTo>
                    <a:pt x="592" y="571"/>
                  </a:lnTo>
                  <a:lnTo>
                    <a:pt x="414" y="788"/>
                  </a:lnTo>
                  <a:lnTo>
                    <a:pt x="277" y="1044"/>
                  </a:lnTo>
                  <a:lnTo>
                    <a:pt x="158" y="1340"/>
                  </a:lnTo>
                  <a:lnTo>
                    <a:pt x="80" y="1655"/>
                  </a:lnTo>
                  <a:lnTo>
                    <a:pt x="20" y="2009"/>
                  </a:lnTo>
                  <a:lnTo>
                    <a:pt x="1" y="2403"/>
                  </a:lnTo>
                  <a:lnTo>
                    <a:pt x="20" y="2797"/>
                  </a:lnTo>
                  <a:lnTo>
                    <a:pt x="80" y="3231"/>
                  </a:lnTo>
                  <a:lnTo>
                    <a:pt x="158" y="3644"/>
                  </a:lnTo>
                  <a:lnTo>
                    <a:pt x="277" y="4058"/>
                  </a:lnTo>
                  <a:lnTo>
                    <a:pt x="414" y="4491"/>
                  </a:lnTo>
                  <a:lnTo>
                    <a:pt x="572" y="4905"/>
                  </a:lnTo>
                  <a:lnTo>
                    <a:pt x="769" y="5319"/>
                  </a:lnTo>
                  <a:lnTo>
                    <a:pt x="986" y="5713"/>
                  </a:lnTo>
                  <a:lnTo>
                    <a:pt x="1242" y="6107"/>
                  </a:lnTo>
                  <a:lnTo>
                    <a:pt x="1498" y="6481"/>
                  </a:lnTo>
                  <a:lnTo>
                    <a:pt x="1774" y="6835"/>
                  </a:lnTo>
                  <a:lnTo>
                    <a:pt x="2069" y="7170"/>
                  </a:lnTo>
                  <a:lnTo>
                    <a:pt x="2384" y="7485"/>
                  </a:lnTo>
                  <a:lnTo>
                    <a:pt x="2699" y="7761"/>
                  </a:lnTo>
                  <a:lnTo>
                    <a:pt x="3034" y="8017"/>
                  </a:lnTo>
                  <a:lnTo>
                    <a:pt x="3389" y="8234"/>
                  </a:lnTo>
                  <a:lnTo>
                    <a:pt x="3743" y="8431"/>
                  </a:lnTo>
                  <a:lnTo>
                    <a:pt x="4078" y="8549"/>
                  </a:lnTo>
                  <a:lnTo>
                    <a:pt x="4413" y="8648"/>
                  </a:lnTo>
                  <a:lnTo>
                    <a:pt x="4728" y="8687"/>
                  </a:lnTo>
                  <a:lnTo>
                    <a:pt x="5024" y="8707"/>
                  </a:lnTo>
                  <a:lnTo>
                    <a:pt x="5300" y="8667"/>
                  </a:lnTo>
                  <a:lnTo>
                    <a:pt x="5556" y="8569"/>
                  </a:lnTo>
                  <a:lnTo>
                    <a:pt x="5812" y="8451"/>
                  </a:lnTo>
                  <a:lnTo>
                    <a:pt x="5891" y="8411"/>
                  </a:lnTo>
                  <a:lnTo>
                    <a:pt x="5989" y="8332"/>
                  </a:lnTo>
                  <a:lnTo>
                    <a:pt x="6068" y="8254"/>
                  </a:lnTo>
                  <a:lnTo>
                    <a:pt x="6166" y="8155"/>
                  </a:lnTo>
                  <a:lnTo>
                    <a:pt x="6225" y="8076"/>
                  </a:lnTo>
                  <a:lnTo>
                    <a:pt x="6324" y="7978"/>
                  </a:lnTo>
                  <a:lnTo>
                    <a:pt x="6383" y="7879"/>
                  </a:lnTo>
                  <a:lnTo>
                    <a:pt x="6462" y="7742"/>
                  </a:lnTo>
                  <a:lnTo>
                    <a:pt x="6501" y="7663"/>
                  </a:lnTo>
                  <a:lnTo>
                    <a:pt x="6560" y="7505"/>
                  </a:lnTo>
                  <a:lnTo>
                    <a:pt x="6600" y="7407"/>
                  </a:lnTo>
                  <a:lnTo>
                    <a:pt x="6659" y="7210"/>
                  </a:lnTo>
                  <a:lnTo>
                    <a:pt x="6678" y="7131"/>
                  </a:lnTo>
                  <a:lnTo>
                    <a:pt x="6738" y="6816"/>
                  </a:lnTo>
                  <a:lnTo>
                    <a:pt x="7506" y="7249"/>
                  </a:lnTo>
                  <a:lnTo>
                    <a:pt x="8274" y="7702"/>
                  </a:lnTo>
                  <a:lnTo>
                    <a:pt x="8333" y="8096"/>
                  </a:lnTo>
                  <a:lnTo>
                    <a:pt x="8412" y="8470"/>
                  </a:lnTo>
                  <a:lnTo>
                    <a:pt x="8530" y="8864"/>
                  </a:lnTo>
                  <a:lnTo>
                    <a:pt x="8648" y="9258"/>
                  </a:lnTo>
                  <a:lnTo>
                    <a:pt x="8806" y="9633"/>
                  </a:lnTo>
                  <a:lnTo>
                    <a:pt x="8983" y="10007"/>
                  </a:lnTo>
                  <a:lnTo>
                    <a:pt x="9180" y="10381"/>
                  </a:lnTo>
                  <a:lnTo>
                    <a:pt x="9397" y="10736"/>
                  </a:lnTo>
                  <a:lnTo>
                    <a:pt x="9633" y="11090"/>
                  </a:lnTo>
                  <a:lnTo>
                    <a:pt x="9870" y="11425"/>
                  </a:lnTo>
                  <a:lnTo>
                    <a:pt x="10126" y="11740"/>
                  </a:lnTo>
                  <a:lnTo>
                    <a:pt x="10401" y="12036"/>
                  </a:lnTo>
                  <a:lnTo>
                    <a:pt x="10697" y="12312"/>
                  </a:lnTo>
                  <a:lnTo>
                    <a:pt x="10992" y="12568"/>
                  </a:lnTo>
                  <a:lnTo>
                    <a:pt x="11308" y="12804"/>
                  </a:lnTo>
                  <a:lnTo>
                    <a:pt x="11623" y="13001"/>
                  </a:lnTo>
                  <a:lnTo>
                    <a:pt x="11997" y="13178"/>
                  </a:lnTo>
                  <a:lnTo>
                    <a:pt x="12352" y="13336"/>
                  </a:lnTo>
                  <a:lnTo>
                    <a:pt x="12686" y="13415"/>
                  </a:lnTo>
                  <a:lnTo>
                    <a:pt x="13021" y="13454"/>
                  </a:lnTo>
                  <a:lnTo>
                    <a:pt x="13336" y="13454"/>
                  </a:lnTo>
                  <a:lnTo>
                    <a:pt x="13474" y="13434"/>
                  </a:lnTo>
                  <a:lnTo>
                    <a:pt x="13632" y="13395"/>
                  </a:lnTo>
                  <a:lnTo>
                    <a:pt x="13770" y="13356"/>
                  </a:lnTo>
                  <a:lnTo>
                    <a:pt x="13888" y="13296"/>
                  </a:lnTo>
                  <a:lnTo>
                    <a:pt x="14026" y="13237"/>
                  </a:lnTo>
                  <a:lnTo>
                    <a:pt x="14144" y="13159"/>
                  </a:lnTo>
                  <a:lnTo>
                    <a:pt x="14243" y="13080"/>
                  </a:lnTo>
                  <a:lnTo>
                    <a:pt x="14341" y="12981"/>
                  </a:lnTo>
                  <a:lnTo>
                    <a:pt x="14440" y="12902"/>
                  </a:lnTo>
                  <a:lnTo>
                    <a:pt x="14518" y="12784"/>
                  </a:lnTo>
                  <a:lnTo>
                    <a:pt x="14597" y="12666"/>
                  </a:lnTo>
                  <a:lnTo>
                    <a:pt x="14676" y="12528"/>
                  </a:lnTo>
                  <a:lnTo>
                    <a:pt x="14755" y="12410"/>
                  </a:lnTo>
                  <a:lnTo>
                    <a:pt x="14814" y="12252"/>
                  </a:lnTo>
                  <a:lnTo>
                    <a:pt x="14853" y="12134"/>
                  </a:lnTo>
                  <a:lnTo>
                    <a:pt x="14912" y="11937"/>
                  </a:lnTo>
                  <a:lnTo>
                    <a:pt x="14952" y="11799"/>
                  </a:lnTo>
                  <a:lnTo>
                    <a:pt x="14991" y="11563"/>
                  </a:lnTo>
                  <a:lnTo>
                    <a:pt x="14991" y="11445"/>
                  </a:lnTo>
                  <a:lnTo>
                    <a:pt x="15011" y="11071"/>
                  </a:lnTo>
                  <a:lnTo>
                    <a:pt x="14991" y="10657"/>
                  </a:lnTo>
                  <a:lnTo>
                    <a:pt x="14952" y="10243"/>
                  </a:lnTo>
                  <a:lnTo>
                    <a:pt x="14873" y="9830"/>
                  </a:lnTo>
                  <a:lnTo>
                    <a:pt x="14755" y="9396"/>
                  </a:lnTo>
                  <a:lnTo>
                    <a:pt x="14617" y="8983"/>
                  </a:lnTo>
                  <a:lnTo>
                    <a:pt x="14440" y="8549"/>
                  </a:lnTo>
                  <a:lnTo>
                    <a:pt x="14243" y="8135"/>
                  </a:lnTo>
                  <a:lnTo>
                    <a:pt x="14026" y="7742"/>
                  </a:lnTo>
                  <a:lnTo>
                    <a:pt x="13790" y="7348"/>
                  </a:lnTo>
                  <a:lnTo>
                    <a:pt x="13533" y="6973"/>
                  </a:lnTo>
                  <a:lnTo>
                    <a:pt x="13258" y="6619"/>
                  </a:lnTo>
                  <a:lnTo>
                    <a:pt x="12962" y="6284"/>
                  </a:lnTo>
                  <a:lnTo>
                    <a:pt x="12647" y="5969"/>
                  </a:lnTo>
                  <a:lnTo>
                    <a:pt x="12332" y="5693"/>
                  </a:lnTo>
                  <a:lnTo>
                    <a:pt x="11997" y="5437"/>
                  </a:lnTo>
                  <a:lnTo>
                    <a:pt x="11642" y="5220"/>
                  </a:lnTo>
                  <a:lnTo>
                    <a:pt x="11308" y="5043"/>
                  </a:lnTo>
                  <a:lnTo>
                    <a:pt x="11209" y="5003"/>
                  </a:lnTo>
                  <a:lnTo>
                    <a:pt x="10992" y="4925"/>
                  </a:lnTo>
                  <a:lnTo>
                    <a:pt x="10855" y="4885"/>
                  </a:lnTo>
                  <a:lnTo>
                    <a:pt x="10677" y="4826"/>
                  </a:lnTo>
                  <a:lnTo>
                    <a:pt x="10539" y="4806"/>
                  </a:lnTo>
                  <a:lnTo>
                    <a:pt x="10362" y="4767"/>
                  </a:lnTo>
                  <a:lnTo>
                    <a:pt x="9968" y="4767"/>
                  </a:lnTo>
                  <a:lnTo>
                    <a:pt x="9811" y="4787"/>
                  </a:lnTo>
                  <a:lnTo>
                    <a:pt x="9692" y="4806"/>
                  </a:lnTo>
                  <a:lnTo>
                    <a:pt x="9554" y="4846"/>
                  </a:lnTo>
                  <a:lnTo>
                    <a:pt x="9456" y="4885"/>
                  </a:lnTo>
                  <a:lnTo>
                    <a:pt x="9318" y="4944"/>
                  </a:lnTo>
                  <a:lnTo>
                    <a:pt x="9121" y="5063"/>
                  </a:lnTo>
                  <a:lnTo>
                    <a:pt x="8963" y="5200"/>
                  </a:lnTo>
                  <a:lnTo>
                    <a:pt x="8806" y="5358"/>
                  </a:lnTo>
                  <a:lnTo>
                    <a:pt x="8668" y="5535"/>
                  </a:lnTo>
                  <a:lnTo>
                    <a:pt x="8530" y="5772"/>
                  </a:lnTo>
                  <a:lnTo>
                    <a:pt x="8432" y="6028"/>
                  </a:lnTo>
                  <a:lnTo>
                    <a:pt x="8353" y="6323"/>
                  </a:lnTo>
                  <a:lnTo>
                    <a:pt x="8294" y="6638"/>
                  </a:lnTo>
                  <a:lnTo>
                    <a:pt x="6738" y="5752"/>
                  </a:lnTo>
                  <a:lnTo>
                    <a:pt x="6678" y="5378"/>
                  </a:lnTo>
                  <a:lnTo>
                    <a:pt x="6600" y="4984"/>
                  </a:lnTo>
                  <a:lnTo>
                    <a:pt x="6501" y="4590"/>
                  </a:lnTo>
                  <a:lnTo>
                    <a:pt x="6363" y="4216"/>
                  </a:lnTo>
                  <a:lnTo>
                    <a:pt x="6206" y="3822"/>
                  </a:lnTo>
                  <a:lnTo>
                    <a:pt x="6048" y="3447"/>
                  </a:lnTo>
                  <a:lnTo>
                    <a:pt x="5851" y="3073"/>
                  </a:lnTo>
                  <a:lnTo>
                    <a:pt x="5634" y="2718"/>
                  </a:lnTo>
                  <a:lnTo>
                    <a:pt x="5398" y="2364"/>
                  </a:lnTo>
                  <a:lnTo>
                    <a:pt x="5162" y="2029"/>
                  </a:lnTo>
                  <a:lnTo>
                    <a:pt x="4886" y="1714"/>
                  </a:lnTo>
                  <a:lnTo>
                    <a:pt x="4610" y="1418"/>
                  </a:lnTo>
                  <a:lnTo>
                    <a:pt x="4334" y="1143"/>
                  </a:lnTo>
                  <a:lnTo>
                    <a:pt x="4019" y="887"/>
                  </a:lnTo>
                  <a:lnTo>
                    <a:pt x="3724" y="670"/>
                  </a:lnTo>
                  <a:lnTo>
                    <a:pt x="3409" y="473"/>
                  </a:lnTo>
                  <a:lnTo>
                    <a:pt x="3054" y="276"/>
                  </a:lnTo>
                  <a:lnTo>
                    <a:pt x="2956" y="236"/>
                  </a:lnTo>
                  <a:lnTo>
                    <a:pt x="2719" y="158"/>
                  </a:lnTo>
                  <a:lnTo>
                    <a:pt x="2601" y="118"/>
                  </a:lnTo>
                  <a:lnTo>
                    <a:pt x="2404" y="59"/>
                  </a:lnTo>
                  <a:lnTo>
                    <a:pt x="2266" y="40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7"/>
            <p:cNvSpPr/>
            <p:nvPr/>
          </p:nvSpPr>
          <p:spPr>
            <a:xfrm>
              <a:off x="3093950" y="3564650"/>
              <a:ext cx="122650" cy="157625"/>
            </a:xfrm>
            <a:custGeom>
              <a:avLst/>
              <a:gdLst/>
              <a:ahLst/>
              <a:cxnLst/>
              <a:rect l="l" t="t" r="r" b="b"/>
              <a:pathLst>
                <a:path w="4906" h="6305" extrusionOk="0">
                  <a:moveTo>
                    <a:pt x="1182" y="1"/>
                  </a:moveTo>
                  <a:lnTo>
                    <a:pt x="1084" y="20"/>
                  </a:lnTo>
                  <a:lnTo>
                    <a:pt x="985" y="40"/>
                  </a:lnTo>
                  <a:lnTo>
                    <a:pt x="887" y="79"/>
                  </a:lnTo>
                  <a:lnTo>
                    <a:pt x="808" y="119"/>
                  </a:lnTo>
                  <a:lnTo>
                    <a:pt x="709" y="158"/>
                  </a:lnTo>
                  <a:lnTo>
                    <a:pt x="631" y="217"/>
                  </a:lnTo>
                  <a:lnTo>
                    <a:pt x="552" y="257"/>
                  </a:lnTo>
                  <a:lnTo>
                    <a:pt x="473" y="336"/>
                  </a:lnTo>
                  <a:lnTo>
                    <a:pt x="414" y="395"/>
                  </a:lnTo>
                  <a:lnTo>
                    <a:pt x="335" y="493"/>
                  </a:lnTo>
                  <a:lnTo>
                    <a:pt x="296" y="572"/>
                  </a:lnTo>
                  <a:lnTo>
                    <a:pt x="237" y="670"/>
                  </a:lnTo>
                  <a:lnTo>
                    <a:pt x="178" y="749"/>
                  </a:lnTo>
                  <a:lnTo>
                    <a:pt x="138" y="867"/>
                  </a:lnTo>
                  <a:lnTo>
                    <a:pt x="99" y="966"/>
                  </a:lnTo>
                  <a:lnTo>
                    <a:pt x="59" y="1104"/>
                  </a:lnTo>
                  <a:lnTo>
                    <a:pt x="40" y="1202"/>
                  </a:lnTo>
                  <a:lnTo>
                    <a:pt x="20" y="1380"/>
                  </a:lnTo>
                  <a:lnTo>
                    <a:pt x="0" y="1458"/>
                  </a:lnTo>
                  <a:lnTo>
                    <a:pt x="0" y="1734"/>
                  </a:lnTo>
                  <a:lnTo>
                    <a:pt x="0" y="1951"/>
                  </a:lnTo>
                  <a:lnTo>
                    <a:pt x="20" y="2187"/>
                  </a:lnTo>
                  <a:lnTo>
                    <a:pt x="59" y="2404"/>
                  </a:lnTo>
                  <a:lnTo>
                    <a:pt x="99" y="2640"/>
                  </a:lnTo>
                  <a:lnTo>
                    <a:pt x="178" y="2936"/>
                  </a:lnTo>
                  <a:lnTo>
                    <a:pt x="276" y="3251"/>
                  </a:lnTo>
                  <a:lnTo>
                    <a:pt x="414" y="3546"/>
                  </a:lnTo>
                  <a:lnTo>
                    <a:pt x="552" y="3862"/>
                  </a:lnTo>
                  <a:lnTo>
                    <a:pt x="709" y="4137"/>
                  </a:lnTo>
                  <a:lnTo>
                    <a:pt x="966" y="4571"/>
                  </a:lnTo>
                  <a:lnTo>
                    <a:pt x="1261" y="4965"/>
                  </a:lnTo>
                  <a:lnTo>
                    <a:pt x="1596" y="5319"/>
                  </a:lnTo>
                  <a:lnTo>
                    <a:pt x="1773" y="5477"/>
                  </a:lnTo>
                  <a:lnTo>
                    <a:pt x="1950" y="5634"/>
                  </a:lnTo>
                  <a:lnTo>
                    <a:pt x="2187" y="5812"/>
                  </a:lnTo>
                  <a:lnTo>
                    <a:pt x="2443" y="5969"/>
                  </a:lnTo>
                  <a:lnTo>
                    <a:pt x="2699" y="6107"/>
                  </a:lnTo>
                  <a:lnTo>
                    <a:pt x="2935" y="6206"/>
                  </a:lnTo>
                  <a:lnTo>
                    <a:pt x="3172" y="6265"/>
                  </a:lnTo>
                  <a:lnTo>
                    <a:pt x="3388" y="6304"/>
                  </a:lnTo>
                  <a:lnTo>
                    <a:pt x="3605" y="6304"/>
                  </a:lnTo>
                  <a:lnTo>
                    <a:pt x="3822" y="6284"/>
                  </a:lnTo>
                  <a:lnTo>
                    <a:pt x="3999" y="6225"/>
                  </a:lnTo>
                  <a:lnTo>
                    <a:pt x="4176" y="6147"/>
                  </a:lnTo>
                  <a:lnTo>
                    <a:pt x="4334" y="6048"/>
                  </a:lnTo>
                  <a:lnTo>
                    <a:pt x="4472" y="5910"/>
                  </a:lnTo>
                  <a:lnTo>
                    <a:pt x="4610" y="5733"/>
                  </a:lnTo>
                  <a:lnTo>
                    <a:pt x="4708" y="5556"/>
                  </a:lnTo>
                  <a:lnTo>
                    <a:pt x="4787" y="5339"/>
                  </a:lnTo>
                  <a:lnTo>
                    <a:pt x="4846" y="5103"/>
                  </a:lnTo>
                  <a:lnTo>
                    <a:pt x="4885" y="4846"/>
                  </a:lnTo>
                  <a:lnTo>
                    <a:pt x="4905" y="4571"/>
                  </a:lnTo>
                  <a:lnTo>
                    <a:pt x="4885" y="4275"/>
                  </a:lnTo>
                  <a:lnTo>
                    <a:pt x="4846" y="3980"/>
                  </a:lnTo>
                  <a:lnTo>
                    <a:pt x="4787" y="3665"/>
                  </a:lnTo>
                  <a:lnTo>
                    <a:pt x="4708" y="3369"/>
                  </a:lnTo>
                  <a:lnTo>
                    <a:pt x="4610" y="3054"/>
                  </a:lnTo>
                  <a:lnTo>
                    <a:pt x="4491" y="2758"/>
                  </a:lnTo>
                  <a:lnTo>
                    <a:pt x="4354" y="2443"/>
                  </a:lnTo>
                  <a:lnTo>
                    <a:pt x="4196" y="2168"/>
                  </a:lnTo>
                  <a:lnTo>
                    <a:pt x="4019" y="1872"/>
                  </a:lnTo>
                  <a:lnTo>
                    <a:pt x="3822" y="1596"/>
                  </a:lnTo>
                  <a:lnTo>
                    <a:pt x="3625" y="1340"/>
                  </a:lnTo>
                  <a:lnTo>
                    <a:pt x="3408" y="1104"/>
                  </a:lnTo>
                  <a:lnTo>
                    <a:pt x="3191" y="867"/>
                  </a:lnTo>
                  <a:lnTo>
                    <a:pt x="2955" y="670"/>
                  </a:lnTo>
                  <a:lnTo>
                    <a:pt x="2699" y="493"/>
                  </a:lnTo>
                  <a:lnTo>
                    <a:pt x="2463" y="336"/>
                  </a:lnTo>
                  <a:lnTo>
                    <a:pt x="2266" y="217"/>
                  </a:lnTo>
                  <a:lnTo>
                    <a:pt x="2069" y="139"/>
                  </a:lnTo>
                  <a:lnTo>
                    <a:pt x="1872" y="79"/>
                  </a:lnTo>
                  <a:lnTo>
                    <a:pt x="1694" y="20"/>
                  </a:lnTo>
                  <a:lnTo>
                    <a:pt x="1635" y="20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17"/>
          <p:cNvGrpSpPr/>
          <p:nvPr/>
        </p:nvGrpSpPr>
        <p:grpSpPr>
          <a:xfrm>
            <a:off x="1381853" y="4362439"/>
            <a:ext cx="518413" cy="584116"/>
            <a:chOff x="2625625" y="2522625"/>
            <a:chExt cx="431400" cy="486075"/>
          </a:xfrm>
        </p:grpSpPr>
        <p:sp>
          <p:nvSpPr>
            <p:cNvPr id="1104" name="Google Shape;1104;p17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7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7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7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5" name="Google Shape;1965;p32"/>
          <p:cNvGrpSpPr/>
          <p:nvPr/>
        </p:nvGrpSpPr>
        <p:grpSpPr>
          <a:xfrm>
            <a:off x="0" y="0"/>
            <a:ext cx="9143998" cy="5135415"/>
            <a:chOff x="0" y="0"/>
            <a:chExt cx="9143998" cy="5135415"/>
          </a:xfrm>
        </p:grpSpPr>
        <p:sp>
          <p:nvSpPr>
            <p:cNvPr id="1966" name="Google Shape;1966;p32"/>
            <p:cNvSpPr/>
            <p:nvPr/>
          </p:nvSpPr>
          <p:spPr>
            <a:xfrm>
              <a:off x="0" y="0"/>
              <a:ext cx="9143968" cy="5135397"/>
            </a:xfrm>
            <a:custGeom>
              <a:avLst/>
              <a:gdLst/>
              <a:ahLst/>
              <a:cxnLst/>
              <a:rect l="l" t="t" r="r" b="b"/>
              <a:pathLst>
                <a:path w="144987" h="81427" extrusionOk="0">
                  <a:moveTo>
                    <a:pt x="24540" y="5483"/>
                  </a:moveTo>
                  <a:lnTo>
                    <a:pt x="36602" y="12459"/>
                  </a:lnTo>
                  <a:lnTo>
                    <a:pt x="30608" y="15938"/>
                  </a:lnTo>
                  <a:lnTo>
                    <a:pt x="24615" y="19417"/>
                  </a:lnTo>
                  <a:lnTo>
                    <a:pt x="12554" y="12459"/>
                  </a:lnTo>
                  <a:lnTo>
                    <a:pt x="24540" y="5483"/>
                  </a:lnTo>
                  <a:close/>
                  <a:moveTo>
                    <a:pt x="36753" y="12554"/>
                  </a:moveTo>
                  <a:lnTo>
                    <a:pt x="48833" y="19511"/>
                  </a:lnTo>
                  <a:lnTo>
                    <a:pt x="42840" y="22990"/>
                  </a:lnTo>
                  <a:lnTo>
                    <a:pt x="36847" y="26487"/>
                  </a:lnTo>
                  <a:lnTo>
                    <a:pt x="24767" y="19511"/>
                  </a:lnTo>
                  <a:lnTo>
                    <a:pt x="36753" y="12554"/>
                  </a:lnTo>
                  <a:close/>
                  <a:moveTo>
                    <a:pt x="48985" y="19606"/>
                  </a:moveTo>
                  <a:lnTo>
                    <a:pt x="61046" y="26563"/>
                  </a:lnTo>
                  <a:lnTo>
                    <a:pt x="60990" y="26601"/>
                  </a:lnTo>
                  <a:lnTo>
                    <a:pt x="49060" y="33539"/>
                  </a:lnTo>
                  <a:lnTo>
                    <a:pt x="36999" y="26563"/>
                  </a:lnTo>
                  <a:lnTo>
                    <a:pt x="48985" y="19606"/>
                  </a:lnTo>
                  <a:close/>
                  <a:moveTo>
                    <a:pt x="61198" y="26657"/>
                  </a:moveTo>
                  <a:lnTo>
                    <a:pt x="73259" y="33615"/>
                  </a:lnTo>
                  <a:lnTo>
                    <a:pt x="61273" y="40591"/>
                  </a:lnTo>
                  <a:lnTo>
                    <a:pt x="49212" y="33615"/>
                  </a:lnTo>
                  <a:lnTo>
                    <a:pt x="61198" y="26657"/>
                  </a:lnTo>
                  <a:close/>
                  <a:moveTo>
                    <a:pt x="73524" y="33766"/>
                  </a:moveTo>
                  <a:lnTo>
                    <a:pt x="85586" y="40742"/>
                  </a:lnTo>
                  <a:lnTo>
                    <a:pt x="79593" y="44221"/>
                  </a:lnTo>
                  <a:lnTo>
                    <a:pt x="73600" y="47699"/>
                  </a:lnTo>
                  <a:lnTo>
                    <a:pt x="61538" y="40742"/>
                  </a:lnTo>
                  <a:lnTo>
                    <a:pt x="73524" y="33766"/>
                  </a:lnTo>
                  <a:close/>
                  <a:moveTo>
                    <a:pt x="85737" y="40837"/>
                  </a:moveTo>
                  <a:lnTo>
                    <a:pt x="97818" y="47794"/>
                  </a:lnTo>
                  <a:lnTo>
                    <a:pt x="97761" y="47832"/>
                  </a:lnTo>
                  <a:lnTo>
                    <a:pt x="85832" y="54770"/>
                  </a:lnTo>
                  <a:lnTo>
                    <a:pt x="73751" y="47794"/>
                  </a:lnTo>
                  <a:lnTo>
                    <a:pt x="85737" y="40837"/>
                  </a:lnTo>
                  <a:close/>
                  <a:moveTo>
                    <a:pt x="97969" y="47888"/>
                  </a:moveTo>
                  <a:lnTo>
                    <a:pt x="110031" y="54846"/>
                  </a:lnTo>
                  <a:lnTo>
                    <a:pt x="98101" y="61784"/>
                  </a:lnTo>
                  <a:lnTo>
                    <a:pt x="98045" y="61822"/>
                  </a:lnTo>
                  <a:lnTo>
                    <a:pt x="85983" y="54846"/>
                  </a:lnTo>
                  <a:lnTo>
                    <a:pt x="97969" y="47888"/>
                  </a:lnTo>
                  <a:close/>
                  <a:moveTo>
                    <a:pt x="110182" y="54940"/>
                  </a:moveTo>
                  <a:lnTo>
                    <a:pt x="122244" y="61897"/>
                  </a:lnTo>
                  <a:lnTo>
                    <a:pt x="122187" y="61935"/>
                  </a:lnTo>
                  <a:lnTo>
                    <a:pt x="110258" y="68874"/>
                  </a:lnTo>
                  <a:lnTo>
                    <a:pt x="98196" y="61897"/>
                  </a:lnTo>
                  <a:lnTo>
                    <a:pt x="110182" y="54940"/>
                  </a:lnTo>
                  <a:close/>
                  <a:moveTo>
                    <a:pt x="122395" y="61992"/>
                  </a:moveTo>
                  <a:lnTo>
                    <a:pt x="134476" y="68949"/>
                  </a:lnTo>
                  <a:lnTo>
                    <a:pt x="128482" y="72447"/>
                  </a:lnTo>
                  <a:lnTo>
                    <a:pt x="122489" y="75925"/>
                  </a:lnTo>
                  <a:lnTo>
                    <a:pt x="110409" y="68949"/>
                  </a:lnTo>
                  <a:lnTo>
                    <a:pt x="122395" y="61992"/>
                  </a:lnTo>
                  <a:close/>
                  <a:moveTo>
                    <a:pt x="9321" y="0"/>
                  </a:moveTo>
                  <a:lnTo>
                    <a:pt x="6183" y="1834"/>
                  </a:lnTo>
                  <a:lnTo>
                    <a:pt x="189" y="5313"/>
                  </a:lnTo>
                  <a:lnTo>
                    <a:pt x="0" y="5218"/>
                  </a:lnTo>
                  <a:lnTo>
                    <a:pt x="0" y="5237"/>
                  </a:lnTo>
                  <a:lnTo>
                    <a:pt x="35732" y="25863"/>
                  </a:lnTo>
                  <a:lnTo>
                    <a:pt x="36809" y="26487"/>
                  </a:lnTo>
                  <a:lnTo>
                    <a:pt x="49022" y="33539"/>
                  </a:lnTo>
                  <a:lnTo>
                    <a:pt x="53068" y="35883"/>
                  </a:lnTo>
                  <a:lnTo>
                    <a:pt x="131942" y="81427"/>
                  </a:lnTo>
                  <a:lnTo>
                    <a:pt x="131999" y="81427"/>
                  </a:lnTo>
                  <a:lnTo>
                    <a:pt x="122641" y="76020"/>
                  </a:lnTo>
                  <a:lnTo>
                    <a:pt x="134627" y="69044"/>
                  </a:lnTo>
                  <a:lnTo>
                    <a:pt x="144987" y="75037"/>
                  </a:lnTo>
                  <a:lnTo>
                    <a:pt x="144987" y="74848"/>
                  </a:lnTo>
                  <a:lnTo>
                    <a:pt x="134778" y="68949"/>
                  </a:lnTo>
                  <a:lnTo>
                    <a:pt x="134627" y="68874"/>
                  </a:lnTo>
                  <a:lnTo>
                    <a:pt x="122546" y="61897"/>
                  </a:lnTo>
                  <a:lnTo>
                    <a:pt x="122395" y="61822"/>
                  </a:lnTo>
                  <a:lnTo>
                    <a:pt x="110333" y="54846"/>
                  </a:lnTo>
                  <a:lnTo>
                    <a:pt x="110182" y="54770"/>
                  </a:lnTo>
                  <a:lnTo>
                    <a:pt x="98120" y="47794"/>
                  </a:lnTo>
                  <a:lnTo>
                    <a:pt x="97969" y="47699"/>
                  </a:lnTo>
                  <a:lnTo>
                    <a:pt x="85907" y="40742"/>
                  </a:lnTo>
                  <a:lnTo>
                    <a:pt x="85737" y="40648"/>
                  </a:lnTo>
                  <a:lnTo>
                    <a:pt x="73675" y="33690"/>
                  </a:lnTo>
                  <a:lnTo>
                    <a:pt x="73524" y="33596"/>
                  </a:lnTo>
                  <a:lnTo>
                    <a:pt x="73411" y="33539"/>
                  </a:lnTo>
                  <a:lnTo>
                    <a:pt x="61349" y="26563"/>
                  </a:lnTo>
                  <a:lnTo>
                    <a:pt x="61198" y="26487"/>
                  </a:lnTo>
                  <a:lnTo>
                    <a:pt x="49136" y="19511"/>
                  </a:lnTo>
                  <a:lnTo>
                    <a:pt x="48985" y="19417"/>
                  </a:lnTo>
                  <a:lnTo>
                    <a:pt x="36904" y="12459"/>
                  </a:lnTo>
                  <a:lnTo>
                    <a:pt x="36753" y="12365"/>
                  </a:lnTo>
                  <a:lnTo>
                    <a:pt x="24691" y="5407"/>
                  </a:lnTo>
                  <a:lnTo>
                    <a:pt x="24540" y="5313"/>
                  </a:lnTo>
                  <a:lnTo>
                    <a:pt x="15352" y="0"/>
                  </a:lnTo>
                  <a:lnTo>
                    <a:pt x="15049" y="0"/>
                  </a:lnTo>
                  <a:lnTo>
                    <a:pt x="24389" y="5407"/>
                  </a:lnTo>
                  <a:lnTo>
                    <a:pt x="12402" y="12365"/>
                  </a:lnTo>
                  <a:lnTo>
                    <a:pt x="341" y="5407"/>
                  </a:lnTo>
                  <a:lnTo>
                    <a:pt x="962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2"/>
            <p:cNvSpPr/>
            <p:nvPr/>
          </p:nvSpPr>
          <p:spPr>
            <a:xfrm>
              <a:off x="1547619" y="0"/>
              <a:ext cx="595042" cy="341069"/>
            </a:xfrm>
            <a:custGeom>
              <a:avLst/>
              <a:gdLst/>
              <a:ahLst/>
              <a:cxnLst/>
              <a:rect l="l" t="t" r="r" b="b"/>
              <a:pathLst>
                <a:path w="9435" h="5408" extrusionOk="0">
                  <a:moveTo>
                    <a:pt x="9132" y="0"/>
                  </a:moveTo>
                  <a:lnTo>
                    <a:pt x="1" y="5313"/>
                  </a:lnTo>
                  <a:lnTo>
                    <a:pt x="152" y="5407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2"/>
            <p:cNvSpPr/>
            <p:nvPr/>
          </p:nvSpPr>
          <p:spPr>
            <a:xfrm>
              <a:off x="2317865" y="0"/>
              <a:ext cx="6826111" cy="3903752"/>
            </a:xfrm>
            <a:custGeom>
              <a:avLst/>
              <a:gdLst/>
              <a:ahLst/>
              <a:cxnLst/>
              <a:rect l="l" t="t" r="r" b="b"/>
              <a:pathLst>
                <a:path w="108235" h="61898" extrusionOk="0">
                  <a:moveTo>
                    <a:pt x="36507" y="5483"/>
                  </a:moveTo>
                  <a:lnTo>
                    <a:pt x="48569" y="12459"/>
                  </a:lnTo>
                  <a:lnTo>
                    <a:pt x="36583" y="19417"/>
                  </a:lnTo>
                  <a:lnTo>
                    <a:pt x="24521" y="12459"/>
                  </a:lnTo>
                  <a:lnTo>
                    <a:pt x="36507" y="5483"/>
                  </a:lnTo>
                  <a:close/>
                  <a:moveTo>
                    <a:pt x="60858" y="5483"/>
                  </a:moveTo>
                  <a:lnTo>
                    <a:pt x="72938" y="12459"/>
                  </a:lnTo>
                  <a:lnTo>
                    <a:pt x="60952" y="19417"/>
                  </a:lnTo>
                  <a:lnTo>
                    <a:pt x="48872" y="12459"/>
                  </a:lnTo>
                  <a:lnTo>
                    <a:pt x="60858" y="5483"/>
                  </a:lnTo>
                  <a:close/>
                  <a:moveTo>
                    <a:pt x="85340" y="5559"/>
                  </a:moveTo>
                  <a:lnTo>
                    <a:pt x="97402" y="12516"/>
                  </a:lnTo>
                  <a:lnTo>
                    <a:pt x="85416" y="19492"/>
                  </a:lnTo>
                  <a:lnTo>
                    <a:pt x="73335" y="12516"/>
                  </a:lnTo>
                  <a:lnTo>
                    <a:pt x="85340" y="5559"/>
                  </a:lnTo>
                  <a:close/>
                  <a:moveTo>
                    <a:pt x="48720" y="12554"/>
                  </a:moveTo>
                  <a:lnTo>
                    <a:pt x="60801" y="19511"/>
                  </a:lnTo>
                  <a:lnTo>
                    <a:pt x="48796" y="26487"/>
                  </a:lnTo>
                  <a:lnTo>
                    <a:pt x="36734" y="19511"/>
                  </a:lnTo>
                  <a:lnTo>
                    <a:pt x="48720" y="12554"/>
                  </a:lnTo>
                  <a:close/>
                  <a:moveTo>
                    <a:pt x="73184" y="12611"/>
                  </a:moveTo>
                  <a:lnTo>
                    <a:pt x="85265" y="19568"/>
                  </a:lnTo>
                  <a:lnTo>
                    <a:pt x="73279" y="26544"/>
                  </a:lnTo>
                  <a:lnTo>
                    <a:pt x="61198" y="19568"/>
                  </a:lnTo>
                  <a:lnTo>
                    <a:pt x="73184" y="12611"/>
                  </a:lnTo>
                  <a:close/>
                  <a:moveTo>
                    <a:pt x="61047" y="19662"/>
                  </a:moveTo>
                  <a:lnTo>
                    <a:pt x="73127" y="26638"/>
                  </a:lnTo>
                  <a:lnTo>
                    <a:pt x="61141" y="33596"/>
                  </a:lnTo>
                  <a:lnTo>
                    <a:pt x="49061" y="26638"/>
                  </a:lnTo>
                  <a:lnTo>
                    <a:pt x="61047" y="19662"/>
                  </a:lnTo>
                  <a:close/>
                  <a:moveTo>
                    <a:pt x="85416" y="19662"/>
                  </a:moveTo>
                  <a:lnTo>
                    <a:pt x="97478" y="26638"/>
                  </a:lnTo>
                  <a:lnTo>
                    <a:pt x="85492" y="33596"/>
                  </a:lnTo>
                  <a:lnTo>
                    <a:pt x="73430" y="26638"/>
                  </a:lnTo>
                  <a:lnTo>
                    <a:pt x="85416" y="19662"/>
                  </a:lnTo>
                  <a:close/>
                  <a:moveTo>
                    <a:pt x="73279" y="26714"/>
                  </a:moveTo>
                  <a:lnTo>
                    <a:pt x="85340" y="33690"/>
                  </a:lnTo>
                  <a:lnTo>
                    <a:pt x="73354" y="40648"/>
                  </a:lnTo>
                  <a:lnTo>
                    <a:pt x="61293" y="33690"/>
                  </a:lnTo>
                  <a:lnTo>
                    <a:pt x="73279" y="26714"/>
                  </a:lnTo>
                  <a:close/>
                  <a:moveTo>
                    <a:pt x="85492" y="33766"/>
                  </a:moveTo>
                  <a:lnTo>
                    <a:pt x="97553" y="40742"/>
                  </a:lnTo>
                  <a:lnTo>
                    <a:pt x="85567" y="47699"/>
                  </a:lnTo>
                  <a:lnTo>
                    <a:pt x="73506" y="40742"/>
                  </a:lnTo>
                  <a:lnTo>
                    <a:pt x="85492" y="33766"/>
                  </a:lnTo>
                  <a:close/>
                  <a:moveTo>
                    <a:pt x="2648" y="0"/>
                  </a:moveTo>
                  <a:lnTo>
                    <a:pt x="12006" y="5407"/>
                  </a:lnTo>
                  <a:lnTo>
                    <a:pt x="1" y="12365"/>
                  </a:lnTo>
                  <a:lnTo>
                    <a:pt x="152" y="12459"/>
                  </a:lnTo>
                  <a:lnTo>
                    <a:pt x="12157" y="5483"/>
                  </a:lnTo>
                  <a:lnTo>
                    <a:pt x="24219" y="12459"/>
                  </a:lnTo>
                  <a:lnTo>
                    <a:pt x="12233" y="19417"/>
                  </a:lnTo>
                  <a:lnTo>
                    <a:pt x="12384" y="19511"/>
                  </a:lnTo>
                  <a:lnTo>
                    <a:pt x="24370" y="12554"/>
                  </a:lnTo>
                  <a:lnTo>
                    <a:pt x="36432" y="19511"/>
                  </a:lnTo>
                  <a:lnTo>
                    <a:pt x="24446" y="26487"/>
                  </a:lnTo>
                  <a:lnTo>
                    <a:pt x="24597" y="26563"/>
                  </a:lnTo>
                  <a:lnTo>
                    <a:pt x="36583" y="19606"/>
                  </a:lnTo>
                  <a:lnTo>
                    <a:pt x="48645" y="26563"/>
                  </a:lnTo>
                  <a:lnTo>
                    <a:pt x="36659" y="33539"/>
                  </a:lnTo>
                  <a:lnTo>
                    <a:pt x="36772" y="33596"/>
                  </a:lnTo>
                  <a:lnTo>
                    <a:pt x="36923" y="33690"/>
                  </a:lnTo>
                  <a:lnTo>
                    <a:pt x="48909" y="26714"/>
                  </a:lnTo>
                  <a:lnTo>
                    <a:pt x="60990" y="33690"/>
                  </a:lnTo>
                  <a:lnTo>
                    <a:pt x="48985" y="40648"/>
                  </a:lnTo>
                  <a:lnTo>
                    <a:pt x="49155" y="40742"/>
                  </a:lnTo>
                  <a:lnTo>
                    <a:pt x="61141" y="33766"/>
                  </a:lnTo>
                  <a:lnTo>
                    <a:pt x="73203" y="40742"/>
                  </a:lnTo>
                  <a:lnTo>
                    <a:pt x="61217" y="47699"/>
                  </a:lnTo>
                  <a:lnTo>
                    <a:pt x="61368" y="47794"/>
                  </a:lnTo>
                  <a:lnTo>
                    <a:pt x="73354" y="40837"/>
                  </a:lnTo>
                  <a:lnTo>
                    <a:pt x="85416" y="47794"/>
                  </a:lnTo>
                  <a:lnTo>
                    <a:pt x="73430" y="54770"/>
                  </a:lnTo>
                  <a:lnTo>
                    <a:pt x="73581" y="54846"/>
                  </a:lnTo>
                  <a:lnTo>
                    <a:pt x="85567" y="47888"/>
                  </a:lnTo>
                  <a:lnTo>
                    <a:pt x="97648" y="54846"/>
                  </a:lnTo>
                  <a:lnTo>
                    <a:pt x="85643" y="61822"/>
                  </a:lnTo>
                  <a:lnTo>
                    <a:pt x="85794" y="61897"/>
                  </a:lnTo>
                  <a:lnTo>
                    <a:pt x="97799" y="54940"/>
                  </a:lnTo>
                  <a:lnTo>
                    <a:pt x="108235" y="60971"/>
                  </a:lnTo>
                  <a:lnTo>
                    <a:pt x="108235" y="60801"/>
                  </a:lnTo>
                  <a:lnTo>
                    <a:pt x="97950" y="54846"/>
                  </a:lnTo>
                  <a:lnTo>
                    <a:pt x="108235" y="48872"/>
                  </a:lnTo>
                  <a:lnTo>
                    <a:pt x="108235" y="48682"/>
                  </a:lnTo>
                  <a:lnTo>
                    <a:pt x="97799" y="54770"/>
                  </a:lnTo>
                  <a:lnTo>
                    <a:pt x="85719" y="47794"/>
                  </a:lnTo>
                  <a:lnTo>
                    <a:pt x="97705" y="40837"/>
                  </a:lnTo>
                  <a:lnTo>
                    <a:pt x="108235" y="46905"/>
                  </a:lnTo>
                  <a:lnTo>
                    <a:pt x="108235" y="46735"/>
                  </a:lnTo>
                  <a:lnTo>
                    <a:pt x="97856" y="40742"/>
                  </a:lnTo>
                  <a:lnTo>
                    <a:pt x="108235" y="34711"/>
                  </a:lnTo>
                  <a:lnTo>
                    <a:pt x="108235" y="34541"/>
                  </a:lnTo>
                  <a:lnTo>
                    <a:pt x="97705" y="40648"/>
                  </a:lnTo>
                  <a:lnTo>
                    <a:pt x="85643" y="33690"/>
                  </a:lnTo>
                  <a:lnTo>
                    <a:pt x="97629" y="26714"/>
                  </a:lnTo>
                  <a:lnTo>
                    <a:pt x="108235" y="32840"/>
                  </a:lnTo>
                  <a:lnTo>
                    <a:pt x="108235" y="32669"/>
                  </a:lnTo>
                  <a:lnTo>
                    <a:pt x="97780" y="26638"/>
                  </a:lnTo>
                  <a:lnTo>
                    <a:pt x="108235" y="20551"/>
                  </a:lnTo>
                  <a:lnTo>
                    <a:pt x="108235" y="20381"/>
                  </a:lnTo>
                  <a:lnTo>
                    <a:pt x="97629" y="26544"/>
                  </a:lnTo>
                  <a:lnTo>
                    <a:pt x="85567" y="19568"/>
                  </a:lnTo>
                  <a:lnTo>
                    <a:pt x="97553" y="12611"/>
                  </a:lnTo>
                  <a:lnTo>
                    <a:pt x="108235" y="18774"/>
                  </a:lnTo>
                  <a:lnTo>
                    <a:pt x="108235" y="18604"/>
                  </a:lnTo>
                  <a:lnTo>
                    <a:pt x="97705" y="12516"/>
                  </a:lnTo>
                  <a:lnTo>
                    <a:pt x="108235" y="6391"/>
                  </a:lnTo>
                  <a:lnTo>
                    <a:pt x="108235" y="6220"/>
                  </a:lnTo>
                  <a:lnTo>
                    <a:pt x="97553" y="12440"/>
                  </a:lnTo>
                  <a:lnTo>
                    <a:pt x="85492" y="5464"/>
                  </a:lnTo>
                  <a:lnTo>
                    <a:pt x="94869" y="0"/>
                  </a:lnTo>
                  <a:lnTo>
                    <a:pt x="94358" y="0"/>
                  </a:lnTo>
                  <a:lnTo>
                    <a:pt x="85227" y="5313"/>
                  </a:lnTo>
                  <a:lnTo>
                    <a:pt x="76020" y="0"/>
                  </a:lnTo>
                  <a:lnTo>
                    <a:pt x="75717" y="0"/>
                  </a:lnTo>
                  <a:lnTo>
                    <a:pt x="85076" y="5407"/>
                  </a:lnTo>
                  <a:lnTo>
                    <a:pt x="73090" y="12365"/>
                  </a:lnTo>
                  <a:lnTo>
                    <a:pt x="61009" y="5407"/>
                  </a:lnTo>
                  <a:lnTo>
                    <a:pt x="70310" y="0"/>
                  </a:lnTo>
                  <a:lnTo>
                    <a:pt x="70008" y="0"/>
                  </a:lnTo>
                  <a:lnTo>
                    <a:pt x="60858" y="5313"/>
                  </a:lnTo>
                  <a:lnTo>
                    <a:pt x="51670" y="0"/>
                  </a:lnTo>
                  <a:lnTo>
                    <a:pt x="51367" y="0"/>
                  </a:lnTo>
                  <a:lnTo>
                    <a:pt x="60706" y="5407"/>
                  </a:lnTo>
                  <a:lnTo>
                    <a:pt x="48720" y="12365"/>
                  </a:lnTo>
                  <a:lnTo>
                    <a:pt x="36659" y="5407"/>
                  </a:lnTo>
                  <a:lnTo>
                    <a:pt x="45941" y="0"/>
                  </a:lnTo>
                  <a:lnTo>
                    <a:pt x="45639" y="0"/>
                  </a:lnTo>
                  <a:lnTo>
                    <a:pt x="36507" y="5313"/>
                  </a:lnTo>
                  <a:lnTo>
                    <a:pt x="27319" y="0"/>
                  </a:lnTo>
                  <a:lnTo>
                    <a:pt x="26998" y="0"/>
                  </a:lnTo>
                  <a:lnTo>
                    <a:pt x="36356" y="5407"/>
                  </a:lnTo>
                  <a:lnTo>
                    <a:pt x="24370" y="12365"/>
                  </a:lnTo>
                  <a:lnTo>
                    <a:pt x="12308" y="5407"/>
                  </a:lnTo>
                  <a:lnTo>
                    <a:pt x="21591" y="0"/>
                  </a:lnTo>
                  <a:lnTo>
                    <a:pt x="21288" y="0"/>
                  </a:lnTo>
                  <a:lnTo>
                    <a:pt x="12157" y="5313"/>
                  </a:lnTo>
                  <a:lnTo>
                    <a:pt x="295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2"/>
            <p:cNvSpPr/>
            <p:nvPr/>
          </p:nvSpPr>
          <p:spPr>
            <a:xfrm>
              <a:off x="8630061" y="0"/>
              <a:ext cx="513937" cy="296922"/>
            </a:xfrm>
            <a:custGeom>
              <a:avLst/>
              <a:gdLst/>
              <a:ahLst/>
              <a:cxnLst/>
              <a:rect l="l" t="t" r="r" b="b"/>
              <a:pathLst>
                <a:path w="8149" h="4708" extrusionOk="0">
                  <a:moveTo>
                    <a:pt x="1" y="0"/>
                  </a:moveTo>
                  <a:lnTo>
                    <a:pt x="8149" y="4708"/>
                  </a:lnTo>
                  <a:lnTo>
                    <a:pt x="8149" y="453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2"/>
            <p:cNvSpPr/>
            <p:nvPr/>
          </p:nvSpPr>
          <p:spPr>
            <a:xfrm>
              <a:off x="0" y="330286"/>
              <a:ext cx="8321315" cy="4805113"/>
            </a:xfrm>
            <a:custGeom>
              <a:avLst/>
              <a:gdLst/>
              <a:ahLst/>
              <a:cxnLst/>
              <a:rect l="l" t="t" r="r" b="b"/>
              <a:pathLst>
                <a:path w="131943" h="76190" extrusionOk="0">
                  <a:moveTo>
                    <a:pt x="12365" y="7317"/>
                  </a:moveTo>
                  <a:lnTo>
                    <a:pt x="24445" y="14293"/>
                  </a:lnTo>
                  <a:lnTo>
                    <a:pt x="12440" y="21250"/>
                  </a:lnTo>
                  <a:lnTo>
                    <a:pt x="379" y="14293"/>
                  </a:lnTo>
                  <a:lnTo>
                    <a:pt x="12365" y="7317"/>
                  </a:lnTo>
                  <a:close/>
                  <a:moveTo>
                    <a:pt x="24597" y="14369"/>
                  </a:moveTo>
                  <a:lnTo>
                    <a:pt x="36658" y="21345"/>
                  </a:lnTo>
                  <a:lnTo>
                    <a:pt x="24672" y="28302"/>
                  </a:lnTo>
                  <a:lnTo>
                    <a:pt x="12591" y="21345"/>
                  </a:lnTo>
                  <a:lnTo>
                    <a:pt x="24597" y="14369"/>
                  </a:lnTo>
                  <a:close/>
                  <a:moveTo>
                    <a:pt x="12440" y="21420"/>
                  </a:moveTo>
                  <a:lnTo>
                    <a:pt x="24521" y="28397"/>
                  </a:lnTo>
                  <a:lnTo>
                    <a:pt x="12535" y="35354"/>
                  </a:lnTo>
                  <a:lnTo>
                    <a:pt x="454" y="28397"/>
                  </a:lnTo>
                  <a:lnTo>
                    <a:pt x="12440" y="21420"/>
                  </a:lnTo>
                  <a:close/>
                  <a:moveTo>
                    <a:pt x="36809" y="21420"/>
                  </a:moveTo>
                  <a:lnTo>
                    <a:pt x="48871" y="28397"/>
                  </a:lnTo>
                  <a:lnTo>
                    <a:pt x="36885" y="35354"/>
                  </a:lnTo>
                  <a:lnTo>
                    <a:pt x="24823" y="28397"/>
                  </a:lnTo>
                  <a:lnTo>
                    <a:pt x="36809" y="21420"/>
                  </a:lnTo>
                  <a:close/>
                  <a:moveTo>
                    <a:pt x="24672" y="28491"/>
                  </a:moveTo>
                  <a:lnTo>
                    <a:pt x="36734" y="35448"/>
                  </a:lnTo>
                  <a:lnTo>
                    <a:pt x="24748" y="42425"/>
                  </a:lnTo>
                  <a:lnTo>
                    <a:pt x="12686" y="35448"/>
                  </a:lnTo>
                  <a:lnTo>
                    <a:pt x="24672" y="28491"/>
                  </a:lnTo>
                  <a:close/>
                  <a:moveTo>
                    <a:pt x="49022" y="28491"/>
                  </a:moveTo>
                  <a:lnTo>
                    <a:pt x="61084" y="35448"/>
                  </a:lnTo>
                  <a:lnTo>
                    <a:pt x="49098" y="42425"/>
                  </a:lnTo>
                  <a:lnTo>
                    <a:pt x="37036" y="35448"/>
                  </a:lnTo>
                  <a:lnTo>
                    <a:pt x="49022" y="28491"/>
                  </a:lnTo>
                  <a:close/>
                  <a:moveTo>
                    <a:pt x="12535" y="35543"/>
                  </a:moveTo>
                  <a:lnTo>
                    <a:pt x="24597" y="42500"/>
                  </a:lnTo>
                  <a:lnTo>
                    <a:pt x="12610" y="49476"/>
                  </a:lnTo>
                  <a:lnTo>
                    <a:pt x="549" y="42500"/>
                  </a:lnTo>
                  <a:lnTo>
                    <a:pt x="12535" y="35543"/>
                  </a:lnTo>
                  <a:close/>
                  <a:moveTo>
                    <a:pt x="36885" y="35543"/>
                  </a:moveTo>
                  <a:lnTo>
                    <a:pt x="48947" y="42500"/>
                  </a:lnTo>
                  <a:lnTo>
                    <a:pt x="36961" y="49476"/>
                  </a:lnTo>
                  <a:lnTo>
                    <a:pt x="24899" y="42500"/>
                  </a:lnTo>
                  <a:lnTo>
                    <a:pt x="36885" y="35543"/>
                  </a:lnTo>
                  <a:close/>
                  <a:moveTo>
                    <a:pt x="61349" y="35600"/>
                  </a:moveTo>
                  <a:lnTo>
                    <a:pt x="73430" y="42576"/>
                  </a:lnTo>
                  <a:lnTo>
                    <a:pt x="61425" y="49533"/>
                  </a:lnTo>
                  <a:lnTo>
                    <a:pt x="49363" y="42576"/>
                  </a:lnTo>
                  <a:lnTo>
                    <a:pt x="61349" y="35600"/>
                  </a:lnTo>
                  <a:close/>
                  <a:moveTo>
                    <a:pt x="24748" y="42595"/>
                  </a:moveTo>
                  <a:lnTo>
                    <a:pt x="36809" y="49552"/>
                  </a:lnTo>
                  <a:lnTo>
                    <a:pt x="24823" y="56528"/>
                  </a:lnTo>
                  <a:lnTo>
                    <a:pt x="12762" y="49552"/>
                  </a:lnTo>
                  <a:lnTo>
                    <a:pt x="24748" y="42595"/>
                  </a:lnTo>
                  <a:close/>
                  <a:moveTo>
                    <a:pt x="49212" y="42651"/>
                  </a:moveTo>
                  <a:lnTo>
                    <a:pt x="61273" y="49628"/>
                  </a:lnTo>
                  <a:lnTo>
                    <a:pt x="49287" y="56585"/>
                  </a:lnTo>
                  <a:lnTo>
                    <a:pt x="37225" y="49628"/>
                  </a:lnTo>
                  <a:lnTo>
                    <a:pt x="49212" y="42651"/>
                  </a:lnTo>
                  <a:close/>
                  <a:moveTo>
                    <a:pt x="73581" y="42651"/>
                  </a:moveTo>
                  <a:lnTo>
                    <a:pt x="85643" y="49628"/>
                  </a:lnTo>
                  <a:lnTo>
                    <a:pt x="73656" y="56585"/>
                  </a:lnTo>
                  <a:lnTo>
                    <a:pt x="61595" y="49628"/>
                  </a:lnTo>
                  <a:lnTo>
                    <a:pt x="73581" y="42651"/>
                  </a:lnTo>
                  <a:close/>
                  <a:moveTo>
                    <a:pt x="12610" y="49647"/>
                  </a:moveTo>
                  <a:lnTo>
                    <a:pt x="24672" y="56623"/>
                  </a:lnTo>
                  <a:lnTo>
                    <a:pt x="12686" y="63580"/>
                  </a:lnTo>
                  <a:lnTo>
                    <a:pt x="624" y="56623"/>
                  </a:lnTo>
                  <a:lnTo>
                    <a:pt x="12610" y="49647"/>
                  </a:lnTo>
                  <a:close/>
                  <a:moveTo>
                    <a:pt x="37074" y="49703"/>
                  </a:moveTo>
                  <a:lnTo>
                    <a:pt x="49136" y="56679"/>
                  </a:lnTo>
                  <a:lnTo>
                    <a:pt x="37150" y="63637"/>
                  </a:lnTo>
                  <a:lnTo>
                    <a:pt x="25088" y="56679"/>
                  </a:lnTo>
                  <a:lnTo>
                    <a:pt x="37074" y="49703"/>
                  </a:lnTo>
                  <a:close/>
                  <a:moveTo>
                    <a:pt x="61443" y="49703"/>
                  </a:moveTo>
                  <a:lnTo>
                    <a:pt x="73505" y="56679"/>
                  </a:lnTo>
                  <a:lnTo>
                    <a:pt x="61519" y="63637"/>
                  </a:lnTo>
                  <a:lnTo>
                    <a:pt x="49438" y="56679"/>
                  </a:lnTo>
                  <a:lnTo>
                    <a:pt x="61443" y="49703"/>
                  </a:lnTo>
                  <a:close/>
                  <a:moveTo>
                    <a:pt x="85794" y="49703"/>
                  </a:moveTo>
                  <a:lnTo>
                    <a:pt x="97855" y="56679"/>
                  </a:lnTo>
                  <a:lnTo>
                    <a:pt x="85869" y="63637"/>
                  </a:lnTo>
                  <a:lnTo>
                    <a:pt x="73808" y="56679"/>
                  </a:lnTo>
                  <a:lnTo>
                    <a:pt x="85794" y="49703"/>
                  </a:lnTo>
                  <a:close/>
                  <a:moveTo>
                    <a:pt x="24937" y="56774"/>
                  </a:moveTo>
                  <a:lnTo>
                    <a:pt x="36999" y="63731"/>
                  </a:lnTo>
                  <a:lnTo>
                    <a:pt x="25012" y="70707"/>
                  </a:lnTo>
                  <a:lnTo>
                    <a:pt x="12951" y="63731"/>
                  </a:lnTo>
                  <a:lnTo>
                    <a:pt x="24937" y="56774"/>
                  </a:lnTo>
                  <a:close/>
                  <a:moveTo>
                    <a:pt x="49287" y="56774"/>
                  </a:moveTo>
                  <a:lnTo>
                    <a:pt x="61368" y="63731"/>
                  </a:lnTo>
                  <a:lnTo>
                    <a:pt x="49382" y="70707"/>
                  </a:lnTo>
                  <a:lnTo>
                    <a:pt x="37301" y="63731"/>
                  </a:lnTo>
                  <a:lnTo>
                    <a:pt x="49287" y="56774"/>
                  </a:lnTo>
                  <a:close/>
                  <a:moveTo>
                    <a:pt x="73656" y="56774"/>
                  </a:moveTo>
                  <a:lnTo>
                    <a:pt x="85718" y="63731"/>
                  </a:lnTo>
                  <a:lnTo>
                    <a:pt x="73732" y="70707"/>
                  </a:lnTo>
                  <a:lnTo>
                    <a:pt x="61670" y="63731"/>
                  </a:lnTo>
                  <a:lnTo>
                    <a:pt x="73656" y="56774"/>
                  </a:lnTo>
                  <a:close/>
                  <a:moveTo>
                    <a:pt x="98007" y="56774"/>
                  </a:moveTo>
                  <a:lnTo>
                    <a:pt x="110087" y="63731"/>
                  </a:lnTo>
                  <a:lnTo>
                    <a:pt x="98082" y="70707"/>
                  </a:lnTo>
                  <a:lnTo>
                    <a:pt x="86021" y="63731"/>
                  </a:lnTo>
                  <a:lnTo>
                    <a:pt x="98007" y="56774"/>
                  </a:lnTo>
                  <a:close/>
                  <a:moveTo>
                    <a:pt x="0" y="0"/>
                  </a:moveTo>
                  <a:lnTo>
                    <a:pt x="0" y="170"/>
                  </a:lnTo>
                  <a:lnTo>
                    <a:pt x="0" y="360"/>
                  </a:lnTo>
                  <a:lnTo>
                    <a:pt x="152" y="265"/>
                  </a:lnTo>
                  <a:lnTo>
                    <a:pt x="12213" y="7222"/>
                  </a:lnTo>
                  <a:lnTo>
                    <a:pt x="227" y="14198"/>
                  </a:lnTo>
                  <a:lnTo>
                    <a:pt x="0" y="14066"/>
                  </a:lnTo>
                  <a:lnTo>
                    <a:pt x="0" y="14236"/>
                  </a:lnTo>
                  <a:lnTo>
                    <a:pt x="76" y="14293"/>
                  </a:lnTo>
                  <a:lnTo>
                    <a:pt x="0" y="14331"/>
                  </a:lnTo>
                  <a:lnTo>
                    <a:pt x="0" y="14501"/>
                  </a:lnTo>
                  <a:lnTo>
                    <a:pt x="227" y="14369"/>
                  </a:lnTo>
                  <a:lnTo>
                    <a:pt x="12289" y="21345"/>
                  </a:lnTo>
                  <a:lnTo>
                    <a:pt x="303" y="28302"/>
                  </a:lnTo>
                  <a:lnTo>
                    <a:pt x="0" y="28132"/>
                  </a:lnTo>
                  <a:lnTo>
                    <a:pt x="0" y="28302"/>
                  </a:lnTo>
                  <a:lnTo>
                    <a:pt x="152" y="28397"/>
                  </a:lnTo>
                  <a:lnTo>
                    <a:pt x="0" y="28491"/>
                  </a:lnTo>
                  <a:lnTo>
                    <a:pt x="0" y="28661"/>
                  </a:lnTo>
                  <a:lnTo>
                    <a:pt x="303" y="28491"/>
                  </a:lnTo>
                  <a:lnTo>
                    <a:pt x="12384" y="35448"/>
                  </a:lnTo>
                  <a:lnTo>
                    <a:pt x="397" y="42425"/>
                  </a:lnTo>
                  <a:lnTo>
                    <a:pt x="0" y="42198"/>
                  </a:lnTo>
                  <a:lnTo>
                    <a:pt x="0" y="42368"/>
                  </a:lnTo>
                  <a:lnTo>
                    <a:pt x="227" y="42500"/>
                  </a:lnTo>
                  <a:lnTo>
                    <a:pt x="0" y="42651"/>
                  </a:lnTo>
                  <a:lnTo>
                    <a:pt x="0" y="42822"/>
                  </a:lnTo>
                  <a:lnTo>
                    <a:pt x="397" y="42595"/>
                  </a:lnTo>
                  <a:lnTo>
                    <a:pt x="12459" y="49552"/>
                  </a:lnTo>
                  <a:lnTo>
                    <a:pt x="473" y="56528"/>
                  </a:lnTo>
                  <a:lnTo>
                    <a:pt x="0" y="56263"/>
                  </a:lnTo>
                  <a:lnTo>
                    <a:pt x="0" y="56434"/>
                  </a:lnTo>
                  <a:lnTo>
                    <a:pt x="322" y="56623"/>
                  </a:lnTo>
                  <a:lnTo>
                    <a:pt x="0" y="56793"/>
                  </a:lnTo>
                  <a:lnTo>
                    <a:pt x="0" y="56982"/>
                  </a:lnTo>
                  <a:lnTo>
                    <a:pt x="473" y="56698"/>
                  </a:lnTo>
                  <a:lnTo>
                    <a:pt x="12535" y="63674"/>
                  </a:lnTo>
                  <a:lnTo>
                    <a:pt x="549" y="70632"/>
                  </a:lnTo>
                  <a:lnTo>
                    <a:pt x="0" y="70329"/>
                  </a:lnTo>
                  <a:lnTo>
                    <a:pt x="0" y="70499"/>
                  </a:lnTo>
                  <a:lnTo>
                    <a:pt x="397" y="70726"/>
                  </a:lnTo>
                  <a:lnTo>
                    <a:pt x="0" y="70953"/>
                  </a:lnTo>
                  <a:lnTo>
                    <a:pt x="0" y="71256"/>
                  </a:lnTo>
                  <a:lnTo>
                    <a:pt x="662" y="70878"/>
                  </a:lnTo>
                  <a:lnTo>
                    <a:pt x="9850" y="76190"/>
                  </a:lnTo>
                  <a:lnTo>
                    <a:pt x="10153" y="76190"/>
                  </a:lnTo>
                  <a:lnTo>
                    <a:pt x="813" y="70783"/>
                  </a:lnTo>
                  <a:lnTo>
                    <a:pt x="12799" y="63826"/>
                  </a:lnTo>
                  <a:lnTo>
                    <a:pt x="24861" y="70783"/>
                  </a:lnTo>
                  <a:lnTo>
                    <a:pt x="15579" y="76190"/>
                  </a:lnTo>
                  <a:lnTo>
                    <a:pt x="15881" y="76190"/>
                  </a:lnTo>
                  <a:lnTo>
                    <a:pt x="25012" y="70878"/>
                  </a:lnTo>
                  <a:lnTo>
                    <a:pt x="34201" y="76190"/>
                  </a:lnTo>
                  <a:lnTo>
                    <a:pt x="34522" y="76190"/>
                  </a:lnTo>
                  <a:lnTo>
                    <a:pt x="25164" y="70783"/>
                  </a:lnTo>
                  <a:lnTo>
                    <a:pt x="37150" y="63826"/>
                  </a:lnTo>
                  <a:lnTo>
                    <a:pt x="49230" y="70783"/>
                  </a:lnTo>
                  <a:lnTo>
                    <a:pt x="39929" y="76190"/>
                  </a:lnTo>
                  <a:lnTo>
                    <a:pt x="40231" y="76190"/>
                  </a:lnTo>
                  <a:lnTo>
                    <a:pt x="49382" y="70878"/>
                  </a:lnTo>
                  <a:lnTo>
                    <a:pt x="58570" y="76190"/>
                  </a:lnTo>
                  <a:lnTo>
                    <a:pt x="58872" y="76190"/>
                  </a:lnTo>
                  <a:lnTo>
                    <a:pt x="49533" y="70783"/>
                  </a:lnTo>
                  <a:lnTo>
                    <a:pt x="61519" y="63826"/>
                  </a:lnTo>
                  <a:lnTo>
                    <a:pt x="73581" y="70783"/>
                  </a:lnTo>
                  <a:lnTo>
                    <a:pt x="64298" y="76190"/>
                  </a:lnTo>
                  <a:lnTo>
                    <a:pt x="64601" y="76190"/>
                  </a:lnTo>
                  <a:lnTo>
                    <a:pt x="73732" y="70878"/>
                  </a:lnTo>
                  <a:lnTo>
                    <a:pt x="82920" y="76190"/>
                  </a:lnTo>
                  <a:lnTo>
                    <a:pt x="83223" y="76190"/>
                  </a:lnTo>
                  <a:lnTo>
                    <a:pt x="73883" y="70783"/>
                  </a:lnTo>
                  <a:lnTo>
                    <a:pt x="85869" y="63826"/>
                  </a:lnTo>
                  <a:lnTo>
                    <a:pt x="97931" y="70783"/>
                  </a:lnTo>
                  <a:lnTo>
                    <a:pt x="88648" y="76190"/>
                  </a:lnTo>
                  <a:lnTo>
                    <a:pt x="88951" y="76190"/>
                  </a:lnTo>
                  <a:lnTo>
                    <a:pt x="98082" y="70878"/>
                  </a:lnTo>
                  <a:lnTo>
                    <a:pt x="107289" y="76190"/>
                  </a:lnTo>
                  <a:lnTo>
                    <a:pt x="107592" y="76190"/>
                  </a:lnTo>
                  <a:lnTo>
                    <a:pt x="98234" y="70783"/>
                  </a:lnTo>
                  <a:lnTo>
                    <a:pt x="110239" y="63826"/>
                  </a:lnTo>
                  <a:lnTo>
                    <a:pt x="122300" y="70783"/>
                  </a:lnTo>
                  <a:lnTo>
                    <a:pt x="113018" y="76190"/>
                  </a:lnTo>
                  <a:lnTo>
                    <a:pt x="113320" y="76190"/>
                  </a:lnTo>
                  <a:lnTo>
                    <a:pt x="122452" y="70878"/>
                  </a:lnTo>
                  <a:lnTo>
                    <a:pt x="131640" y="76190"/>
                  </a:lnTo>
                  <a:lnTo>
                    <a:pt x="131942" y="76190"/>
                  </a:lnTo>
                  <a:lnTo>
                    <a:pt x="53068" y="30646"/>
                  </a:lnTo>
                  <a:lnTo>
                    <a:pt x="49022" y="28302"/>
                  </a:lnTo>
                  <a:lnTo>
                    <a:pt x="36809" y="21250"/>
                  </a:lnTo>
                  <a:lnTo>
                    <a:pt x="35732" y="20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2"/>
            <p:cNvSpPr/>
            <p:nvPr/>
          </p:nvSpPr>
          <p:spPr>
            <a:xfrm>
              <a:off x="8490555" y="3963302"/>
              <a:ext cx="653442" cy="385216"/>
            </a:xfrm>
            <a:custGeom>
              <a:avLst/>
              <a:gdLst/>
              <a:ahLst/>
              <a:cxnLst/>
              <a:rect l="l" t="t" r="r" b="b"/>
              <a:pathLst>
                <a:path w="10361" h="6108" extrusionOk="0">
                  <a:moveTo>
                    <a:pt x="10361" y="1"/>
                  </a:moveTo>
                  <a:lnTo>
                    <a:pt x="1" y="6032"/>
                  </a:lnTo>
                  <a:lnTo>
                    <a:pt x="152" y="6107"/>
                  </a:lnTo>
                  <a:lnTo>
                    <a:pt x="10361" y="171"/>
                  </a:lnTo>
                  <a:lnTo>
                    <a:pt x="10361" y="1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2"/>
            <p:cNvSpPr/>
            <p:nvPr/>
          </p:nvSpPr>
          <p:spPr>
            <a:xfrm>
              <a:off x="8664622" y="4856404"/>
              <a:ext cx="479376" cy="279011"/>
            </a:xfrm>
            <a:custGeom>
              <a:avLst/>
              <a:gdLst/>
              <a:ahLst/>
              <a:cxnLst/>
              <a:rect l="l" t="t" r="r" b="b"/>
              <a:pathLst>
                <a:path w="7601" h="4424" extrusionOk="0">
                  <a:moveTo>
                    <a:pt x="7601" y="0"/>
                  </a:moveTo>
                  <a:lnTo>
                    <a:pt x="3309" y="2496"/>
                  </a:lnTo>
                  <a:lnTo>
                    <a:pt x="1" y="4424"/>
                  </a:lnTo>
                  <a:lnTo>
                    <a:pt x="303" y="4424"/>
                  </a:lnTo>
                  <a:lnTo>
                    <a:pt x="7601" y="170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32"/>
          <p:cNvGrpSpPr/>
          <p:nvPr/>
        </p:nvGrpSpPr>
        <p:grpSpPr>
          <a:xfrm>
            <a:off x="172252" y="74727"/>
            <a:ext cx="1825029" cy="1452352"/>
            <a:chOff x="4189650" y="1358950"/>
            <a:chExt cx="1222800" cy="973100"/>
          </a:xfrm>
        </p:grpSpPr>
        <p:sp>
          <p:nvSpPr>
            <p:cNvPr id="1974" name="Google Shape;1974;p32"/>
            <p:cNvSpPr/>
            <p:nvPr/>
          </p:nvSpPr>
          <p:spPr>
            <a:xfrm>
              <a:off x="4189650" y="1455475"/>
              <a:ext cx="1222800" cy="723925"/>
            </a:xfrm>
            <a:custGeom>
              <a:avLst/>
              <a:gdLst/>
              <a:ahLst/>
              <a:cxnLst/>
              <a:rect l="l" t="t" r="r" b="b"/>
              <a:pathLst>
                <a:path w="48912" h="28957" extrusionOk="0">
                  <a:moveTo>
                    <a:pt x="28169" y="0"/>
                  </a:moveTo>
                  <a:lnTo>
                    <a:pt x="3822" y="13946"/>
                  </a:lnTo>
                  <a:lnTo>
                    <a:pt x="296" y="16034"/>
                  </a:lnTo>
                  <a:lnTo>
                    <a:pt x="158" y="16133"/>
                  </a:lnTo>
                  <a:lnTo>
                    <a:pt x="80" y="16271"/>
                  </a:lnTo>
                  <a:lnTo>
                    <a:pt x="21" y="16409"/>
                  </a:lnTo>
                  <a:lnTo>
                    <a:pt x="1" y="16566"/>
                  </a:lnTo>
                  <a:lnTo>
                    <a:pt x="21" y="16704"/>
                  </a:lnTo>
                  <a:lnTo>
                    <a:pt x="80" y="16842"/>
                  </a:lnTo>
                  <a:lnTo>
                    <a:pt x="158" y="16980"/>
                  </a:lnTo>
                  <a:lnTo>
                    <a:pt x="296" y="17078"/>
                  </a:lnTo>
                  <a:lnTo>
                    <a:pt x="20566" y="28858"/>
                  </a:lnTo>
                  <a:lnTo>
                    <a:pt x="20704" y="28917"/>
                  </a:lnTo>
                  <a:lnTo>
                    <a:pt x="20861" y="28957"/>
                  </a:lnTo>
                  <a:lnTo>
                    <a:pt x="21019" y="28917"/>
                  </a:lnTo>
                  <a:lnTo>
                    <a:pt x="21176" y="28858"/>
                  </a:lnTo>
                  <a:lnTo>
                    <a:pt x="48616" y="12765"/>
                  </a:lnTo>
                  <a:lnTo>
                    <a:pt x="48754" y="12666"/>
                  </a:lnTo>
                  <a:lnTo>
                    <a:pt x="48833" y="12548"/>
                  </a:lnTo>
                  <a:lnTo>
                    <a:pt x="48892" y="12390"/>
                  </a:lnTo>
                  <a:lnTo>
                    <a:pt x="48911" y="12252"/>
                  </a:lnTo>
                  <a:lnTo>
                    <a:pt x="48892" y="12095"/>
                  </a:lnTo>
                  <a:lnTo>
                    <a:pt x="48833" y="11957"/>
                  </a:lnTo>
                  <a:lnTo>
                    <a:pt x="48734" y="11819"/>
                  </a:lnTo>
                  <a:lnTo>
                    <a:pt x="48616" y="11721"/>
                  </a:lnTo>
                  <a:lnTo>
                    <a:pt x="28169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2"/>
            <p:cNvSpPr/>
            <p:nvPr/>
          </p:nvSpPr>
          <p:spPr>
            <a:xfrm>
              <a:off x="4285200" y="1804625"/>
              <a:ext cx="33500" cy="11350"/>
            </a:xfrm>
            <a:custGeom>
              <a:avLst/>
              <a:gdLst/>
              <a:ahLst/>
              <a:cxnLst/>
              <a:rect l="l" t="t" r="r" b="b"/>
              <a:pathLst>
                <a:path w="1340" h="454" extrusionOk="0">
                  <a:moveTo>
                    <a:pt x="473" y="0"/>
                  </a:moveTo>
                  <a:lnTo>
                    <a:pt x="0" y="276"/>
                  </a:lnTo>
                  <a:lnTo>
                    <a:pt x="138" y="355"/>
                  </a:lnTo>
                  <a:lnTo>
                    <a:pt x="256" y="394"/>
                  </a:lnTo>
                  <a:lnTo>
                    <a:pt x="375" y="434"/>
                  </a:lnTo>
                  <a:lnTo>
                    <a:pt x="493" y="453"/>
                  </a:lnTo>
                  <a:lnTo>
                    <a:pt x="591" y="453"/>
                  </a:lnTo>
                  <a:lnTo>
                    <a:pt x="690" y="434"/>
                  </a:lnTo>
                  <a:lnTo>
                    <a:pt x="788" y="414"/>
                  </a:lnTo>
                  <a:lnTo>
                    <a:pt x="867" y="374"/>
                  </a:lnTo>
                  <a:lnTo>
                    <a:pt x="1340" y="99"/>
                  </a:lnTo>
                  <a:lnTo>
                    <a:pt x="1340" y="99"/>
                  </a:lnTo>
                  <a:lnTo>
                    <a:pt x="1261" y="138"/>
                  </a:lnTo>
                  <a:lnTo>
                    <a:pt x="1162" y="158"/>
                  </a:lnTo>
                  <a:lnTo>
                    <a:pt x="1064" y="177"/>
                  </a:lnTo>
                  <a:lnTo>
                    <a:pt x="946" y="177"/>
                  </a:lnTo>
                  <a:lnTo>
                    <a:pt x="847" y="158"/>
                  </a:lnTo>
                  <a:lnTo>
                    <a:pt x="729" y="118"/>
                  </a:lnTo>
                  <a:lnTo>
                    <a:pt x="611" y="7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2"/>
            <p:cNvSpPr/>
            <p:nvPr/>
          </p:nvSpPr>
          <p:spPr>
            <a:xfrm>
              <a:off x="4254650" y="1732225"/>
              <a:ext cx="42400" cy="79300"/>
            </a:xfrm>
            <a:custGeom>
              <a:avLst/>
              <a:gdLst/>
              <a:ahLst/>
              <a:cxnLst/>
              <a:rect l="l" t="t" r="r" b="b"/>
              <a:pathLst>
                <a:path w="1696" h="3172" extrusionOk="0">
                  <a:moveTo>
                    <a:pt x="828" y="0"/>
                  </a:moveTo>
                  <a:lnTo>
                    <a:pt x="356" y="276"/>
                  </a:lnTo>
                  <a:lnTo>
                    <a:pt x="277" y="335"/>
                  </a:lnTo>
                  <a:lnTo>
                    <a:pt x="218" y="394"/>
                  </a:lnTo>
                  <a:lnTo>
                    <a:pt x="159" y="473"/>
                  </a:lnTo>
                  <a:lnTo>
                    <a:pt x="99" y="572"/>
                  </a:lnTo>
                  <a:lnTo>
                    <a:pt x="60" y="670"/>
                  </a:lnTo>
                  <a:lnTo>
                    <a:pt x="40" y="788"/>
                  </a:lnTo>
                  <a:lnTo>
                    <a:pt x="21" y="926"/>
                  </a:lnTo>
                  <a:lnTo>
                    <a:pt x="1" y="1064"/>
                  </a:lnTo>
                  <a:lnTo>
                    <a:pt x="21" y="1202"/>
                  </a:lnTo>
                  <a:lnTo>
                    <a:pt x="40" y="1360"/>
                  </a:lnTo>
                  <a:lnTo>
                    <a:pt x="99" y="1675"/>
                  </a:lnTo>
                  <a:lnTo>
                    <a:pt x="218" y="1970"/>
                  </a:lnTo>
                  <a:lnTo>
                    <a:pt x="356" y="2266"/>
                  </a:lnTo>
                  <a:lnTo>
                    <a:pt x="553" y="2542"/>
                  </a:lnTo>
                  <a:lnTo>
                    <a:pt x="750" y="2798"/>
                  </a:lnTo>
                  <a:lnTo>
                    <a:pt x="986" y="3014"/>
                  </a:lnTo>
                  <a:lnTo>
                    <a:pt x="1104" y="3093"/>
                  </a:lnTo>
                  <a:lnTo>
                    <a:pt x="1222" y="3172"/>
                  </a:lnTo>
                  <a:lnTo>
                    <a:pt x="1695" y="2896"/>
                  </a:lnTo>
                  <a:lnTo>
                    <a:pt x="1577" y="2817"/>
                  </a:lnTo>
                  <a:lnTo>
                    <a:pt x="1459" y="2739"/>
                  </a:lnTo>
                  <a:lnTo>
                    <a:pt x="1222" y="2522"/>
                  </a:lnTo>
                  <a:lnTo>
                    <a:pt x="1025" y="2266"/>
                  </a:lnTo>
                  <a:lnTo>
                    <a:pt x="828" y="1990"/>
                  </a:lnTo>
                  <a:lnTo>
                    <a:pt x="690" y="1695"/>
                  </a:lnTo>
                  <a:lnTo>
                    <a:pt x="572" y="1399"/>
                  </a:lnTo>
                  <a:lnTo>
                    <a:pt x="513" y="1084"/>
                  </a:lnTo>
                  <a:lnTo>
                    <a:pt x="493" y="946"/>
                  </a:lnTo>
                  <a:lnTo>
                    <a:pt x="474" y="788"/>
                  </a:lnTo>
                  <a:lnTo>
                    <a:pt x="493" y="651"/>
                  </a:lnTo>
                  <a:lnTo>
                    <a:pt x="513" y="513"/>
                  </a:lnTo>
                  <a:lnTo>
                    <a:pt x="533" y="394"/>
                  </a:lnTo>
                  <a:lnTo>
                    <a:pt x="572" y="296"/>
                  </a:lnTo>
                  <a:lnTo>
                    <a:pt x="631" y="197"/>
                  </a:lnTo>
                  <a:lnTo>
                    <a:pt x="690" y="119"/>
                  </a:lnTo>
                  <a:lnTo>
                    <a:pt x="750" y="60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2"/>
            <p:cNvSpPr/>
            <p:nvPr/>
          </p:nvSpPr>
          <p:spPr>
            <a:xfrm>
              <a:off x="4257625" y="1719425"/>
              <a:ext cx="76850" cy="66000"/>
            </a:xfrm>
            <a:custGeom>
              <a:avLst/>
              <a:gdLst/>
              <a:ahLst/>
              <a:cxnLst/>
              <a:rect l="l" t="t" r="r" b="b"/>
              <a:pathLst>
                <a:path w="3074" h="2640" extrusionOk="0">
                  <a:moveTo>
                    <a:pt x="847" y="0"/>
                  </a:moveTo>
                  <a:lnTo>
                    <a:pt x="709" y="20"/>
                  </a:lnTo>
                  <a:lnTo>
                    <a:pt x="591" y="59"/>
                  </a:lnTo>
                  <a:lnTo>
                    <a:pt x="473" y="99"/>
                  </a:lnTo>
                  <a:lnTo>
                    <a:pt x="0" y="375"/>
                  </a:lnTo>
                  <a:lnTo>
                    <a:pt x="118" y="335"/>
                  </a:lnTo>
                  <a:lnTo>
                    <a:pt x="237" y="296"/>
                  </a:lnTo>
                  <a:lnTo>
                    <a:pt x="374" y="276"/>
                  </a:lnTo>
                  <a:lnTo>
                    <a:pt x="512" y="276"/>
                  </a:lnTo>
                  <a:lnTo>
                    <a:pt x="650" y="296"/>
                  </a:lnTo>
                  <a:lnTo>
                    <a:pt x="808" y="335"/>
                  </a:lnTo>
                  <a:lnTo>
                    <a:pt x="965" y="414"/>
                  </a:lnTo>
                  <a:lnTo>
                    <a:pt x="1123" y="493"/>
                  </a:lnTo>
                  <a:lnTo>
                    <a:pt x="1379" y="670"/>
                  </a:lnTo>
                  <a:lnTo>
                    <a:pt x="1615" y="887"/>
                  </a:lnTo>
                  <a:lnTo>
                    <a:pt x="1852" y="1123"/>
                  </a:lnTo>
                  <a:lnTo>
                    <a:pt x="2049" y="1399"/>
                  </a:lnTo>
                  <a:lnTo>
                    <a:pt x="2246" y="1694"/>
                  </a:lnTo>
                  <a:lnTo>
                    <a:pt x="2403" y="1990"/>
                  </a:lnTo>
                  <a:lnTo>
                    <a:pt x="2522" y="2305"/>
                  </a:lnTo>
                  <a:lnTo>
                    <a:pt x="2600" y="2640"/>
                  </a:lnTo>
                  <a:lnTo>
                    <a:pt x="3073" y="2364"/>
                  </a:lnTo>
                  <a:lnTo>
                    <a:pt x="2994" y="2049"/>
                  </a:lnTo>
                  <a:lnTo>
                    <a:pt x="2876" y="1714"/>
                  </a:lnTo>
                  <a:lnTo>
                    <a:pt x="2719" y="1419"/>
                  </a:lnTo>
                  <a:lnTo>
                    <a:pt x="2522" y="1123"/>
                  </a:lnTo>
                  <a:lnTo>
                    <a:pt x="2325" y="847"/>
                  </a:lnTo>
                  <a:lnTo>
                    <a:pt x="2088" y="611"/>
                  </a:lnTo>
                  <a:lnTo>
                    <a:pt x="1852" y="394"/>
                  </a:lnTo>
                  <a:lnTo>
                    <a:pt x="1596" y="217"/>
                  </a:lnTo>
                  <a:lnTo>
                    <a:pt x="1438" y="138"/>
                  </a:lnTo>
                  <a:lnTo>
                    <a:pt x="1281" y="79"/>
                  </a:lnTo>
                  <a:lnTo>
                    <a:pt x="1123" y="20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2"/>
            <p:cNvSpPr/>
            <p:nvPr/>
          </p:nvSpPr>
          <p:spPr>
            <a:xfrm>
              <a:off x="4246300" y="1726325"/>
              <a:ext cx="76350" cy="100475"/>
            </a:xfrm>
            <a:custGeom>
              <a:avLst/>
              <a:gdLst/>
              <a:ahLst/>
              <a:cxnLst/>
              <a:rect l="l" t="t" r="r" b="b"/>
              <a:pathLst>
                <a:path w="3054" h="4019" extrusionOk="0">
                  <a:moveTo>
                    <a:pt x="827" y="0"/>
                  </a:moveTo>
                  <a:lnTo>
                    <a:pt x="690" y="20"/>
                  </a:lnTo>
                  <a:lnTo>
                    <a:pt x="571" y="59"/>
                  </a:lnTo>
                  <a:lnTo>
                    <a:pt x="473" y="99"/>
                  </a:lnTo>
                  <a:lnTo>
                    <a:pt x="374" y="177"/>
                  </a:lnTo>
                  <a:lnTo>
                    <a:pt x="276" y="256"/>
                  </a:lnTo>
                  <a:lnTo>
                    <a:pt x="197" y="355"/>
                  </a:lnTo>
                  <a:lnTo>
                    <a:pt x="138" y="473"/>
                  </a:lnTo>
                  <a:lnTo>
                    <a:pt x="79" y="611"/>
                  </a:lnTo>
                  <a:lnTo>
                    <a:pt x="40" y="768"/>
                  </a:lnTo>
                  <a:lnTo>
                    <a:pt x="20" y="926"/>
                  </a:lnTo>
                  <a:lnTo>
                    <a:pt x="0" y="1103"/>
                  </a:lnTo>
                  <a:lnTo>
                    <a:pt x="20" y="1300"/>
                  </a:lnTo>
                  <a:lnTo>
                    <a:pt x="40" y="1477"/>
                  </a:lnTo>
                  <a:lnTo>
                    <a:pt x="79" y="1674"/>
                  </a:lnTo>
                  <a:lnTo>
                    <a:pt x="118" y="1871"/>
                  </a:lnTo>
                  <a:lnTo>
                    <a:pt x="197" y="2068"/>
                  </a:lnTo>
                  <a:lnTo>
                    <a:pt x="276" y="2265"/>
                  </a:lnTo>
                  <a:lnTo>
                    <a:pt x="453" y="2640"/>
                  </a:lnTo>
                  <a:lnTo>
                    <a:pt x="690" y="2994"/>
                  </a:lnTo>
                  <a:lnTo>
                    <a:pt x="808" y="3152"/>
                  </a:lnTo>
                  <a:lnTo>
                    <a:pt x="946" y="3309"/>
                  </a:lnTo>
                  <a:lnTo>
                    <a:pt x="1103" y="3447"/>
                  </a:lnTo>
                  <a:lnTo>
                    <a:pt x="1241" y="3585"/>
                  </a:lnTo>
                  <a:lnTo>
                    <a:pt x="1399" y="3703"/>
                  </a:lnTo>
                  <a:lnTo>
                    <a:pt x="1556" y="3802"/>
                  </a:lnTo>
                  <a:lnTo>
                    <a:pt x="1793" y="3920"/>
                  </a:lnTo>
                  <a:lnTo>
                    <a:pt x="2029" y="3979"/>
                  </a:lnTo>
                  <a:lnTo>
                    <a:pt x="2226" y="4019"/>
                  </a:lnTo>
                  <a:lnTo>
                    <a:pt x="2423" y="3999"/>
                  </a:lnTo>
                  <a:lnTo>
                    <a:pt x="2600" y="3940"/>
                  </a:lnTo>
                  <a:lnTo>
                    <a:pt x="2758" y="3841"/>
                  </a:lnTo>
                  <a:lnTo>
                    <a:pt x="2896" y="3723"/>
                  </a:lnTo>
                  <a:lnTo>
                    <a:pt x="2994" y="3546"/>
                  </a:lnTo>
                  <a:lnTo>
                    <a:pt x="2620" y="3329"/>
                  </a:lnTo>
                  <a:lnTo>
                    <a:pt x="2521" y="3428"/>
                  </a:lnTo>
                  <a:lnTo>
                    <a:pt x="2423" y="3506"/>
                  </a:lnTo>
                  <a:lnTo>
                    <a:pt x="2305" y="3546"/>
                  </a:lnTo>
                  <a:lnTo>
                    <a:pt x="2167" y="3585"/>
                  </a:lnTo>
                  <a:lnTo>
                    <a:pt x="2029" y="3585"/>
                  </a:lnTo>
                  <a:lnTo>
                    <a:pt x="1891" y="3546"/>
                  </a:lnTo>
                  <a:lnTo>
                    <a:pt x="1734" y="3506"/>
                  </a:lnTo>
                  <a:lnTo>
                    <a:pt x="1556" y="3408"/>
                  </a:lnTo>
                  <a:lnTo>
                    <a:pt x="1438" y="3329"/>
                  </a:lnTo>
                  <a:lnTo>
                    <a:pt x="1320" y="3250"/>
                  </a:lnTo>
                  <a:lnTo>
                    <a:pt x="1084" y="3034"/>
                  </a:lnTo>
                  <a:lnTo>
                    <a:pt x="887" y="2778"/>
                  </a:lnTo>
                  <a:lnTo>
                    <a:pt x="690" y="2502"/>
                  </a:lnTo>
                  <a:lnTo>
                    <a:pt x="552" y="2206"/>
                  </a:lnTo>
                  <a:lnTo>
                    <a:pt x="433" y="1911"/>
                  </a:lnTo>
                  <a:lnTo>
                    <a:pt x="374" y="1596"/>
                  </a:lnTo>
                  <a:lnTo>
                    <a:pt x="355" y="1438"/>
                  </a:lnTo>
                  <a:lnTo>
                    <a:pt x="335" y="1300"/>
                  </a:lnTo>
                  <a:lnTo>
                    <a:pt x="355" y="1162"/>
                  </a:lnTo>
                  <a:lnTo>
                    <a:pt x="374" y="1024"/>
                  </a:lnTo>
                  <a:lnTo>
                    <a:pt x="394" y="906"/>
                  </a:lnTo>
                  <a:lnTo>
                    <a:pt x="433" y="808"/>
                  </a:lnTo>
                  <a:lnTo>
                    <a:pt x="493" y="709"/>
                  </a:lnTo>
                  <a:lnTo>
                    <a:pt x="552" y="630"/>
                  </a:lnTo>
                  <a:lnTo>
                    <a:pt x="630" y="571"/>
                  </a:lnTo>
                  <a:lnTo>
                    <a:pt x="709" y="512"/>
                  </a:lnTo>
                  <a:lnTo>
                    <a:pt x="788" y="473"/>
                  </a:lnTo>
                  <a:lnTo>
                    <a:pt x="887" y="433"/>
                  </a:lnTo>
                  <a:lnTo>
                    <a:pt x="1084" y="433"/>
                  </a:lnTo>
                  <a:lnTo>
                    <a:pt x="1202" y="453"/>
                  </a:lnTo>
                  <a:lnTo>
                    <a:pt x="1320" y="493"/>
                  </a:lnTo>
                  <a:lnTo>
                    <a:pt x="1438" y="532"/>
                  </a:lnTo>
                  <a:lnTo>
                    <a:pt x="1576" y="591"/>
                  </a:lnTo>
                  <a:lnTo>
                    <a:pt x="1753" y="729"/>
                  </a:lnTo>
                  <a:lnTo>
                    <a:pt x="1950" y="887"/>
                  </a:lnTo>
                  <a:lnTo>
                    <a:pt x="2108" y="1064"/>
                  </a:lnTo>
                  <a:lnTo>
                    <a:pt x="2265" y="1261"/>
                  </a:lnTo>
                  <a:lnTo>
                    <a:pt x="2403" y="1458"/>
                  </a:lnTo>
                  <a:lnTo>
                    <a:pt x="2521" y="1694"/>
                  </a:lnTo>
                  <a:lnTo>
                    <a:pt x="2620" y="1911"/>
                  </a:lnTo>
                  <a:lnTo>
                    <a:pt x="2699" y="2147"/>
                  </a:lnTo>
                  <a:lnTo>
                    <a:pt x="3053" y="2364"/>
                  </a:lnTo>
                  <a:lnTo>
                    <a:pt x="2975" y="2029"/>
                  </a:lnTo>
                  <a:lnTo>
                    <a:pt x="2856" y="1714"/>
                  </a:lnTo>
                  <a:lnTo>
                    <a:pt x="2699" y="1418"/>
                  </a:lnTo>
                  <a:lnTo>
                    <a:pt x="2502" y="1123"/>
                  </a:lnTo>
                  <a:lnTo>
                    <a:pt x="2305" y="847"/>
                  </a:lnTo>
                  <a:lnTo>
                    <a:pt x="2068" y="611"/>
                  </a:lnTo>
                  <a:lnTo>
                    <a:pt x="1832" y="394"/>
                  </a:lnTo>
                  <a:lnTo>
                    <a:pt x="1576" y="217"/>
                  </a:lnTo>
                  <a:lnTo>
                    <a:pt x="1418" y="138"/>
                  </a:lnTo>
                  <a:lnTo>
                    <a:pt x="1261" y="59"/>
                  </a:lnTo>
                  <a:lnTo>
                    <a:pt x="1103" y="20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2"/>
            <p:cNvSpPr/>
            <p:nvPr/>
          </p:nvSpPr>
          <p:spPr>
            <a:xfrm>
              <a:off x="4362025" y="1757350"/>
              <a:ext cx="33500" cy="10850"/>
            </a:xfrm>
            <a:custGeom>
              <a:avLst/>
              <a:gdLst/>
              <a:ahLst/>
              <a:cxnLst/>
              <a:rect l="l" t="t" r="r" b="b"/>
              <a:pathLst>
                <a:path w="1340" h="434" extrusionOk="0">
                  <a:moveTo>
                    <a:pt x="473" y="0"/>
                  </a:moveTo>
                  <a:lnTo>
                    <a:pt x="0" y="276"/>
                  </a:lnTo>
                  <a:lnTo>
                    <a:pt x="118" y="335"/>
                  </a:lnTo>
                  <a:lnTo>
                    <a:pt x="237" y="394"/>
                  </a:lnTo>
                  <a:lnTo>
                    <a:pt x="355" y="414"/>
                  </a:lnTo>
                  <a:lnTo>
                    <a:pt x="473" y="433"/>
                  </a:lnTo>
                  <a:lnTo>
                    <a:pt x="690" y="433"/>
                  </a:lnTo>
                  <a:lnTo>
                    <a:pt x="768" y="394"/>
                  </a:lnTo>
                  <a:lnTo>
                    <a:pt x="867" y="355"/>
                  </a:lnTo>
                  <a:lnTo>
                    <a:pt x="1340" y="79"/>
                  </a:lnTo>
                  <a:lnTo>
                    <a:pt x="1241" y="118"/>
                  </a:lnTo>
                  <a:lnTo>
                    <a:pt x="1162" y="158"/>
                  </a:lnTo>
                  <a:lnTo>
                    <a:pt x="828" y="158"/>
                  </a:lnTo>
                  <a:lnTo>
                    <a:pt x="709" y="118"/>
                  </a:lnTo>
                  <a:lnTo>
                    <a:pt x="591" y="5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2"/>
            <p:cNvSpPr/>
            <p:nvPr/>
          </p:nvSpPr>
          <p:spPr>
            <a:xfrm>
              <a:off x="4331475" y="1684950"/>
              <a:ext cx="42375" cy="79300"/>
            </a:xfrm>
            <a:custGeom>
              <a:avLst/>
              <a:gdLst/>
              <a:ahLst/>
              <a:cxnLst/>
              <a:rect l="l" t="t" r="r" b="b"/>
              <a:pathLst>
                <a:path w="1695" h="3172" extrusionOk="0">
                  <a:moveTo>
                    <a:pt x="828" y="0"/>
                  </a:moveTo>
                  <a:lnTo>
                    <a:pt x="749" y="40"/>
                  </a:lnTo>
                  <a:lnTo>
                    <a:pt x="741" y="52"/>
                  </a:lnTo>
                  <a:lnTo>
                    <a:pt x="828" y="0"/>
                  </a:lnTo>
                  <a:close/>
                  <a:moveTo>
                    <a:pt x="741" y="52"/>
                  </a:moveTo>
                  <a:lnTo>
                    <a:pt x="355" y="276"/>
                  </a:lnTo>
                  <a:lnTo>
                    <a:pt x="277" y="316"/>
                  </a:lnTo>
                  <a:lnTo>
                    <a:pt x="218" y="394"/>
                  </a:lnTo>
                  <a:lnTo>
                    <a:pt x="139" y="473"/>
                  </a:lnTo>
                  <a:lnTo>
                    <a:pt x="99" y="572"/>
                  </a:lnTo>
                  <a:lnTo>
                    <a:pt x="60" y="670"/>
                  </a:lnTo>
                  <a:lnTo>
                    <a:pt x="21" y="788"/>
                  </a:lnTo>
                  <a:lnTo>
                    <a:pt x="1" y="926"/>
                  </a:lnTo>
                  <a:lnTo>
                    <a:pt x="1" y="1064"/>
                  </a:lnTo>
                  <a:lnTo>
                    <a:pt x="1" y="1202"/>
                  </a:lnTo>
                  <a:lnTo>
                    <a:pt x="21" y="1360"/>
                  </a:lnTo>
                  <a:lnTo>
                    <a:pt x="99" y="1655"/>
                  </a:lnTo>
                  <a:lnTo>
                    <a:pt x="198" y="1970"/>
                  </a:lnTo>
                  <a:lnTo>
                    <a:pt x="355" y="2266"/>
                  </a:lnTo>
                  <a:lnTo>
                    <a:pt x="533" y="2542"/>
                  </a:lnTo>
                  <a:lnTo>
                    <a:pt x="749" y="2778"/>
                  </a:lnTo>
                  <a:lnTo>
                    <a:pt x="966" y="2995"/>
                  </a:lnTo>
                  <a:lnTo>
                    <a:pt x="1084" y="3093"/>
                  </a:lnTo>
                  <a:lnTo>
                    <a:pt x="1222" y="3172"/>
                  </a:lnTo>
                  <a:lnTo>
                    <a:pt x="1695" y="2896"/>
                  </a:lnTo>
                  <a:lnTo>
                    <a:pt x="1557" y="2817"/>
                  </a:lnTo>
                  <a:lnTo>
                    <a:pt x="1439" y="2719"/>
                  </a:lnTo>
                  <a:lnTo>
                    <a:pt x="1222" y="2502"/>
                  </a:lnTo>
                  <a:lnTo>
                    <a:pt x="1006" y="2266"/>
                  </a:lnTo>
                  <a:lnTo>
                    <a:pt x="828" y="1990"/>
                  </a:lnTo>
                  <a:lnTo>
                    <a:pt x="671" y="1695"/>
                  </a:lnTo>
                  <a:lnTo>
                    <a:pt x="572" y="1379"/>
                  </a:lnTo>
                  <a:lnTo>
                    <a:pt x="493" y="1084"/>
                  </a:lnTo>
                  <a:lnTo>
                    <a:pt x="474" y="926"/>
                  </a:lnTo>
                  <a:lnTo>
                    <a:pt x="474" y="788"/>
                  </a:lnTo>
                  <a:lnTo>
                    <a:pt x="474" y="651"/>
                  </a:lnTo>
                  <a:lnTo>
                    <a:pt x="493" y="513"/>
                  </a:lnTo>
                  <a:lnTo>
                    <a:pt x="533" y="394"/>
                  </a:lnTo>
                  <a:lnTo>
                    <a:pt x="572" y="296"/>
                  </a:lnTo>
                  <a:lnTo>
                    <a:pt x="612" y="197"/>
                  </a:lnTo>
                  <a:lnTo>
                    <a:pt x="690" y="119"/>
                  </a:lnTo>
                  <a:lnTo>
                    <a:pt x="741" y="52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2"/>
            <p:cNvSpPr/>
            <p:nvPr/>
          </p:nvSpPr>
          <p:spPr>
            <a:xfrm>
              <a:off x="4334450" y="1672150"/>
              <a:ext cx="76850" cy="65525"/>
            </a:xfrm>
            <a:custGeom>
              <a:avLst/>
              <a:gdLst/>
              <a:ahLst/>
              <a:cxnLst/>
              <a:rect l="l" t="t" r="r" b="b"/>
              <a:pathLst>
                <a:path w="3074" h="2621" extrusionOk="0">
                  <a:moveTo>
                    <a:pt x="827" y="0"/>
                  </a:moveTo>
                  <a:lnTo>
                    <a:pt x="709" y="20"/>
                  </a:lnTo>
                  <a:lnTo>
                    <a:pt x="591" y="40"/>
                  </a:lnTo>
                  <a:lnTo>
                    <a:pt x="473" y="99"/>
                  </a:lnTo>
                  <a:lnTo>
                    <a:pt x="0" y="375"/>
                  </a:lnTo>
                  <a:lnTo>
                    <a:pt x="0" y="375"/>
                  </a:lnTo>
                  <a:lnTo>
                    <a:pt x="118" y="315"/>
                  </a:lnTo>
                  <a:lnTo>
                    <a:pt x="236" y="296"/>
                  </a:lnTo>
                  <a:lnTo>
                    <a:pt x="355" y="276"/>
                  </a:lnTo>
                  <a:lnTo>
                    <a:pt x="493" y="276"/>
                  </a:lnTo>
                  <a:lnTo>
                    <a:pt x="650" y="296"/>
                  </a:lnTo>
                  <a:lnTo>
                    <a:pt x="788" y="335"/>
                  </a:lnTo>
                  <a:lnTo>
                    <a:pt x="946" y="394"/>
                  </a:lnTo>
                  <a:lnTo>
                    <a:pt x="1103" y="473"/>
                  </a:lnTo>
                  <a:lnTo>
                    <a:pt x="1359" y="650"/>
                  </a:lnTo>
                  <a:lnTo>
                    <a:pt x="1615" y="867"/>
                  </a:lnTo>
                  <a:lnTo>
                    <a:pt x="1852" y="1123"/>
                  </a:lnTo>
                  <a:lnTo>
                    <a:pt x="2049" y="1379"/>
                  </a:lnTo>
                  <a:lnTo>
                    <a:pt x="2226" y="1675"/>
                  </a:lnTo>
                  <a:lnTo>
                    <a:pt x="2384" y="1990"/>
                  </a:lnTo>
                  <a:lnTo>
                    <a:pt x="2521" y="2305"/>
                  </a:lnTo>
                  <a:lnTo>
                    <a:pt x="2600" y="2620"/>
                  </a:lnTo>
                  <a:lnTo>
                    <a:pt x="3073" y="2344"/>
                  </a:lnTo>
                  <a:lnTo>
                    <a:pt x="2994" y="2029"/>
                  </a:lnTo>
                  <a:lnTo>
                    <a:pt x="2856" y="1714"/>
                  </a:lnTo>
                  <a:lnTo>
                    <a:pt x="2699" y="1399"/>
                  </a:lnTo>
                  <a:lnTo>
                    <a:pt x="2521" y="1123"/>
                  </a:lnTo>
                  <a:lnTo>
                    <a:pt x="2324" y="847"/>
                  </a:lnTo>
                  <a:lnTo>
                    <a:pt x="2088" y="591"/>
                  </a:lnTo>
                  <a:lnTo>
                    <a:pt x="1832" y="375"/>
                  </a:lnTo>
                  <a:lnTo>
                    <a:pt x="1576" y="217"/>
                  </a:lnTo>
                  <a:lnTo>
                    <a:pt x="1418" y="119"/>
                  </a:lnTo>
                  <a:lnTo>
                    <a:pt x="1261" y="59"/>
                  </a:lnTo>
                  <a:lnTo>
                    <a:pt x="1123" y="20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2"/>
            <p:cNvSpPr/>
            <p:nvPr/>
          </p:nvSpPr>
          <p:spPr>
            <a:xfrm>
              <a:off x="4323125" y="1679050"/>
              <a:ext cx="76350" cy="99975"/>
            </a:xfrm>
            <a:custGeom>
              <a:avLst/>
              <a:gdLst/>
              <a:ahLst/>
              <a:cxnLst/>
              <a:rect l="l" t="t" r="r" b="b"/>
              <a:pathLst>
                <a:path w="3054" h="3999" extrusionOk="0">
                  <a:moveTo>
                    <a:pt x="689" y="0"/>
                  </a:moveTo>
                  <a:lnTo>
                    <a:pt x="571" y="39"/>
                  </a:lnTo>
                  <a:lnTo>
                    <a:pt x="453" y="99"/>
                  </a:lnTo>
                  <a:lnTo>
                    <a:pt x="355" y="158"/>
                  </a:lnTo>
                  <a:lnTo>
                    <a:pt x="276" y="256"/>
                  </a:lnTo>
                  <a:lnTo>
                    <a:pt x="197" y="355"/>
                  </a:lnTo>
                  <a:lnTo>
                    <a:pt x="118" y="473"/>
                  </a:lnTo>
                  <a:lnTo>
                    <a:pt x="59" y="611"/>
                  </a:lnTo>
                  <a:lnTo>
                    <a:pt x="20" y="749"/>
                  </a:lnTo>
                  <a:lnTo>
                    <a:pt x="0" y="926"/>
                  </a:lnTo>
                  <a:lnTo>
                    <a:pt x="0" y="1103"/>
                  </a:lnTo>
                  <a:lnTo>
                    <a:pt x="0" y="1280"/>
                  </a:lnTo>
                  <a:lnTo>
                    <a:pt x="20" y="1477"/>
                  </a:lnTo>
                  <a:lnTo>
                    <a:pt x="59" y="1674"/>
                  </a:lnTo>
                  <a:lnTo>
                    <a:pt x="118" y="1871"/>
                  </a:lnTo>
                  <a:lnTo>
                    <a:pt x="177" y="2068"/>
                  </a:lnTo>
                  <a:lnTo>
                    <a:pt x="256" y="2246"/>
                  </a:lnTo>
                  <a:lnTo>
                    <a:pt x="453" y="2640"/>
                  </a:lnTo>
                  <a:lnTo>
                    <a:pt x="689" y="2975"/>
                  </a:lnTo>
                  <a:lnTo>
                    <a:pt x="808" y="3152"/>
                  </a:lnTo>
                  <a:lnTo>
                    <a:pt x="946" y="3309"/>
                  </a:lnTo>
                  <a:lnTo>
                    <a:pt x="1083" y="3447"/>
                  </a:lnTo>
                  <a:lnTo>
                    <a:pt x="1241" y="3565"/>
                  </a:lnTo>
                  <a:lnTo>
                    <a:pt x="1399" y="3684"/>
                  </a:lnTo>
                  <a:lnTo>
                    <a:pt x="1556" y="3802"/>
                  </a:lnTo>
                  <a:lnTo>
                    <a:pt x="1793" y="3900"/>
                  </a:lnTo>
                  <a:lnTo>
                    <a:pt x="2009" y="3979"/>
                  </a:lnTo>
                  <a:lnTo>
                    <a:pt x="2226" y="3999"/>
                  </a:lnTo>
                  <a:lnTo>
                    <a:pt x="2423" y="3999"/>
                  </a:lnTo>
                  <a:lnTo>
                    <a:pt x="2600" y="3940"/>
                  </a:lnTo>
                  <a:lnTo>
                    <a:pt x="2758" y="3841"/>
                  </a:lnTo>
                  <a:lnTo>
                    <a:pt x="2876" y="3703"/>
                  </a:lnTo>
                  <a:lnTo>
                    <a:pt x="2994" y="3546"/>
                  </a:lnTo>
                  <a:lnTo>
                    <a:pt x="2600" y="3329"/>
                  </a:lnTo>
                  <a:lnTo>
                    <a:pt x="2521" y="3428"/>
                  </a:lnTo>
                  <a:lnTo>
                    <a:pt x="2423" y="3487"/>
                  </a:lnTo>
                  <a:lnTo>
                    <a:pt x="2305" y="3546"/>
                  </a:lnTo>
                  <a:lnTo>
                    <a:pt x="2167" y="3565"/>
                  </a:lnTo>
                  <a:lnTo>
                    <a:pt x="2029" y="3565"/>
                  </a:lnTo>
                  <a:lnTo>
                    <a:pt x="1871" y="3546"/>
                  </a:lnTo>
                  <a:lnTo>
                    <a:pt x="1714" y="3487"/>
                  </a:lnTo>
                  <a:lnTo>
                    <a:pt x="1556" y="3408"/>
                  </a:lnTo>
                  <a:lnTo>
                    <a:pt x="1418" y="3329"/>
                  </a:lnTo>
                  <a:lnTo>
                    <a:pt x="1300" y="3231"/>
                  </a:lnTo>
                  <a:lnTo>
                    <a:pt x="1083" y="3014"/>
                  </a:lnTo>
                  <a:lnTo>
                    <a:pt x="867" y="2778"/>
                  </a:lnTo>
                  <a:lnTo>
                    <a:pt x="689" y="2502"/>
                  </a:lnTo>
                  <a:lnTo>
                    <a:pt x="532" y="2206"/>
                  </a:lnTo>
                  <a:lnTo>
                    <a:pt x="433" y="1891"/>
                  </a:lnTo>
                  <a:lnTo>
                    <a:pt x="355" y="1596"/>
                  </a:lnTo>
                  <a:lnTo>
                    <a:pt x="335" y="1438"/>
                  </a:lnTo>
                  <a:lnTo>
                    <a:pt x="335" y="1300"/>
                  </a:lnTo>
                  <a:lnTo>
                    <a:pt x="335" y="1143"/>
                  </a:lnTo>
                  <a:lnTo>
                    <a:pt x="355" y="1024"/>
                  </a:lnTo>
                  <a:lnTo>
                    <a:pt x="394" y="906"/>
                  </a:lnTo>
                  <a:lnTo>
                    <a:pt x="433" y="808"/>
                  </a:lnTo>
                  <a:lnTo>
                    <a:pt x="473" y="709"/>
                  </a:lnTo>
                  <a:lnTo>
                    <a:pt x="552" y="630"/>
                  </a:lnTo>
                  <a:lnTo>
                    <a:pt x="611" y="552"/>
                  </a:lnTo>
                  <a:lnTo>
                    <a:pt x="689" y="512"/>
                  </a:lnTo>
                  <a:lnTo>
                    <a:pt x="788" y="453"/>
                  </a:lnTo>
                  <a:lnTo>
                    <a:pt x="867" y="433"/>
                  </a:lnTo>
                  <a:lnTo>
                    <a:pt x="985" y="414"/>
                  </a:lnTo>
                  <a:lnTo>
                    <a:pt x="1083" y="433"/>
                  </a:lnTo>
                  <a:lnTo>
                    <a:pt x="1202" y="433"/>
                  </a:lnTo>
                  <a:lnTo>
                    <a:pt x="1320" y="473"/>
                  </a:lnTo>
                  <a:lnTo>
                    <a:pt x="1438" y="532"/>
                  </a:lnTo>
                  <a:lnTo>
                    <a:pt x="1556" y="591"/>
                  </a:lnTo>
                  <a:lnTo>
                    <a:pt x="1753" y="709"/>
                  </a:lnTo>
                  <a:lnTo>
                    <a:pt x="1930" y="867"/>
                  </a:lnTo>
                  <a:lnTo>
                    <a:pt x="2108" y="1044"/>
                  </a:lnTo>
                  <a:lnTo>
                    <a:pt x="2265" y="1241"/>
                  </a:lnTo>
                  <a:lnTo>
                    <a:pt x="2403" y="1458"/>
                  </a:lnTo>
                  <a:lnTo>
                    <a:pt x="2521" y="1674"/>
                  </a:lnTo>
                  <a:lnTo>
                    <a:pt x="2620" y="1911"/>
                  </a:lnTo>
                  <a:lnTo>
                    <a:pt x="2699" y="2147"/>
                  </a:lnTo>
                  <a:lnTo>
                    <a:pt x="3053" y="2344"/>
                  </a:lnTo>
                  <a:lnTo>
                    <a:pt x="2974" y="2029"/>
                  </a:lnTo>
                  <a:lnTo>
                    <a:pt x="2837" y="1714"/>
                  </a:lnTo>
                  <a:lnTo>
                    <a:pt x="2679" y="1399"/>
                  </a:lnTo>
                  <a:lnTo>
                    <a:pt x="2502" y="1103"/>
                  </a:lnTo>
                  <a:lnTo>
                    <a:pt x="2305" y="847"/>
                  </a:lnTo>
                  <a:lnTo>
                    <a:pt x="2068" y="591"/>
                  </a:lnTo>
                  <a:lnTo>
                    <a:pt x="1812" y="374"/>
                  </a:lnTo>
                  <a:lnTo>
                    <a:pt x="1556" y="197"/>
                  </a:lnTo>
                  <a:lnTo>
                    <a:pt x="1399" y="118"/>
                  </a:lnTo>
                  <a:lnTo>
                    <a:pt x="1241" y="59"/>
                  </a:lnTo>
                  <a:lnTo>
                    <a:pt x="1103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2"/>
            <p:cNvSpPr/>
            <p:nvPr/>
          </p:nvSpPr>
          <p:spPr>
            <a:xfrm>
              <a:off x="4438350" y="1710075"/>
              <a:ext cx="33500" cy="10850"/>
            </a:xfrm>
            <a:custGeom>
              <a:avLst/>
              <a:gdLst/>
              <a:ahLst/>
              <a:cxnLst/>
              <a:rect l="l" t="t" r="r" b="b"/>
              <a:pathLst>
                <a:path w="1340" h="434" extrusionOk="0">
                  <a:moveTo>
                    <a:pt x="473" y="0"/>
                  </a:moveTo>
                  <a:lnTo>
                    <a:pt x="0" y="276"/>
                  </a:lnTo>
                  <a:lnTo>
                    <a:pt x="138" y="335"/>
                  </a:lnTo>
                  <a:lnTo>
                    <a:pt x="256" y="374"/>
                  </a:lnTo>
                  <a:lnTo>
                    <a:pt x="375" y="414"/>
                  </a:lnTo>
                  <a:lnTo>
                    <a:pt x="493" y="433"/>
                  </a:lnTo>
                  <a:lnTo>
                    <a:pt x="591" y="433"/>
                  </a:lnTo>
                  <a:lnTo>
                    <a:pt x="690" y="414"/>
                  </a:lnTo>
                  <a:lnTo>
                    <a:pt x="788" y="394"/>
                  </a:lnTo>
                  <a:lnTo>
                    <a:pt x="867" y="355"/>
                  </a:lnTo>
                  <a:lnTo>
                    <a:pt x="1340" y="79"/>
                  </a:lnTo>
                  <a:lnTo>
                    <a:pt x="1340" y="79"/>
                  </a:lnTo>
                  <a:lnTo>
                    <a:pt x="1261" y="118"/>
                  </a:lnTo>
                  <a:lnTo>
                    <a:pt x="1163" y="138"/>
                  </a:lnTo>
                  <a:lnTo>
                    <a:pt x="1064" y="158"/>
                  </a:lnTo>
                  <a:lnTo>
                    <a:pt x="966" y="158"/>
                  </a:lnTo>
                  <a:lnTo>
                    <a:pt x="847" y="138"/>
                  </a:lnTo>
                  <a:lnTo>
                    <a:pt x="729" y="99"/>
                  </a:lnTo>
                  <a:lnTo>
                    <a:pt x="611" y="5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2"/>
            <p:cNvSpPr/>
            <p:nvPr/>
          </p:nvSpPr>
          <p:spPr>
            <a:xfrm>
              <a:off x="4407825" y="1637175"/>
              <a:ext cx="42375" cy="79800"/>
            </a:xfrm>
            <a:custGeom>
              <a:avLst/>
              <a:gdLst/>
              <a:ahLst/>
              <a:cxnLst/>
              <a:rect l="l" t="t" r="r" b="b"/>
              <a:pathLst>
                <a:path w="1695" h="3192" extrusionOk="0">
                  <a:moveTo>
                    <a:pt x="847" y="1"/>
                  </a:moveTo>
                  <a:lnTo>
                    <a:pt x="374" y="277"/>
                  </a:lnTo>
                  <a:lnTo>
                    <a:pt x="296" y="336"/>
                  </a:lnTo>
                  <a:lnTo>
                    <a:pt x="217" y="395"/>
                  </a:lnTo>
                  <a:lnTo>
                    <a:pt x="158" y="493"/>
                  </a:lnTo>
                  <a:lnTo>
                    <a:pt x="99" y="572"/>
                  </a:lnTo>
                  <a:lnTo>
                    <a:pt x="59" y="690"/>
                  </a:lnTo>
                  <a:lnTo>
                    <a:pt x="40" y="808"/>
                  </a:lnTo>
                  <a:lnTo>
                    <a:pt x="20" y="927"/>
                  </a:lnTo>
                  <a:lnTo>
                    <a:pt x="0" y="1064"/>
                  </a:lnTo>
                  <a:lnTo>
                    <a:pt x="20" y="1222"/>
                  </a:lnTo>
                  <a:lnTo>
                    <a:pt x="40" y="1360"/>
                  </a:lnTo>
                  <a:lnTo>
                    <a:pt x="99" y="1675"/>
                  </a:lnTo>
                  <a:lnTo>
                    <a:pt x="217" y="1971"/>
                  </a:lnTo>
                  <a:lnTo>
                    <a:pt x="374" y="2266"/>
                  </a:lnTo>
                  <a:lnTo>
                    <a:pt x="552" y="2542"/>
                  </a:lnTo>
                  <a:lnTo>
                    <a:pt x="749" y="2798"/>
                  </a:lnTo>
                  <a:lnTo>
                    <a:pt x="985" y="3015"/>
                  </a:lnTo>
                  <a:lnTo>
                    <a:pt x="1103" y="3113"/>
                  </a:lnTo>
                  <a:lnTo>
                    <a:pt x="1221" y="3192"/>
                  </a:lnTo>
                  <a:lnTo>
                    <a:pt x="1694" y="2916"/>
                  </a:lnTo>
                  <a:lnTo>
                    <a:pt x="1576" y="2837"/>
                  </a:lnTo>
                  <a:lnTo>
                    <a:pt x="1458" y="2739"/>
                  </a:lnTo>
                  <a:lnTo>
                    <a:pt x="1221" y="2522"/>
                  </a:lnTo>
                  <a:lnTo>
                    <a:pt x="1024" y="2266"/>
                  </a:lnTo>
                  <a:lnTo>
                    <a:pt x="847" y="1990"/>
                  </a:lnTo>
                  <a:lnTo>
                    <a:pt x="690" y="1695"/>
                  </a:lnTo>
                  <a:lnTo>
                    <a:pt x="571" y="1399"/>
                  </a:lnTo>
                  <a:lnTo>
                    <a:pt x="512" y="1084"/>
                  </a:lnTo>
                  <a:lnTo>
                    <a:pt x="493" y="946"/>
                  </a:lnTo>
                  <a:lnTo>
                    <a:pt x="473" y="789"/>
                  </a:lnTo>
                  <a:lnTo>
                    <a:pt x="493" y="651"/>
                  </a:lnTo>
                  <a:lnTo>
                    <a:pt x="512" y="533"/>
                  </a:lnTo>
                  <a:lnTo>
                    <a:pt x="532" y="414"/>
                  </a:lnTo>
                  <a:lnTo>
                    <a:pt x="571" y="296"/>
                  </a:lnTo>
                  <a:lnTo>
                    <a:pt x="630" y="217"/>
                  </a:lnTo>
                  <a:lnTo>
                    <a:pt x="690" y="139"/>
                  </a:lnTo>
                  <a:lnTo>
                    <a:pt x="768" y="60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2"/>
            <p:cNvSpPr/>
            <p:nvPr/>
          </p:nvSpPr>
          <p:spPr>
            <a:xfrm>
              <a:off x="4411275" y="1624375"/>
              <a:ext cx="76825" cy="66025"/>
            </a:xfrm>
            <a:custGeom>
              <a:avLst/>
              <a:gdLst/>
              <a:ahLst/>
              <a:cxnLst/>
              <a:rect l="l" t="t" r="r" b="b"/>
              <a:pathLst>
                <a:path w="3073" h="2641" extrusionOk="0">
                  <a:moveTo>
                    <a:pt x="105" y="333"/>
                  </a:moveTo>
                  <a:lnTo>
                    <a:pt x="99" y="335"/>
                  </a:lnTo>
                  <a:lnTo>
                    <a:pt x="0" y="395"/>
                  </a:lnTo>
                  <a:lnTo>
                    <a:pt x="105" y="333"/>
                  </a:lnTo>
                  <a:close/>
                  <a:moveTo>
                    <a:pt x="827" y="1"/>
                  </a:moveTo>
                  <a:lnTo>
                    <a:pt x="689" y="20"/>
                  </a:lnTo>
                  <a:lnTo>
                    <a:pt x="571" y="60"/>
                  </a:lnTo>
                  <a:lnTo>
                    <a:pt x="473" y="119"/>
                  </a:lnTo>
                  <a:lnTo>
                    <a:pt x="105" y="333"/>
                  </a:lnTo>
                  <a:lnTo>
                    <a:pt x="217" y="296"/>
                  </a:lnTo>
                  <a:lnTo>
                    <a:pt x="355" y="276"/>
                  </a:lnTo>
                  <a:lnTo>
                    <a:pt x="492" y="276"/>
                  </a:lnTo>
                  <a:lnTo>
                    <a:pt x="630" y="316"/>
                  </a:lnTo>
                  <a:lnTo>
                    <a:pt x="788" y="355"/>
                  </a:lnTo>
                  <a:lnTo>
                    <a:pt x="946" y="414"/>
                  </a:lnTo>
                  <a:lnTo>
                    <a:pt x="1103" y="493"/>
                  </a:lnTo>
                  <a:lnTo>
                    <a:pt x="1359" y="670"/>
                  </a:lnTo>
                  <a:lnTo>
                    <a:pt x="1615" y="887"/>
                  </a:lnTo>
                  <a:lnTo>
                    <a:pt x="1832" y="1123"/>
                  </a:lnTo>
                  <a:lnTo>
                    <a:pt x="2049" y="1399"/>
                  </a:lnTo>
                  <a:lnTo>
                    <a:pt x="2226" y="1695"/>
                  </a:lnTo>
                  <a:lnTo>
                    <a:pt x="2384" y="2010"/>
                  </a:lnTo>
                  <a:lnTo>
                    <a:pt x="2502" y="2325"/>
                  </a:lnTo>
                  <a:lnTo>
                    <a:pt x="2600" y="2640"/>
                  </a:lnTo>
                  <a:lnTo>
                    <a:pt x="3073" y="2364"/>
                  </a:lnTo>
                  <a:lnTo>
                    <a:pt x="2974" y="2049"/>
                  </a:lnTo>
                  <a:lnTo>
                    <a:pt x="2856" y="1734"/>
                  </a:lnTo>
                  <a:lnTo>
                    <a:pt x="2699" y="1419"/>
                  </a:lnTo>
                  <a:lnTo>
                    <a:pt x="2521" y="1123"/>
                  </a:lnTo>
                  <a:lnTo>
                    <a:pt x="2305" y="848"/>
                  </a:lnTo>
                  <a:lnTo>
                    <a:pt x="2088" y="611"/>
                  </a:lnTo>
                  <a:lnTo>
                    <a:pt x="1832" y="395"/>
                  </a:lnTo>
                  <a:lnTo>
                    <a:pt x="1576" y="217"/>
                  </a:lnTo>
                  <a:lnTo>
                    <a:pt x="1418" y="138"/>
                  </a:lnTo>
                  <a:lnTo>
                    <a:pt x="1261" y="79"/>
                  </a:lnTo>
                  <a:lnTo>
                    <a:pt x="1103" y="40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2"/>
            <p:cNvSpPr/>
            <p:nvPr/>
          </p:nvSpPr>
          <p:spPr>
            <a:xfrm>
              <a:off x="4399450" y="1631275"/>
              <a:ext cx="76850" cy="100475"/>
            </a:xfrm>
            <a:custGeom>
              <a:avLst/>
              <a:gdLst/>
              <a:ahLst/>
              <a:cxnLst/>
              <a:rect l="l" t="t" r="r" b="b"/>
              <a:pathLst>
                <a:path w="3074" h="4019" extrusionOk="0">
                  <a:moveTo>
                    <a:pt x="828" y="0"/>
                  </a:moveTo>
                  <a:lnTo>
                    <a:pt x="709" y="20"/>
                  </a:lnTo>
                  <a:lnTo>
                    <a:pt x="572" y="59"/>
                  </a:lnTo>
                  <a:lnTo>
                    <a:pt x="473" y="99"/>
                  </a:lnTo>
                  <a:lnTo>
                    <a:pt x="375" y="178"/>
                  </a:lnTo>
                  <a:lnTo>
                    <a:pt x="276" y="256"/>
                  </a:lnTo>
                  <a:lnTo>
                    <a:pt x="197" y="355"/>
                  </a:lnTo>
                  <a:lnTo>
                    <a:pt x="138" y="493"/>
                  </a:lnTo>
                  <a:lnTo>
                    <a:pt x="79" y="611"/>
                  </a:lnTo>
                  <a:lnTo>
                    <a:pt x="40" y="769"/>
                  </a:lnTo>
                  <a:lnTo>
                    <a:pt x="20" y="926"/>
                  </a:lnTo>
                  <a:lnTo>
                    <a:pt x="0" y="1103"/>
                  </a:lnTo>
                  <a:lnTo>
                    <a:pt x="20" y="1300"/>
                  </a:lnTo>
                  <a:lnTo>
                    <a:pt x="40" y="1497"/>
                  </a:lnTo>
                  <a:lnTo>
                    <a:pt x="79" y="1694"/>
                  </a:lnTo>
                  <a:lnTo>
                    <a:pt x="138" y="1872"/>
                  </a:lnTo>
                  <a:lnTo>
                    <a:pt x="197" y="2069"/>
                  </a:lnTo>
                  <a:lnTo>
                    <a:pt x="276" y="2266"/>
                  </a:lnTo>
                  <a:lnTo>
                    <a:pt x="453" y="2640"/>
                  </a:lnTo>
                  <a:lnTo>
                    <a:pt x="690" y="2994"/>
                  </a:lnTo>
                  <a:lnTo>
                    <a:pt x="828" y="3152"/>
                  </a:lnTo>
                  <a:lnTo>
                    <a:pt x="965" y="3310"/>
                  </a:lnTo>
                  <a:lnTo>
                    <a:pt x="1103" y="3448"/>
                  </a:lnTo>
                  <a:lnTo>
                    <a:pt x="1241" y="3585"/>
                  </a:lnTo>
                  <a:lnTo>
                    <a:pt x="1399" y="3704"/>
                  </a:lnTo>
                  <a:lnTo>
                    <a:pt x="1556" y="3802"/>
                  </a:lnTo>
                  <a:lnTo>
                    <a:pt x="1793" y="3920"/>
                  </a:lnTo>
                  <a:lnTo>
                    <a:pt x="2029" y="3999"/>
                  </a:lnTo>
                  <a:lnTo>
                    <a:pt x="2226" y="4019"/>
                  </a:lnTo>
                  <a:lnTo>
                    <a:pt x="2423" y="3999"/>
                  </a:lnTo>
                  <a:lnTo>
                    <a:pt x="2600" y="3940"/>
                  </a:lnTo>
                  <a:lnTo>
                    <a:pt x="2758" y="3861"/>
                  </a:lnTo>
                  <a:lnTo>
                    <a:pt x="2896" y="3723"/>
                  </a:lnTo>
                  <a:lnTo>
                    <a:pt x="2994" y="3566"/>
                  </a:lnTo>
                  <a:lnTo>
                    <a:pt x="2620" y="3329"/>
                  </a:lnTo>
                  <a:lnTo>
                    <a:pt x="2522" y="3428"/>
                  </a:lnTo>
                  <a:lnTo>
                    <a:pt x="2423" y="3507"/>
                  </a:lnTo>
                  <a:lnTo>
                    <a:pt x="2305" y="3566"/>
                  </a:lnTo>
                  <a:lnTo>
                    <a:pt x="2187" y="3585"/>
                  </a:lnTo>
                  <a:lnTo>
                    <a:pt x="2049" y="3585"/>
                  </a:lnTo>
                  <a:lnTo>
                    <a:pt x="1891" y="3566"/>
                  </a:lnTo>
                  <a:lnTo>
                    <a:pt x="1734" y="3507"/>
                  </a:lnTo>
                  <a:lnTo>
                    <a:pt x="1556" y="3428"/>
                  </a:lnTo>
                  <a:lnTo>
                    <a:pt x="1438" y="3349"/>
                  </a:lnTo>
                  <a:lnTo>
                    <a:pt x="1320" y="3251"/>
                  </a:lnTo>
                  <a:lnTo>
                    <a:pt x="1084" y="3034"/>
                  </a:lnTo>
                  <a:lnTo>
                    <a:pt x="887" y="2778"/>
                  </a:lnTo>
                  <a:lnTo>
                    <a:pt x="709" y="2502"/>
                  </a:lnTo>
                  <a:lnTo>
                    <a:pt x="552" y="2207"/>
                  </a:lnTo>
                  <a:lnTo>
                    <a:pt x="434" y="1911"/>
                  </a:lnTo>
                  <a:lnTo>
                    <a:pt x="375" y="1596"/>
                  </a:lnTo>
                  <a:lnTo>
                    <a:pt x="355" y="1458"/>
                  </a:lnTo>
                  <a:lnTo>
                    <a:pt x="335" y="1300"/>
                  </a:lnTo>
                  <a:lnTo>
                    <a:pt x="355" y="1163"/>
                  </a:lnTo>
                  <a:lnTo>
                    <a:pt x="375" y="1044"/>
                  </a:lnTo>
                  <a:lnTo>
                    <a:pt x="394" y="926"/>
                  </a:lnTo>
                  <a:lnTo>
                    <a:pt x="434" y="808"/>
                  </a:lnTo>
                  <a:lnTo>
                    <a:pt x="493" y="709"/>
                  </a:lnTo>
                  <a:lnTo>
                    <a:pt x="552" y="631"/>
                  </a:lnTo>
                  <a:lnTo>
                    <a:pt x="631" y="572"/>
                  </a:lnTo>
                  <a:lnTo>
                    <a:pt x="709" y="513"/>
                  </a:lnTo>
                  <a:lnTo>
                    <a:pt x="788" y="473"/>
                  </a:lnTo>
                  <a:lnTo>
                    <a:pt x="887" y="453"/>
                  </a:lnTo>
                  <a:lnTo>
                    <a:pt x="985" y="434"/>
                  </a:lnTo>
                  <a:lnTo>
                    <a:pt x="1103" y="434"/>
                  </a:lnTo>
                  <a:lnTo>
                    <a:pt x="1202" y="453"/>
                  </a:lnTo>
                  <a:lnTo>
                    <a:pt x="1320" y="493"/>
                  </a:lnTo>
                  <a:lnTo>
                    <a:pt x="1438" y="532"/>
                  </a:lnTo>
                  <a:lnTo>
                    <a:pt x="1576" y="611"/>
                  </a:lnTo>
                  <a:lnTo>
                    <a:pt x="1773" y="729"/>
                  </a:lnTo>
                  <a:lnTo>
                    <a:pt x="1950" y="887"/>
                  </a:lnTo>
                  <a:lnTo>
                    <a:pt x="2108" y="1064"/>
                  </a:lnTo>
                  <a:lnTo>
                    <a:pt x="2266" y="1261"/>
                  </a:lnTo>
                  <a:lnTo>
                    <a:pt x="2403" y="1478"/>
                  </a:lnTo>
                  <a:lnTo>
                    <a:pt x="2541" y="1694"/>
                  </a:lnTo>
                  <a:lnTo>
                    <a:pt x="2640" y="1931"/>
                  </a:lnTo>
                  <a:lnTo>
                    <a:pt x="2719" y="2167"/>
                  </a:lnTo>
                  <a:lnTo>
                    <a:pt x="3073" y="2364"/>
                  </a:lnTo>
                  <a:lnTo>
                    <a:pt x="2975" y="2049"/>
                  </a:lnTo>
                  <a:lnTo>
                    <a:pt x="2857" y="1734"/>
                  </a:lnTo>
                  <a:lnTo>
                    <a:pt x="2699" y="1419"/>
                  </a:lnTo>
                  <a:lnTo>
                    <a:pt x="2522" y="1123"/>
                  </a:lnTo>
                  <a:lnTo>
                    <a:pt x="2305" y="847"/>
                  </a:lnTo>
                  <a:lnTo>
                    <a:pt x="2088" y="611"/>
                  </a:lnTo>
                  <a:lnTo>
                    <a:pt x="1832" y="394"/>
                  </a:lnTo>
                  <a:lnTo>
                    <a:pt x="1576" y="217"/>
                  </a:lnTo>
                  <a:lnTo>
                    <a:pt x="1419" y="138"/>
                  </a:lnTo>
                  <a:lnTo>
                    <a:pt x="1261" y="79"/>
                  </a:lnTo>
                  <a:lnTo>
                    <a:pt x="1103" y="40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2"/>
            <p:cNvSpPr/>
            <p:nvPr/>
          </p:nvSpPr>
          <p:spPr>
            <a:xfrm>
              <a:off x="4515175" y="1662300"/>
              <a:ext cx="33500" cy="11350"/>
            </a:xfrm>
            <a:custGeom>
              <a:avLst/>
              <a:gdLst/>
              <a:ahLst/>
              <a:cxnLst/>
              <a:rect l="l" t="t" r="r" b="b"/>
              <a:pathLst>
                <a:path w="1340" h="454" extrusionOk="0">
                  <a:moveTo>
                    <a:pt x="473" y="0"/>
                  </a:moveTo>
                  <a:lnTo>
                    <a:pt x="0" y="276"/>
                  </a:lnTo>
                  <a:lnTo>
                    <a:pt x="119" y="355"/>
                  </a:lnTo>
                  <a:lnTo>
                    <a:pt x="256" y="394"/>
                  </a:lnTo>
                  <a:lnTo>
                    <a:pt x="375" y="434"/>
                  </a:lnTo>
                  <a:lnTo>
                    <a:pt x="473" y="453"/>
                  </a:lnTo>
                  <a:lnTo>
                    <a:pt x="591" y="453"/>
                  </a:lnTo>
                  <a:lnTo>
                    <a:pt x="690" y="434"/>
                  </a:lnTo>
                  <a:lnTo>
                    <a:pt x="788" y="414"/>
                  </a:lnTo>
                  <a:lnTo>
                    <a:pt x="867" y="355"/>
                  </a:lnTo>
                  <a:lnTo>
                    <a:pt x="1340" y="99"/>
                  </a:lnTo>
                  <a:lnTo>
                    <a:pt x="1340" y="99"/>
                  </a:lnTo>
                  <a:lnTo>
                    <a:pt x="1261" y="138"/>
                  </a:lnTo>
                  <a:lnTo>
                    <a:pt x="1163" y="158"/>
                  </a:lnTo>
                  <a:lnTo>
                    <a:pt x="1064" y="178"/>
                  </a:lnTo>
                  <a:lnTo>
                    <a:pt x="946" y="178"/>
                  </a:lnTo>
                  <a:lnTo>
                    <a:pt x="847" y="158"/>
                  </a:lnTo>
                  <a:lnTo>
                    <a:pt x="729" y="119"/>
                  </a:lnTo>
                  <a:lnTo>
                    <a:pt x="591" y="7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2"/>
            <p:cNvSpPr/>
            <p:nvPr/>
          </p:nvSpPr>
          <p:spPr>
            <a:xfrm>
              <a:off x="4484650" y="1589900"/>
              <a:ext cx="42375" cy="79325"/>
            </a:xfrm>
            <a:custGeom>
              <a:avLst/>
              <a:gdLst/>
              <a:ahLst/>
              <a:cxnLst/>
              <a:rect l="l" t="t" r="r" b="b"/>
              <a:pathLst>
                <a:path w="1695" h="3173" extrusionOk="0">
                  <a:moveTo>
                    <a:pt x="827" y="1"/>
                  </a:moveTo>
                  <a:lnTo>
                    <a:pt x="355" y="276"/>
                  </a:lnTo>
                  <a:lnTo>
                    <a:pt x="276" y="336"/>
                  </a:lnTo>
                  <a:lnTo>
                    <a:pt x="217" y="395"/>
                  </a:lnTo>
                  <a:lnTo>
                    <a:pt x="158" y="473"/>
                  </a:lnTo>
                  <a:lnTo>
                    <a:pt x="99" y="572"/>
                  </a:lnTo>
                  <a:lnTo>
                    <a:pt x="59" y="670"/>
                  </a:lnTo>
                  <a:lnTo>
                    <a:pt x="20" y="789"/>
                  </a:lnTo>
                  <a:lnTo>
                    <a:pt x="0" y="927"/>
                  </a:lnTo>
                  <a:lnTo>
                    <a:pt x="0" y="1064"/>
                  </a:lnTo>
                  <a:lnTo>
                    <a:pt x="0" y="1202"/>
                  </a:lnTo>
                  <a:lnTo>
                    <a:pt x="20" y="1360"/>
                  </a:lnTo>
                  <a:lnTo>
                    <a:pt x="99" y="1655"/>
                  </a:lnTo>
                  <a:lnTo>
                    <a:pt x="217" y="1971"/>
                  </a:lnTo>
                  <a:lnTo>
                    <a:pt x="355" y="2266"/>
                  </a:lnTo>
                  <a:lnTo>
                    <a:pt x="532" y="2542"/>
                  </a:lnTo>
                  <a:lnTo>
                    <a:pt x="749" y="2798"/>
                  </a:lnTo>
                  <a:lnTo>
                    <a:pt x="985" y="3015"/>
                  </a:lnTo>
                  <a:lnTo>
                    <a:pt x="1103" y="3093"/>
                  </a:lnTo>
                  <a:lnTo>
                    <a:pt x="1221" y="3172"/>
                  </a:lnTo>
                  <a:lnTo>
                    <a:pt x="1694" y="2896"/>
                  </a:lnTo>
                  <a:lnTo>
                    <a:pt x="1576" y="2818"/>
                  </a:lnTo>
                  <a:lnTo>
                    <a:pt x="1458" y="2739"/>
                  </a:lnTo>
                  <a:lnTo>
                    <a:pt x="1221" y="2522"/>
                  </a:lnTo>
                  <a:lnTo>
                    <a:pt x="1005" y="2266"/>
                  </a:lnTo>
                  <a:lnTo>
                    <a:pt x="827" y="1990"/>
                  </a:lnTo>
                  <a:lnTo>
                    <a:pt x="689" y="1695"/>
                  </a:lnTo>
                  <a:lnTo>
                    <a:pt x="571" y="1399"/>
                  </a:lnTo>
                  <a:lnTo>
                    <a:pt x="493" y="1084"/>
                  </a:lnTo>
                  <a:lnTo>
                    <a:pt x="473" y="927"/>
                  </a:lnTo>
                  <a:lnTo>
                    <a:pt x="473" y="789"/>
                  </a:lnTo>
                  <a:lnTo>
                    <a:pt x="473" y="651"/>
                  </a:lnTo>
                  <a:lnTo>
                    <a:pt x="493" y="513"/>
                  </a:lnTo>
                  <a:lnTo>
                    <a:pt x="532" y="395"/>
                  </a:lnTo>
                  <a:lnTo>
                    <a:pt x="571" y="296"/>
                  </a:lnTo>
                  <a:lnTo>
                    <a:pt x="630" y="198"/>
                  </a:lnTo>
                  <a:lnTo>
                    <a:pt x="689" y="119"/>
                  </a:lnTo>
                  <a:lnTo>
                    <a:pt x="749" y="60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2"/>
            <p:cNvSpPr/>
            <p:nvPr/>
          </p:nvSpPr>
          <p:spPr>
            <a:xfrm>
              <a:off x="4487600" y="1577100"/>
              <a:ext cx="76850" cy="66025"/>
            </a:xfrm>
            <a:custGeom>
              <a:avLst/>
              <a:gdLst/>
              <a:ahLst/>
              <a:cxnLst/>
              <a:rect l="l" t="t" r="r" b="b"/>
              <a:pathLst>
                <a:path w="3074" h="2641" extrusionOk="0">
                  <a:moveTo>
                    <a:pt x="847" y="1"/>
                  </a:moveTo>
                  <a:lnTo>
                    <a:pt x="709" y="20"/>
                  </a:lnTo>
                  <a:lnTo>
                    <a:pt x="591" y="60"/>
                  </a:lnTo>
                  <a:lnTo>
                    <a:pt x="473" y="99"/>
                  </a:lnTo>
                  <a:lnTo>
                    <a:pt x="0" y="375"/>
                  </a:lnTo>
                  <a:lnTo>
                    <a:pt x="118" y="335"/>
                  </a:lnTo>
                  <a:lnTo>
                    <a:pt x="237" y="296"/>
                  </a:lnTo>
                  <a:lnTo>
                    <a:pt x="375" y="276"/>
                  </a:lnTo>
                  <a:lnTo>
                    <a:pt x="493" y="276"/>
                  </a:lnTo>
                  <a:lnTo>
                    <a:pt x="650" y="296"/>
                  </a:lnTo>
                  <a:lnTo>
                    <a:pt x="788" y="335"/>
                  </a:lnTo>
                  <a:lnTo>
                    <a:pt x="946" y="395"/>
                  </a:lnTo>
                  <a:lnTo>
                    <a:pt x="1123" y="493"/>
                  </a:lnTo>
                  <a:lnTo>
                    <a:pt x="1379" y="670"/>
                  </a:lnTo>
                  <a:lnTo>
                    <a:pt x="1615" y="867"/>
                  </a:lnTo>
                  <a:lnTo>
                    <a:pt x="1852" y="1123"/>
                  </a:lnTo>
                  <a:lnTo>
                    <a:pt x="2049" y="1399"/>
                  </a:lnTo>
                  <a:lnTo>
                    <a:pt x="2246" y="1695"/>
                  </a:lnTo>
                  <a:lnTo>
                    <a:pt x="2384" y="1990"/>
                  </a:lnTo>
                  <a:lnTo>
                    <a:pt x="2522" y="2305"/>
                  </a:lnTo>
                  <a:lnTo>
                    <a:pt x="2600" y="2640"/>
                  </a:lnTo>
                  <a:lnTo>
                    <a:pt x="3073" y="2364"/>
                  </a:lnTo>
                  <a:lnTo>
                    <a:pt x="2994" y="2029"/>
                  </a:lnTo>
                  <a:lnTo>
                    <a:pt x="2856" y="1714"/>
                  </a:lnTo>
                  <a:lnTo>
                    <a:pt x="2719" y="1419"/>
                  </a:lnTo>
                  <a:lnTo>
                    <a:pt x="2522" y="1123"/>
                  </a:lnTo>
                  <a:lnTo>
                    <a:pt x="2325" y="848"/>
                  </a:lnTo>
                  <a:lnTo>
                    <a:pt x="2088" y="591"/>
                  </a:lnTo>
                  <a:lnTo>
                    <a:pt x="1852" y="395"/>
                  </a:lnTo>
                  <a:lnTo>
                    <a:pt x="1576" y="217"/>
                  </a:lnTo>
                  <a:lnTo>
                    <a:pt x="1419" y="138"/>
                  </a:lnTo>
                  <a:lnTo>
                    <a:pt x="1261" y="60"/>
                  </a:lnTo>
                  <a:lnTo>
                    <a:pt x="1123" y="20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2"/>
            <p:cNvSpPr/>
            <p:nvPr/>
          </p:nvSpPr>
          <p:spPr>
            <a:xfrm>
              <a:off x="4476275" y="1584000"/>
              <a:ext cx="76350" cy="100475"/>
            </a:xfrm>
            <a:custGeom>
              <a:avLst/>
              <a:gdLst/>
              <a:ahLst/>
              <a:cxnLst/>
              <a:rect l="l" t="t" r="r" b="b"/>
              <a:pathLst>
                <a:path w="3054" h="4019" extrusionOk="0">
                  <a:moveTo>
                    <a:pt x="828" y="0"/>
                  </a:moveTo>
                  <a:lnTo>
                    <a:pt x="690" y="20"/>
                  </a:lnTo>
                  <a:lnTo>
                    <a:pt x="571" y="40"/>
                  </a:lnTo>
                  <a:lnTo>
                    <a:pt x="453" y="99"/>
                  </a:lnTo>
                  <a:lnTo>
                    <a:pt x="355" y="178"/>
                  </a:lnTo>
                  <a:lnTo>
                    <a:pt x="276" y="256"/>
                  </a:lnTo>
                  <a:lnTo>
                    <a:pt x="197" y="355"/>
                  </a:lnTo>
                  <a:lnTo>
                    <a:pt x="118" y="473"/>
                  </a:lnTo>
                  <a:lnTo>
                    <a:pt x="79" y="611"/>
                  </a:lnTo>
                  <a:lnTo>
                    <a:pt x="40" y="769"/>
                  </a:lnTo>
                  <a:lnTo>
                    <a:pt x="0" y="926"/>
                  </a:lnTo>
                  <a:lnTo>
                    <a:pt x="0" y="1103"/>
                  </a:lnTo>
                  <a:lnTo>
                    <a:pt x="0" y="1300"/>
                  </a:lnTo>
                  <a:lnTo>
                    <a:pt x="40" y="1478"/>
                  </a:lnTo>
                  <a:lnTo>
                    <a:pt x="79" y="1675"/>
                  </a:lnTo>
                  <a:lnTo>
                    <a:pt x="118" y="1872"/>
                  </a:lnTo>
                  <a:lnTo>
                    <a:pt x="177" y="2069"/>
                  </a:lnTo>
                  <a:lnTo>
                    <a:pt x="256" y="2266"/>
                  </a:lnTo>
                  <a:lnTo>
                    <a:pt x="453" y="2640"/>
                  </a:lnTo>
                  <a:lnTo>
                    <a:pt x="690" y="2994"/>
                  </a:lnTo>
                  <a:lnTo>
                    <a:pt x="808" y="3152"/>
                  </a:lnTo>
                  <a:lnTo>
                    <a:pt x="946" y="3310"/>
                  </a:lnTo>
                  <a:lnTo>
                    <a:pt x="1084" y="3448"/>
                  </a:lnTo>
                  <a:lnTo>
                    <a:pt x="1241" y="3585"/>
                  </a:lnTo>
                  <a:lnTo>
                    <a:pt x="1399" y="3704"/>
                  </a:lnTo>
                  <a:lnTo>
                    <a:pt x="1556" y="3802"/>
                  </a:lnTo>
                  <a:lnTo>
                    <a:pt x="1793" y="3920"/>
                  </a:lnTo>
                  <a:lnTo>
                    <a:pt x="2009" y="3979"/>
                  </a:lnTo>
                  <a:lnTo>
                    <a:pt x="2226" y="4019"/>
                  </a:lnTo>
                  <a:lnTo>
                    <a:pt x="2423" y="3999"/>
                  </a:lnTo>
                  <a:lnTo>
                    <a:pt x="2600" y="3940"/>
                  </a:lnTo>
                  <a:lnTo>
                    <a:pt x="2758" y="3841"/>
                  </a:lnTo>
                  <a:lnTo>
                    <a:pt x="2876" y="3723"/>
                  </a:lnTo>
                  <a:lnTo>
                    <a:pt x="2994" y="3546"/>
                  </a:lnTo>
                  <a:lnTo>
                    <a:pt x="2600" y="3329"/>
                  </a:lnTo>
                  <a:lnTo>
                    <a:pt x="2522" y="3428"/>
                  </a:lnTo>
                  <a:lnTo>
                    <a:pt x="2423" y="3507"/>
                  </a:lnTo>
                  <a:lnTo>
                    <a:pt x="2305" y="3546"/>
                  </a:lnTo>
                  <a:lnTo>
                    <a:pt x="2167" y="3585"/>
                  </a:lnTo>
                  <a:lnTo>
                    <a:pt x="2029" y="3585"/>
                  </a:lnTo>
                  <a:lnTo>
                    <a:pt x="1872" y="3546"/>
                  </a:lnTo>
                  <a:lnTo>
                    <a:pt x="1714" y="3487"/>
                  </a:lnTo>
                  <a:lnTo>
                    <a:pt x="1556" y="3408"/>
                  </a:lnTo>
                  <a:lnTo>
                    <a:pt x="1438" y="3329"/>
                  </a:lnTo>
                  <a:lnTo>
                    <a:pt x="1320" y="3251"/>
                  </a:lnTo>
                  <a:lnTo>
                    <a:pt x="1084" y="303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52" y="2207"/>
                  </a:lnTo>
                  <a:lnTo>
                    <a:pt x="434" y="1891"/>
                  </a:lnTo>
                  <a:lnTo>
                    <a:pt x="355" y="1596"/>
                  </a:lnTo>
                  <a:lnTo>
                    <a:pt x="335" y="1438"/>
                  </a:lnTo>
                  <a:lnTo>
                    <a:pt x="335" y="1300"/>
                  </a:lnTo>
                  <a:lnTo>
                    <a:pt x="335" y="1163"/>
                  </a:lnTo>
                  <a:lnTo>
                    <a:pt x="355" y="1025"/>
                  </a:lnTo>
                  <a:lnTo>
                    <a:pt x="394" y="906"/>
                  </a:lnTo>
                  <a:lnTo>
                    <a:pt x="434" y="808"/>
                  </a:lnTo>
                  <a:lnTo>
                    <a:pt x="493" y="709"/>
                  </a:lnTo>
                  <a:lnTo>
                    <a:pt x="552" y="631"/>
                  </a:lnTo>
                  <a:lnTo>
                    <a:pt x="611" y="572"/>
                  </a:lnTo>
                  <a:lnTo>
                    <a:pt x="690" y="512"/>
                  </a:lnTo>
                  <a:lnTo>
                    <a:pt x="788" y="473"/>
                  </a:lnTo>
                  <a:lnTo>
                    <a:pt x="887" y="434"/>
                  </a:lnTo>
                  <a:lnTo>
                    <a:pt x="1084" y="434"/>
                  </a:lnTo>
                  <a:lnTo>
                    <a:pt x="1202" y="453"/>
                  </a:lnTo>
                  <a:lnTo>
                    <a:pt x="1320" y="473"/>
                  </a:lnTo>
                  <a:lnTo>
                    <a:pt x="1438" y="532"/>
                  </a:lnTo>
                  <a:lnTo>
                    <a:pt x="1556" y="591"/>
                  </a:lnTo>
                  <a:lnTo>
                    <a:pt x="1753" y="729"/>
                  </a:lnTo>
                  <a:lnTo>
                    <a:pt x="1931" y="867"/>
                  </a:lnTo>
                  <a:lnTo>
                    <a:pt x="2108" y="1044"/>
                  </a:lnTo>
                  <a:lnTo>
                    <a:pt x="2265" y="1241"/>
                  </a:lnTo>
                  <a:lnTo>
                    <a:pt x="2403" y="1458"/>
                  </a:lnTo>
                  <a:lnTo>
                    <a:pt x="2522" y="1694"/>
                  </a:lnTo>
                  <a:lnTo>
                    <a:pt x="2620" y="1911"/>
                  </a:lnTo>
                  <a:lnTo>
                    <a:pt x="2699" y="2147"/>
                  </a:lnTo>
                  <a:lnTo>
                    <a:pt x="3053" y="2364"/>
                  </a:lnTo>
                  <a:lnTo>
                    <a:pt x="2975" y="2029"/>
                  </a:lnTo>
                  <a:lnTo>
                    <a:pt x="2837" y="1714"/>
                  </a:lnTo>
                  <a:lnTo>
                    <a:pt x="2699" y="1419"/>
                  </a:lnTo>
                  <a:lnTo>
                    <a:pt x="2502" y="1123"/>
                  </a:lnTo>
                  <a:lnTo>
                    <a:pt x="2305" y="847"/>
                  </a:lnTo>
                  <a:lnTo>
                    <a:pt x="2068" y="591"/>
                  </a:lnTo>
                  <a:lnTo>
                    <a:pt x="1832" y="394"/>
                  </a:lnTo>
                  <a:lnTo>
                    <a:pt x="1576" y="217"/>
                  </a:lnTo>
                  <a:lnTo>
                    <a:pt x="1399" y="138"/>
                  </a:lnTo>
                  <a:lnTo>
                    <a:pt x="1261" y="59"/>
                  </a:lnTo>
                  <a:lnTo>
                    <a:pt x="1103" y="20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2"/>
            <p:cNvSpPr/>
            <p:nvPr/>
          </p:nvSpPr>
          <p:spPr>
            <a:xfrm>
              <a:off x="4592000" y="1615025"/>
              <a:ext cx="33500" cy="10850"/>
            </a:xfrm>
            <a:custGeom>
              <a:avLst/>
              <a:gdLst/>
              <a:ahLst/>
              <a:cxnLst/>
              <a:rect l="l" t="t" r="r" b="b"/>
              <a:pathLst>
                <a:path w="1340" h="434" extrusionOk="0">
                  <a:moveTo>
                    <a:pt x="473" y="0"/>
                  </a:moveTo>
                  <a:lnTo>
                    <a:pt x="0" y="276"/>
                  </a:lnTo>
                  <a:lnTo>
                    <a:pt x="118" y="335"/>
                  </a:lnTo>
                  <a:lnTo>
                    <a:pt x="237" y="394"/>
                  </a:lnTo>
                  <a:lnTo>
                    <a:pt x="355" y="414"/>
                  </a:lnTo>
                  <a:lnTo>
                    <a:pt x="473" y="434"/>
                  </a:lnTo>
                  <a:lnTo>
                    <a:pt x="670" y="434"/>
                  </a:lnTo>
                  <a:lnTo>
                    <a:pt x="768" y="394"/>
                  </a:lnTo>
                  <a:lnTo>
                    <a:pt x="867" y="355"/>
                  </a:lnTo>
                  <a:lnTo>
                    <a:pt x="1340" y="79"/>
                  </a:lnTo>
                  <a:lnTo>
                    <a:pt x="1241" y="119"/>
                  </a:lnTo>
                  <a:lnTo>
                    <a:pt x="1143" y="158"/>
                  </a:lnTo>
                  <a:lnTo>
                    <a:pt x="946" y="158"/>
                  </a:lnTo>
                  <a:lnTo>
                    <a:pt x="828" y="138"/>
                  </a:lnTo>
                  <a:lnTo>
                    <a:pt x="709" y="119"/>
                  </a:lnTo>
                  <a:lnTo>
                    <a:pt x="591" y="5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2"/>
            <p:cNvSpPr/>
            <p:nvPr/>
          </p:nvSpPr>
          <p:spPr>
            <a:xfrm>
              <a:off x="4561450" y="1542625"/>
              <a:ext cx="42400" cy="79325"/>
            </a:xfrm>
            <a:custGeom>
              <a:avLst/>
              <a:gdLst/>
              <a:ahLst/>
              <a:cxnLst/>
              <a:rect l="l" t="t" r="r" b="b"/>
              <a:pathLst>
                <a:path w="1696" h="3173" extrusionOk="0">
                  <a:moveTo>
                    <a:pt x="828" y="1"/>
                  </a:moveTo>
                  <a:lnTo>
                    <a:pt x="750" y="40"/>
                  </a:lnTo>
                  <a:lnTo>
                    <a:pt x="742" y="47"/>
                  </a:lnTo>
                  <a:lnTo>
                    <a:pt x="828" y="1"/>
                  </a:lnTo>
                  <a:close/>
                  <a:moveTo>
                    <a:pt x="742" y="47"/>
                  </a:moveTo>
                  <a:lnTo>
                    <a:pt x="356" y="257"/>
                  </a:lnTo>
                  <a:lnTo>
                    <a:pt x="277" y="316"/>
                  </a:lnTo>
                  <a:lnTo>
                    <a:pt x="198" y="395"/>
                  </a:lnTo>
                  <a:lnTo>
                    <a:pt x="139" y="473"/>
                  </a:lnTo>
                  <a:lnTo>
                    <a:pt x="99" y="572"/>
                  </a:lnTo>
                  <a:lnTo>
                    <a:pt x="60" y="670"/>
                  </a:lnTo>
                  <a:lnTo>
                    <a:pt x="21" y="789"/>
                  </a:lnTo>
                  <a:lnTo>
                    <a:pt x="1" y="907"/>
                  </a:lnTo>
                  <a:lnTo>
                    <a:pt x="1" y="1045"/>
                  </a:lnTo>
                  <a:lnTo>
                    <a:pt x="1" y="1202"/>
                  </a:lnTo>
                  <a:lnTo>
                    <a:pt x="21" y="1360"/>
                  </a:lnTo>
                  <a:lnTo>
                    <a:pt x="99" y="1655"/>
                  </a:lnTo>
                  <a:lnTo>
                    <a:pt x="198" y="1970"/>
                  </a:lnTo>
                  <a:lnTo>
                    <a:pt x="356" y="2266"/>
                  </a:lnTo>
                  <a:lnTo>
                    <a:pt x="533" y="2542"/>
                  </a:lnTo>
                  <a:lnTo>
                    <a:pt x="730" y="2778"/>
                  </a:lnTo>
                  <a:lnTo>
                    <a:pt x="966" y="2995"/>
                  </a:lnTo>
                  <a:lnTo>
                    <a:pt x="1084" y="3093"/>
                  </a:lnTo>
                  <a:lnTo>
                    <a:pt x="1222" y="3172"/>
                  </a:lnTo>
                  <a:lnTo>
                    <a:pt x="1695" y="2896"/>
                  </a:lnTo>
                  <a:lnTo>
                    <a:pt x="1557" y="2818"/>
                  </a:lnTo>
                  <a:lnTo>
                    <a:pt x="1439" y="2719"/>
                  </a:lnTo>
                  <a:lnTo>
                    <a:pt x="1203" y="2502"/>
                  </a:lnTo>
                  <a:lnTo>
                    <a:pt x="1006" y="2266"/>
                  </a:lnTo>
                  <a:lnTo>
                    <a:pt x="828" y="1990"/>
                  </a:lnTo>
                  <a:lnTo>
                    <a:pt x="671" y="1695"/>
                  </a:lnTo>
                  <a:lnTo>
                    <a:pt x="553" y="1380"/>
                  </a:lnTo>
                  <a:lnTo>
                    <a:pt x="493" y="1084"/>
                  </a:lnTo>
                  <a:lnTo>
                    <a:pt x="474" y="926"/>
                  </a:lnTo>
                  <a:lnTo>
                    <a:pt x="474" y="789"/>
                  </a:lnTo>
                  <a:lnTo>
                    <a:pt x="474" y="631"/>
                  </a:lnTo>
                  <a:lnTo>
                    <a:pt x="493" y="513"/>
                  </a:lnTo>
                  <a:lnTo>
                    <a:pt x="533" y="395"/>
                  </a:lnTo>
                  <a:lnTo>
                    <a:pt x="572" y="296"/>
                  </a:lnTo>
                  <a:lnTo>
                    <a:pt x="612" y="198"/>
                  </a:lnTo>
                  <a:lnTo>
                    <a:pt x="671" y="119"/>
                  </a:lnTo>
                  <a:lnTo>
                    <a:pt x="742" y="47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2"/>
            <p:cNvSpPr/>
            <p:nvPr/>
          </p:nvSpPr>
          <p:spPr>
            <a:xfrm>
              <a:off x="4564425" y="1529825"/>
              <a:ext cx="76850" cy="65525"/>
            </a:xfrm>
            <a:custGeom>
              <a:avLst/>
              <a:gdLst/>
              <a:ahLst/>
              <a:cxnLst/>
              <a:rect l="l" t="t" r="r" b="b"/>
              <a:pathLst>
                <a:path w="3074" h="2621" extrusionOk="0">
                  <a:moveTo>
                    <a:pt x="104" y="314"/>
                  </a:moveTo>
                  <a:lnTo>
                    <a:pt x="99" y="316"/>
                  </a:lnTo>
                  <a:lnTo>
                    <a:pt x="0" y="375"/>
                  </a:lnTo>
                  <a:lnTo>
                    <a:pt x="104" y="314"/>
                  </a:lnTo>
                  <a:close/>
                  <a:moveTo>
                    <a:pt x="709" y="1"/>
                  </a:moveTo>
                  <a:lnTo>
                    <a:pt x="571" y="40"/>
                  </a:lnTo>
                  <a:lnTo>
                    <a:pt x="473" y="99"/>
                  </a:lnTo>
                  <a:lnTo>
                    <a:pt x="104" y="314"/>
                  </a:lnTo>
                  <a:lnTo>
                    <a:pt x="104" y="314"/>
                  </a:lnTo>
                  <a:lnTo>
                    <a:pt x="237" y="276"/>
                  </a:lnTo>
                  <a:lnTo>
                    <a:pt x="493" y="276"/>
                  </a:lnTo>
                  <a:lnTo>
                    <a:pt x="631" y="296"/>
                  </a:lnTo>
                  <a:lnTo>
                    <a:pt x="788" y="335"/>
                  </a:lnTo>
                  <a:lnTo>
                    <a:pt x="946" y="394"/>
                  </a:lnTo>
                  <a:lnTo>
                    <a:pt x="1103" y="473"/>
                  </a:lnTo>
                  <a:lnTo>
                    <a:pt x="1359" y="651"/>
                  </a:lnTo>
                  <a:lnTo>
                    <a:pt x="1615" y="867"/>
                  </a:lnTo>
                  <a:lnTo>
                    <a:pt x="1832" y="1104"/>
                  </a:lnTo>
                  <a:lnTo>
                    <a:pt x="2049" y="1379"/>
                  </a:lnTo>
                  <a:lnTo>
                    <a:pt x="2226" y="1675"/>
                  </a:lnTo>
                  <a:lnTo>
                    <a:pt x="2384" y="1990"/>
                  </a:lnTo>
                  <a:lnTo>
                    <a:pt x="2502" y="2305"/>
                  </a:lnTo>
                  <a:lnTo>
                    <a:pt x="2600" y="2620"/>
                  </a:lnTo>
                  <a:lnTo>
                    <a:pt x="3073" y="2345"/>
                  </a:lnTo>
                  <a:lnTo>
                    <a:pt x="2975" y="2029"/>
                  </a:lnTo>
                  <a:lnTo>
                    <a:pt x="2856" y="1714"/>
                  </a:lnTo>
                  <a:lnTo>
                    <a:pt x="2699" y="1399"/>
                  </a:lnTo>
                  <a:lnTo>
                    <a:pt x="2522" y="1104"/>
                  </a:lnTo>
                  <a:lnTo>
                    <a:pt x="2305" y="848"/>
                  </a:lnTo>
                  <a:lnTo>
                    <a:pt x="2088" y="591"/>
                  </a:lnTo>
                  <a:lnTo>
                    <a:pt x="1832" y="375"/>
                  </a:lnTo>
                  <a:lnTo>
                    <a:pt x="1576" y="197"/>
                  </a:lnTo>
                  <a:lnTo>
                    <a:pt x="1418" y="119"/>
                  </a:lnTo>
                  <a:lnTo>
                    <a:pt x="1261" y="60"/>
                  </a:lnTo>
                  <a:lnTo>
                    <a:pt x="1103" y="20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2"/>
            <p:cNvSpPr/>
            <p:nvPr/>
          </p:nvSpPr>
          <p:spPr>
            <a:xfrm>
              <a:off x="4553100" y="1536725"/>
              <a:ext cx="76350" cy="100000"/>
            </a:xfrm>
            <a:custGeom>
              <a:avLst/>
              <a:gdLst/>
              <a:ahLst/>
              <a:cxnLst/>
              <a:rect l="l" t="t" r="r" b="b"/>
              <a:pathLst>
                <a:path w="3054" h="4000" extrusionOk="0">
                  <a:moveTo>
                    <a:pt x="690" y="0"/>
                  </a:moveTo>
                  <a:lnTo>
                    <a:pt x="571" y="40"/>
                  </a:lnTo>
                  <a:lnTo>
                    <a:pt x="453" y="99"/>
                  </a:lnTo>
                  <a:lnTo>
                    <a:pt x="355" y="158"/>
                  </a:lnTo>
                  <a:lnTo>
                    <a:pt x="256" y="256"/>
                  </a:lnTo>
                  <a:lnTo>
                    <a:pt x="177" y="355"/>
                  </a:lnTo>
                  <a:lnTo>
                    <a:pt x="118" y="473"/>
                  </a:lnTo>
                  <a:lnTo>
                    <a:pt x="59" y="611"/>
                  </a:lnTo>
                  <a:lnTo>
                    <a:pt x="20" y="749"/>
                  </a:lnTo>
                  <a:lnTo>
                    <a:pt x="0" y="926"/>
                  </a:lnTo>
                  <a:lnTo>
                    <a:pt x="0" y="1103"/>
                  </a:lnTo>
                  <a:lnTo>
                    <a:pt x="0" y="1281"/>
                  </a:lnTo>
                  <a:lnTo>
                    <a:pt x="20" y="1478"/>
                  </a:lnTo>
                  <a:lnTo>
                    <a:pt x="59" y="1675"/>
                  </a:lnTo>
                  <a:lnTo>
                    <a:pt x="118" y="1872"/>
                  </a:lnTo>
                  <a:lnTo>
                    <a:pt x="177" y="2069"/>
                  </a:lnTo>
                  <a:lnTo>
                    <a:pt x="256" y="2246"/>
                  </a:lnTo>
                  <a:lnTo>
                    <a:pt x="453" y="2620"/>
                  </a:lnTo>
                  <a:lnTo>
                    <a:pt x="670" y="2975"/>
                  </a:lnTo>
                  <a:lnTo>
                    <a:pt x="808" y="3152"/>
                  </a:lnTo>
                  <a:lnTo>
                    <a:pt x="946" y="3290"/>
                  </a:lnTo>
                  <a:lnTo>
                    <a:pt x="1084" y="3447"/>
                  </a:lnTo>
                  <a:lnTo>
                    <a:pt x="1241" y="3566"/>
                  </a:lnTo>
                  <a:lnTo>
                    <a:pt x="1399" y="3684"/>
                  </a:lnTo>
                  <a:lnTo>
                    <a:pt x="1556" y="3782"/>
                  </a:lnTo>
                  <a:lnTo>
                    <a:pt x="1793" y="3901"/>
                  </a:lnTo>
                  <a:lnTo>
                    <a:pt x="2009" y="3979"/>
                  </a:lnTo>
                  <a:lnTo>
                    <a:pt x="2226" y="3999"/>
                  </a:lnTo>
                  <a:lnTo>
                    <a:pt x="2423" y="3979"/>
                  </a:lnTo>
                  <a:lnTo>
                    <a:pt x="2600" y="3940"/>
                  </a:lnTo>
                  <a:lnTo>
                    <a:pt x="2738" y="3841"/>
                  </a:lnTo>
                  <a:lnTo>
                    <a:pt x="2876" y="3704"/>
                  </a:lnTo>
                  <a:lnTo>
                    <a:pt x="2975" y="3546"/>
                  </a:lnTo>
                  <a:lnTo>
                    <a:pt x="2600" y="3329"/>
                  </a:lnTo>
                  <a:lnTo>
                    <a:pt x="2521" y="3428"/>
                  </a:lnTo>
                  <a:lnTo>
                    <a:pt x="2403" y="3487"/>
                  </a:lnTo>
                  <a:lnTo>
                    <a:pt x="2285" y="3546"/>
                  </a:lnTo>
                  <a:lnTo>
                    <a:pt x="2167" y="3566"/>
                  </a:lnTo>
                  <a:lnTo>
                    <a:pt x="2029" y="3566"/>
                  </a:lnTo>
                  <a:lnTo>
                    <a:pt x="1871" y="3546"/>
                  </a:lnTo>
                  <a:lnTo>
                    <a:pt x="1714" y="3487"/>
                  </a:lnTo>
                  <a:lnTo>
                    <a:pt x="1556" y="3408"/>
                  </a:lnTo>
                  <a:lnTo>
                    <a:pt x="1418" y="3329"/>
                  </a:lnTo>
                  <a:lnTo>
                    <a:pt x="1300" y="3231"/>
                  </a:lnTo>
                  <a:lnTo>
                    <a:pt x="1064" y="301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32" y="2206"/>
                  </a:lnTo>
                  <a:lnTo>
                    <a:pt x="433" y="1891"/>
                  </a:lnTo>
                  <a:lnTo>
                    <a:pt x="355" y="1596"/>
                  </a:lnTo>
                  <a:lnTo>
                    <a:pt x="335" y="1438"/>
                  </a:lnTo>
                  <a:lnTo>
                    <a:pt x="335" y="1281"/>
                  </a:lnTo>
                  <a:lnTo>
                    <a:pt x="335" y="1143"/>
                  </a:lnTo>
                  <a:lnTo>
                    <a:pt x="355" y="1025"/>
                  </a:lnTo>
                  <a:lnTo>
                    <a:pt x="394" y="906"/>
                  </a:lnTo>
                  <a:lnTo>
                    <a:pt x="433" y="788"/>
                  </a:lnTo>
                  <a:lnTo>
                    <a:pt x="473" y="709"/>
                  </a:lnTo>
                  <a:lnTo>
                    <a:pt x="532" y="631"/>
                  </a:lnTo>
                  <a:lnTo>
                    <a:pt x="611" y="552"/>
                  </a:lnTo>
                  <a:lnTo>
                    <a:pt x="690" y="493"/>
                  </a:lnTo>
                  <a:lnTo>
                    <a:pt x="768" y="453"/>
                  </a:lnTo>
                  <a:lnTo>
                    <a:pt x="867" y="434"/>
                  </a:lnTo>
                  <a:lnTo>
                    <a:pt x="965" y="414"/>
                  </a:lnTo>
                  <a:lnTo>
                    <a:pt x="1084" y="414"/>
                  </a:lnTo>
                  <a:lnTo>
                    <a:pt x="1202" y="434"/>
                  </a:lnTo>
                  <a:lnTo>
                    <a:pt x="1320" y="473"/>
                  </a:lnTo>
                  <a:lnTo>
                    <a:pt x="1438" y="532"/>
                  </a:lnTo>
                  <a:lnTo>
                    <a:pt x="1556" y="591"/>
                  </a:lnTo>
                  <a:lnTo>
                    <a:pt x="1753" y="709"/>
                  </a:lnTo>
                  <a:lnTo>
                    <a:pt x="1931" y="867"/>
                  </a:lnTo>
                  <a:lnTo>
                    <a:pt x="2108" y="1044"/>
                  </a:lnTo>
                  <a:lnTo>
                    <a:pt x="2246" y="1241"/>
                  </a:lnTo>
                  <a:lnTo>
                    <a:pt x="2403" y="1458"/>
                  </a:lnTo>
                  <a:lnTo>
                    <a:pt x="2521" y="1675"/>
                  </a:lnTo>
                  <a:lnTo>
                    <a:pt x="2620" y="1911"/>
                  </a:lnTo>
                  <a:lnTo>
                    <a:pt x="2699" y="2147"/>
                  </a:lnTo>
                  <a:lnTo>
                    <a:pt x="3053" y="2344"/>
                  </a:lnTo>
                  <a:lnTo>
                    <a:pt x="2955" y="2029"/>
                  </a:lnTo>
                  <a:lnTo>
                    <a:pt x="2837" y="1714"/>
                  </a:lnTo>
                  <a:lnTo>
                    <a:pt x="2679" y="1399"/>
                  </a:lnTo>
                  <a:lnTo>
                    <a:pt x="2502" y="1103"/>
                  </a:lnTo>
                  <a:lnTo>
                    <a:pt x="2285" y="828"/>
                  </a:lnTo>
                  <a:lnTo>
                    <a:pt x="2068" y="591"/>
                  </a:lnTo>
                  <a:lnTo>
                    <a:pt x="1812" y="375"/>
                  </a:lnTo>
                  <a:lnTo>
                    <a:pt x="1556" y="197"/>
                  </a:lnTo>
                  <a:lnTo>
                    <a:pt x="1399" y="118"/>
                  </a:lnTo>
                  <a:lnTo>
                    <a:pt x="1241" y="59"/>
                  </a:lnTo>
                  <a:lnTo>
                    <a:pt x="1103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2"/>
            <p:cNvSpPr/>
            <p:nvPr/>
          </p:nvSpPr>
          <p:spPr>
            <a:xfrm>
              <a:off x="4674225" y="1571200"/>
              <a:ext cx="33525" cy="10850"/>
            </a:xfrm>
            <a:custGeom>
              <a:avLst/>
              <a:gdLst/>
              <a:ahLst/>
              <a:cxnLst/>
              <a:rect l="l" t="t" r="r" b="b"/>
              <a:pathLst>
                <a:path w="1341" h="434" extrusionOk="0">
                  <a:moveTo>
                    <a:pt x="474" y="0"/>
                  </a:moveTo>
                  <a:lnTo>
                    <a:pt x="1" y="256"/>
                  </a:lnTo>
                  <a:lnTo>
                    <a:pt x="119" y="335"/>
                  </a:lnTo>
                  <a:lnTo>
                    <a:pt x="237" y="374"/>
                  </a:lnTo>
                  <a:lnTo>
                    <a:pt x="355" y="414"/>
                  </a:lnTo>
                  <a:lnTo>
                    <a:pt x="474" y="434"/>
                  </a:lnTo>
                  <a:lnTo>
                    <a:pt x="572" y="434"/>
                  </a:lnTo>
                  <a:lnTo>
                    <a:pt x="690" y="414"/>
                  </a:lnTo>
                  <a:lnTo>
                    <a:pt x="769" y="394"/>
                  </a:lnTo>
                  <a:lnTo>
                    <a:pt x="868" y="355"/>
                  </a:lnTo>
                  <a:lnTo>
                    <a:pt x="1340" y="79"/>
                  </a:lnTo>
                  <a:lnTo>
                    <a:pt x="1340" y="79"/>
                  </a:lnTo>
                  <a:lnTo>
                    <a:pt x="1242" y="118"/>
                  </a:lnTo>
                  <a:lnTo>
                    <a:pt x="1163" y="138"/>
                  </a:lnTo>
                  <a:lnTo>
                    <a:pt x="1045" y="158"/>
                  </a:lnTo>
                  <a:lnTo>
                    <a:pt x="946" y="158"/>
                  </a:lnTo>
                  <a:lnTo>
                    <a:pt x="828" y="138"/>
                  </a:lnTo>
                  <a:lnTo>
                    <a:pt x="710" y="99"/>
                  </a:lnTo>
                  <a:lnTo>
                    <a:pt x="592" y="59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2"/>
            <p:cNvSpPr/>
            <p:nvPr/>
          </p:nvSpPr>
          <p:spPr>
            <a:xfrm>
              <a:off x="4635325" y="1492400"/>
              <a:ext cx="76350" cy="100475"/>
            </a:xfrm>
            <a:custGeom>
              <a:avLst/>
              <a:gdLst/>
              <a:ahLst/>
              <a:cxnLst/>
              <a:rect l="l" t="t" r="r" b="b"/>
              <a:pathLst>
                <a:path w="3054" h="4019" extrusionOk="0">
                  <a:moveTo>
                    <a:pt x="828" y="0"/>
                  </a:moveTo>
                  <a:lnTo>
                    <a:pt x="690" y="20"/>
                  </a:lnTo>
                  <a:lnTo>
                    <a:pt x="572" y="60"/>
                  </a:lnTo>
                  <a:lnTo>
                    <a:pt x="454" y="99"/>
                  </a:lnTo>
                  <a:lnTo>
                    <a:pt x="355" y="178"/>
                  </a:lnTo>
                  <a:lnTo>
                    <a:pt x="257" y="257"/>
                  </a:lnTo>
                  <a:lnTo>
                    <a:pt x="178" y="355"/>
                  </a:lnTo>
                  <a:lnTo>
                    <a:pt x="119" y="473"/>
                  </a:lnTo>
                  <a:lnTo>
                    <a:pt x="60" y="611"/>
                  </a:lnTo>
                  <a:lnTo>
                    <a:pt x="20" y="769"/>
                  </a:lnTo>
                  <a:lnTo>
                    <a:pt x="1" y="926"/>
                  </a:lnTo>
                  <a:lnTo>
                    <a:pt x="1" y="1104"/>
                  </a:lnTo>
                  <a:lnTo>
                    <a:pt x="1" y="1301"/>
                  </a:lnTo>
                  <a:lnTo>
                    <a:pt x="20" y="1478"/>
                  </a:lnTo>
                  <a:lnTo>
                    <a:pt x="60" y="1675"/>
                  </a:lnTo>
                  <a:lnTo>
                    <a:pt x="119" y="1872"/>
                  </a:lnTo>
                  <a:lnTo>
                    <a:pt x="178" y="2069"/>
                  </a:lnTo>
                  <a:lnTo>
                    <a:pt x="257" y="2266"/>
                  </a:lnTo>
                  <a:lnTo>
                    <a:pt x="454" y="2640"/>
                  </a:lnTo>
                  <a:lnTo>
                    <a:pt x="690" y="2995"/>
                  </a:lnTo>
                  <a:lnTo>
                    <a:pt x="808" y="3152"/>
                  </a:lnTo>
                  <a:lnTo>
                    <a:pt x="946" y="3310"/>
                  </a:lnTo>
                  <a:lnTo>
                    <a:pt x="1084" y="3448"/>
                  </a:lnTo>
                  <a:lnTo>
                    <a:pt x="1242" y="3586"/>
                  </a:lnTo>
                  <a:lnTo>
                    <a:pt x="1399" y="3704"/>
                  </a:lnTo>
                  <a:lnTo>
                    <a:pt x="1557" y="3802"/>
                  </a:lnTo>
                  <a:lnTo>
                    <a:pt x="1793" y="3920"/>
                  </a:lnTo>
                  <a:lnTo>
                    <a:pt x="2010" y="3979"/>
                  </a:lnTo>
                  <a:lnTo>
                    <a:pt x="2227" y="4019"/>
                  </a:lnTo>
                  <a:lnTo>
                    <a:pt x="2424" y="3999"/>
                  </a:lnTo>
                  <a:lnTo>
                    <a:pt x="2601" y="3940"/>
                  </a:lnTo>
                  <a:lnTo>
                    <a:pt x="2758" y="3861"/>
                  </a:lnTo>
                  <a:lnTo>
                    <a:pt x="2877" y="3723"/>
                  </a:lnTo>
                  <a:lnTo>
                    <a:pt x="2995" y="3546"/>
                  </a:lnTo>
                  <a:lnTo>
                    <a:pt x="2601" y="3329"/>
                  </a:lnTo>
                  <a:lnTo>
                    <a:pt x="2522" y="3428"/>
                  </a:lnTo>
                  <a:lnTo>
                    <a:pt x="2424" y="3507"/>
                  </a:lnTo>
                  <a:lnTo>
                    <a:pt x="2305" y="3546"/>
                  </a:lnTo>
                  <a:lnTo>
                    <a:pt x="2168" y="3586"/>
                  </a:lnTo>
                  <a:lnTo>
                    <a:pt x="2030" y="3586"/>
                  </a:lnTo>
                  <a:lnTo>
                    <a:pt x="1872" y="3546"/>
                  </a:lnTo>
                  <a:lnTo>
                    <a:pt x="1714" y="3507"/>
                  </a:lnTo>
                  <a:lnTo>
                    <a:pt x="1557" y="3408"/>
                  </a:lnTo>
                  <a:lnTo>
                    <a:pt x="1419" y="3329"/>
                  </a:lnTo>
                  <a:lnTo>
                    <a:pt x="1301" y="3251"/>
                  </a:lnTo>
                  <a:lnTo>
                    <a:pt x="1084" y="303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33" y="2207"/>
                  </a:lnTo>
                  <a:lnTo>
                    <a:pt x="434" y="1911"/>
                  </a:lnTo>
                  <a:lnTo>
                    <a:pt x="355" y="1596"/>
                  </a:lnTo>
                  <a:lnTo>
                    <a:pt x="336" y="1458"/>
                  </a:lnTo>
                  <a:lnTo>
                    <a:pt x="336" y="1301"/>
                  </a:lnTo>
                  <a:lnTo>
                    <a:pt x="336" y="1163"/>
                  </a:lnTo>
                  <a:lnTo>
                    <a:pt x="355" y="1025"/>
                  </a:lnTo>
                  <a:lnTo>
                    <a:pt x="395" y="907"/>
                  </a:lnTo>
                  <a:lnTo>
                    <a:pt x="434" y="808"/>
                  </a:lnTo>
                  <a:lnTo>
                    <a:pt x="473" y="710"/>
                  </a:lnTo>
                  <a:lnTo>
                    <a:pt x="552" y="631"/>
                  </a:lnTo>
                  <a:lnTo>
                    <a:pt x="611" y="572"/>
                  </a:lnTo>
                  <a:lnTo>
                    <a:pt x="690" y="513"/>
                  </a:lnTo>
                  <a:lnTo>
                    <a:pt x="789" y="473"/>
                  </a:lnTo>
                  <a:lnTo>
                    <a:pt x="867" y="454"/>
                  </a:lnTo>
                  <a:lnTo>
                    <a:pt x="986" y="434"/>
                  </a:lnTo>
                  <a:lnTo>
                    <a:pt x="1084" y="434"/>
                  </a:lnTo>
                  <a:lnTo>
                    <a:pt x="1202" y="454"/>
                  </a:lnTo>
                  <a:lnTo>
                    <a:pt x="1320" y="493"/>
                  </a:lnTo>
                  <a:lnTo>
                    <a:pt x="1439" y="532"/>
                  </a:lnTo>
                  <a:lnTo>
                    <a:pt x="1557" y="591"/>
                  </a:lnTo>
                  <a:lnTo>
                    <a:pt x="1754" y="729"/>
                  </a:lnTo>
                  <a:lnTo>
                    <a:pt x="1931" y="887"/>
                  </a:lnTo>
                  <a:lnTo>
                    <a:pt x="2108" y="1064"/>
                  </a:lnTo>
                  <a:lnTo>
                    <a:pt x="2266" y="1261"/>
                  </a:lnTo>
                  <a:lnTo>
                    <a:pt x="2404" y="1458"/>
                  </a:lnTo>
                  <a:lnTo>
                    <a:pt x="2522" y="1694"/>
                  </a:lnTo>
                  <a:lnTo>
                    <a:pt x="2621" y="1911"/>
                  </a:lnTo>
                  <a:lnTo>
                    <a:pt x="2699" y="2148"/>
                  </a:lnTo>
                  <a:lnTo>
                    <a:pt x="3054" y="2364"/>
                  </a:lnTo>
                  <a:lnTo>
                    <a:pt x="2955" y="2049"/>
                  </a:lnTo>
                  <a:lnTo>
                    <a:pt x="2837" y="1714"/>
                  </a:lnTo>
                  <a:lnTo>
                    <a:pt x="2680" y="1419"/>
                  </a:lnTo>
                  <a:lnTo>
                    <a:pt x="2502" y="1123"/>
                  </a:lnTo>
                  <a:lnTo>
                    <a:pt x="2286" y="847"/>
                  </a:lnTo>
                  <a:lnTo>
                    <a:pt x="2069" y="611"/>
                  </a:lnTo>
                  <a:lnTo>
                    <a:pt x="1813" y="394"/>
                  </a:lnTo>
                  <a:lnTo>
                    <a:pt x="1557" y="217"/>
                  </a:lnTo>
                  <a:lnTo>
                    <a:pt x="1399" y="138"/>
                  </a:lnTo>
                  <a:lnTo>
                    <a:pt x="1242" y="79"/>
                  </a:lnTo>
                  <a:lnTo>
                    <a:pt x="1104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2"/>
            <p:cNvSpPr/>
            <p:nvPr/>
          </p:nvSpPr>
          <p:spPr>
            <a:xfrm>
              <a:off x="4748100" y="1523425"/>
              <a:ext cx="33525" cy="11350"/>
            </a:xfrm>
            <a:custGeom>
              <a:avLst/>
              <a:gdLst/>
              <a:ahLst/>
              <a:cxnLst/>
              <a:rect l="l" t="t" r="r" b="b"/>
              <a:pathLst>
                <a:path w="1341" h="454" extrusionOk="0">
                  <a:moveTo>
                    <a:pt x="1340" y="79"/>
                  </a:moveTo>
                  <a:lnTo>
                    <a:pt x="1237" y="139"/>
                  </a:lnTo>
                  <a:lnTo>
                    <a:pt x="1237" y="139"/>
                  </a:lnTo>
                  <a:lnTo>
                    <a:pt x="1242" y="138"/>
                  </a:lnTo>
                  <a:lnTo>
                    <a:pt x="1340" y="79"/>
                  </a:lnTo>
                  <a:close/>
                  <a:moveTo>
                    <a:pt x="473" y="0"/>
                  </a:moveTo>
                  <a:lnTo>
                    <a:pt x="1" y="276"/>
                  </a:lnTo>
                  <a:lnTo>
                    <a:pt x="119" y="335"/>
                  </a:lnTo>
                  <a:lnTo>
                    <a:pt x="237" y="394"/>
                  </a:lnTo>
                  <a:lnTo>
                    <a:pt x="355" y="434"/>
                  </a:lnTo>
                  <a:lnTo>
                    <a:pt x="473" y="434"/>
                  </a:lnTo>
                  <a:lnTo>
                    <a:pt x="572" y="453"/>
                  </a:lnTo>
                  <a:lnTo>
                    <a:pt x="670" y="434"/>
                  </a:lnTo>
                  <a:lnTo>
                    <a:pt x="769" y="394"/>
                  </a:lnTo>
                  <a:lnTo>
                    <a:pt x="867" y="355"/>
                  </a:lnTo>
                  <a:lnTo>
                    <a:pt x="1237" y="139"/>
                  </a:lnTo>
                  <a:lnTo>
                    <a:pt x="1237" y="139"/>
                  </a:lnTo>
                  <a:lnTo>
                    <a:pt x="1143" y="158"/>
                  </a:lnTo>
                  <a:lnTo>
                    <a:pt x="1045" y="178"/>
                  </a:lnTo>
                  <a:lnTo>
                    <a:pt x="946" y="158"/>
                  </a:lnTo>
                  <a:lnTo>
                    <a:pt x="828" y="158"/>
                  </a:lnTo>
                  <a:lnTo>
                    <a:pt x="710" y="119"/>
                  </a:lnTo>
                  <a:lnTo>
                    <a:pt x="592" y="7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2"/>
            <p:cNvSpPr/>
            <p:nvPr/>
          </p:nvSpPr>
          <p:spPr>
            <a:xfrm>
              <a:off x="4709200" y="1445125"/>
              <a:ext cx="76350" cy="100000"/>
            </a:xfrm>
            <a:custGeom>
              <a:avLst/>
              <a:gdLst/>
              <a:ahLst/>
              <a:cxnLst/>
              <a:rect l="l" t="t" r="r" b="b"/>
              <a:pathLst>
                <a:path w="3054" h="4000" extrusionOk="0">
                  <a:moveTo>
                    <a:pt x="808" y="0"/>
                  </a:moveTo>
                  <a:lnTo>
                    <a:pt x="690" y="20"/>
                  </a:lnTo>
                  <a:lnTo>
                    <a:pt x="572" y="40"/>
                  </a:lnTo>
                  <a:lnTo>
                    <a:pt x="453" y="99"/>
                  </a:lnTo>
                  <a:lnTo>
                    <a:pt x="355" y="158"/>
                  </a:lnTo>
                  <a:lnTo>
                    <a:pt x="257" y="256"/>
                  </a:lnTo>
                  <a:lnTo>
                    <a:pt x="178" y="355"/>
                  </a:lnTo>
                  <a:lnTo>
                    <a:pt x="119" y="473"/>
                  </a:lnTo>
                  <a:lnTo>
                    <a:pt x="60" y="611"/>
                  </a:lnTo>
                  <a:lnTo>
                    <a:pt x="20" y="749"/>
                  </a:lnTo>
                  <a:lnTo>
                    <a:pt x="0" y="926"/>
                  </a:lnTo>
                  <a:lnTo>
                    <a:pt x="0" y="1104"/>
                  </a:lnTo>
                  <a:lnTo>
                    <a:pt x="0" y="1281"/>
                  </a:lnTo>
                  <a:lnTo>
                    <a:pt x="20" y="1478"/>
                  </a:lnTo>
                  <a:lnTo>
                    <a:pt x="60" y="1675"/>
                  </a:lnTo>
                  <a:lnTo>
                    <a:pt x="119" y="1872"/>
                  </a:lnTo>
                  <a:lnTo>
                    <a:pt x="178" y="2069"/>
                  </a:lnTo>
                  <a:lnTo>
                    <a:pt x="257" y="2266"/>
                  </a:lnTo>
                  <a:lnTo>
                    <a:pt x="453" y="2640"/>
                  </a:lnTo>
                  <a:lnTo>
                    <a:pt x="670" y="2995"/>
                  </a:lnTo>
                  <a:lnTo>
                    <a:pt x="808" y="3152"/>
                  </a:lnTo>
                  <a:lnTo>
                    <a:pt x="946" y="3310"/>
                  </a:lnTo>
                  <a:lnTo>
                    <a:pt x="1084" y="3448"/>
                  </a:lnTo>
                  <a:lnTo>
                    <a:pt x="1241" y="3585"/>
                  </a:lnTo>
                  <a:lnTo>
                    <a:pt x="1379" y="3684"/>
                  </a:lnTo>
                  <a:lnTo>
                    <a:pt x="1557" y="3802"/>
                  </a:lnTo>
                  <a:lnTo>
                    <a:pt x="1793" y="3901"/>
                  </a:lnTo>
                  <a:lnTo>
                    <a:pt x="2010" y="3979"/>
                  </a:lnTo>
                  <a:lnTo>
                    <a:pt x="2226" y="3999"/>
                  </a:lnTo>
                  <a:lnTo>
                    <a:pt x="2423" y="3999"/>
                  </a:lnTo>
                  <a:lnTo>
                    <a:pt x="2601" y="3940"/>
                  </a:lnTo>
                  <a:lnTo>
                    <a:pt x="2738" y="3842"/>
                  </a:lnTo>
                  <a:lnTo>
                    <a:pt x="2876" y="3723"/>
                  </a:lnTo>
                  <a:lnTo>
                    <a:pt x="2975" y="3546"/>
                  </a:lnTo>
                  <a:lnTo>
                    <a:pt x="2601" y="3329"/>
                  </a:lnTo>
                  <a:lnTo>
                    <a:pt x="2522" y="3428"/>
                  </a:lnTo>
                  <a:lnTo>
                    <a:pt x="2404" y="3507"/>
                  </a:lnTo>
                  <a:lnTo>
                    <a:pt x="2285" y="3546"/>
                  </a:lnTo>
                  <a:lnTo>
                    <a:pt x="2167" y="3566"/>
                  </a:lnTo>
                  <a:lnTo>
                    <a:pt x="2029" y="3566"/>
                  </a:lnTo>
                  <a:lnTo>
                    <a:pt x="1872" y="3546"/>
                  </a:lnTo>
                  <a:lnTo>
                    <a:pt x="1714" y="3487"/>
                  </a:lnTo>
                  <a:lnTo>
                    <a:pt x="1557" y="3408"/>
                  </a:lnTo>
                  <a:lnTo>
                    <a:pt x="1419" y="3329"/>
                  </a:lnTo>
                  <a:lnTo>
                    <a:pt x="1301" y="3231"/>
                  </a:lnTo>
                  <a:lnTo>
                    <a:pt x="1064" y="303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32" y="2207"/>
                  </a:lnTo>
                  <a:lnTo>
                    <a:pt x="414" y="1891"/>
                  </a:lnTo>
                  <a:lnTo>
                    <a:pt x="355" y="1596"/>
                  </a:lnTo>
                  <a:lnTo>
                    <a:pt x="335" y="1438"/>
                  </a:lnTo>
                  <a:lnTo>
                    <a:pt x="335" y="1301"/>
                  </a:lnTo>
                  <a:lnTo>
                    <a:pt x="335" y="1163"/>
                  </a:lnTo>
                  <a:lnTo>
                    <a:pt x="355" y="1025"/>
                  </a:lnTo>
                  <a:lnTo>
                    <a:pt x="394" y="907"/>
                  </a:lnTo>
                  <a:lnTo>
                    <a:pt x="434" y="808"/>
                  </a:lnTo>
                  <a:lnTo>
                    <a:pt x="473" y="710"/>
                  </a:lnTo>
                  <a:lnTo>
                    <a:pt x="532" y="631"/>
                  </a:lnTo>
                  <a:lnTo>
                    <a:pt x="611" y="552"/>
                  </a:lnTo>
                  <a:lnTo>
                    <a:pt x="690" y="513"/>
                  </a:lnTo>
                  <a:lnTo>
                    <a:pt x="769" y="473"/>
                  </a:lnTo>
                  <a:lnTo>
                    <a:pt x="867" y="434"/>
                  </a:lnTo>
                  <a:lnTo>
                    <a:pt x="1084" y="434"/>
                  </a:lnTo>
                  <a:lnTo>
                    <a:pt x="1202" y="453"/>
                  </a:lnTo>
                  <a:lnTo>
                    <a:pt x="1320" y="473"/>
                  </a:lnTo>
                  <a:lnTo>
                    <a:pt x="1438" y="532"/>
                  </a:lnTo>
                  <a:lnTo>
                    <a:pt x="1557" y="591"/>
                  </a:lnTo>
                  <a:lnTo>
                    <a:pt x="1754" y="729"/>
                  </a:lnTo>
                  <a:lnTo>
                    <a:pt x="1931" y="867"/>
                  </a:lnTo>
                  <a:lnTo>
                    <a:pt x="2108" y="1044"/>
                  </a:lnTo>
                  <a:lnTo>
                    <a:pt x="2246" y="1241"/>
                  </a:lnTo>
                  <a:lnTo>
                    <a:pt x="2404" y="1458"/>
                  </a:lnTo>
                  <a:lnTo>
                    <a:pt x="2522" y="1675"/>
                  </a:lnTo>
                  <a:lnTo>
                    <a:pt x="2620" y="1911"/>
                  </a:lnTo>
                  <a:lnTo>
                    <a:pt x="2699" y="2148"/>
                  </a:lnTo>
                  <a:lnTo>
                    <a:pt x="3054" y="2345"/>
                  </a:lnTo>
                  <a:lnTo>
                    <a:pt x="3054" y="2345"/>
                  </a:lnTo>
                  <a:lnTo>
                    <a:pt x="2955" y="2029"/>
                  </a:lnTo>
                  <a:lnTo>
                    <a:pt x="2837" y="1714"/>
                  </a:lnTo>
                  <a:lnTo>
                    <a:pt x="2679" y="1399"/>
                  </a:lnTo>
                  <a:lnTo>
                    <a:pt x="2502" y="1123"/>
                  </a:lnTo>
                  <a:lnTo>
                    <a:pt x="2285" y="847"/>
                  </a:lnTo>
                  <a:lnTo>
                    <a:pt x="2069" y="591"/>
                  </a:lnTo>
                  <a:lnTo>
                    <a:pt x="1813" y="375"/>
                  </a:lnTo>
                  <a:lnTo>
                    <a:pt x="1557" y="217"/>
                  </a:lnTo>
                  <a:lnTo>
                    <a:pt x="1399" y="119"/>
                  </a:lnTo>
                  <a:lnTo>
                    <a:pt x="1241" y="60"/>
                  </a:lnTo>
                  <a:lnTo>
                    <a:pt x="1104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2"/>
            <p:cNvSpPr/>
            <p:nvPr/>
          </p:nvSpPr>
          <p:spPr>
            <a:xfrm>
              <a:off x="4827400" y="1480575"/>
              <a:ext cx="33500" cy="10875"/>
            </a:xfrm>
            <a:custGeom>
              <a:avLst/>
              <a:gdLst/>
              <a:ahLst/>
              <a:cxnLst/>
              <a:rect l="l" t="t" r="r" b="b"/>
              <a:pathLst>
                <a:path w="1340" h="435" extrusionOk="0">
                  <a:moveTo>
                    <a:pt x="473" y="1"/>
                  </a:moveTo>
                  <a:lnTo>
                    <a:pt x="0" y="276"/>
                  </a:lnTo>
                  <a:lnTo>
                    <a:pt x="118" y="336"/>
                  </a:lnTo>
                  <a:lnTo>
                    <a:pt x="256" y="375"/>
                  </a:lnTo>
                  <a:lnTo>
                    <a:pt x="374" y="414"/>
                  </a:lnTo>
                  <a:lnTo>
                    <a:pt x="473" y="434"/>
                  </a:lnTo>
                  <a:lnTo>
                    <a:pt x="591" y="434"/>
                  </a:lnTo>
                  <a:lnTo>
                    <a:pt x="689" y="414"/>
                  </a:lnTo>
                  <a:lnTo>
                    <a:pt x="788" y="395"/>
                  </a:lnTo>
                  <a:lnTo>
                    <a:pt x="867" y="355"/>
                  </a:lnTo>
                  <a:lnTo>
                    <a:pt x="1339" y="79"/>
                  </a:lnTo>
                  <a:lnTo>
                    <a:pt x="1339" y="79"/>
                  </a:lnTo>
                  <a:lnTo>
                    <a:pt x="1261" y="119"/>
                  </a:lnTo>
                  <a:lnTo>
                    <a:pt x="1162" y="139"/>
                  </a:lnTo>
                  <a:lnTo>
                    <a:pt x="1064" y="158"/>
                  </a:lnTo>
                  <a:lnTo>
                    <a:pt x="946" y="158"/>
                  </a:lnTo>
                  <a:lnTo>
                    <a:pt x="847" y="139"/>
                  </a:lnTo>
                  <a:lnTo>
                    <a:pt x="729" y="119"/>
                  </a:lnTo>
                  <a:lnTo>
                    <a:pt x="591" y="60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2"/>
            <p:cNvSpPr/>
            <p:nvPr/>
          </p:nvSpPr>
          <p:spPr>
            <a:xfrm>
              <a:off x="4788475" y="1401775"/>
              <a:ext cx="76375" cy="100500"/>
            </a:xfrm>
            <a:custGeom>
              <a:avLst/>
              <a:gdLst/>
              <a:ahLst/>
              <a:cxnLst/>
              <a:rect l="l" t="t" r="r" b="b"/>
              <a:pathLst>
                <a:path w="3055" h="4020" extrusionOk="0">
                  <a:moveTo>
                    <a:pt x="828" y="1"/>
                  </a:moveTo>
                  <a:lnTo>
                    <a:pt x="690" y="21"/>
                  </a:lnTo>
                  <a:lnTo>
                    <a:pt x="572" y="60"/>
                  </a:lnTo>
                  <a:lnTo>
                    <a:pt x="454" y="99"/>
                  </a:lnTo>
                  <a:lnTo>
                    <a:pt x="355" y="178"/>
                  </a:lnTo>
                  <a:lnTo>
                    <a:pt x="277" y="257"/>
                  </a:lnTo>
                  <a:lnTo>
                    <a:pt x="198" y="375"/>
                  </a:lnTo>
                  <a:lnTo>
                    <a:pt x="119" y="493"/>
                  </a:lnTo>
                  <a:lnTo>
                    <a:pt x="80" y="612"/>
                  </a:lnTo>
                  <a:lnTo>
                    <a:pt x="40" y="769"/>
                  </a:lnTo>
                  <a:lnTo>
                    <a:pt x="1" y="927"/>
                  </a:lnTo>
                  <a:lnTo>
                    <a:pt x="1" y="1104"/>
                  </a:lnTo>
                  <a:lnTo>
                    <a:pt x="1" y="1301"/>
                  </a:lnTo>
                  <a:lnTo>
                    <a:pt x="40" y="1498"/>
                  </a:lnTo>
                  <a:lnTo>
                    <a:pt x="60" y="1695"/>
                  </a:lnTo>
                  <a:lnTo>
                    <a:pt x="119" y="1872"/>
                  </a:lnTo>
                  <a:lnTo>
                    <a:pt x="178" y="2069"/>
                  </a:lnTo>
                  <a:lnTo>
                    <a:pt x="257" y="2266"/>
                  </a:lnTo>
                  <a:lnTo>
                    <a:pt x="454" y="2641"/>
                  </a:lnTo>
                  <a:lnTo>
                    <a:pt x="690" y="2995"/>
                  </a:lnTo>
                  <a:lnTo>
                    <a:pt x="808" y="3153"/>
                  </a:lnTo>
                  <a:lnTo>
                    <a:pt x="946" y="3310"/>
                  </a:lnTo>
                  <a:lnTo>
                    <a:pt x="1084" y="3448"/>
                  </a:lnTo>
                  <a:lnTo>
                    <a:pt x="1242" y="3586"/>
                  </a:lnTo>
                  <a:lnTo>
                    <a:pt x="1399" y="3704"/>
                  </a:lnTo>
                  <a:lnTo>
                    <a:pt x="1557" y="3803"/>
                  </a:lnTo>
                  <a:lnTo>
                    <a:pt x="1793" y="3921"/>
                  </a:lnTo>
                  <a:lnTo>
                    <a:pt x="2010" y="4000"/>
                  </a:lnTo>
                  <a:lnTo>
                    <a:pt x="2227" y="4019"/>
                  </a:lnTo>
                  <a:lnTo>
                    <a:pt x="2424" y="4000"/>
                  </a:lnTo>
                  <a:lnTo>
                    <a:pt x="2601" y="3941"/>
                  </a:lnTo>
                  <a:lnTo>
                    <a:pt x="2759" y="3862"/>
                  </a:lnTo>
                  <a:lnTo>
                    <a:pt x="2877" y="3724"/>
                  </a:lnTo>
                  <a:lnTo>
                    <a:pt x="2995" y="3566"/>
                  </a:lnTo>
                  <a:lnTo>
                    <a:pt x="2601" y="3330"/>
                  </a:lnTo>
                  <a:lnTo>
                    <a:pt x="2522" y="3428"/>
                  </a:lnTo>
                  <a:lnTo>
                    <a:pt x="2424" y="3507"/>
                  </a:lnTo>
                  <a:lnTo>
                    <a:pt x="2306" y="3566"/>
                  </a:lnTo>
                  <a:lnTo>
                    <a:pt x="2168" y="3586"/>
                  </a:lnTo>
                  <a:lnTo>
                    <a:pt x="2030" y="3586"/>
                  </a:lnTo>
                  <a:lnTo>
                    <a:pt x="1872" y="3566"/>
                  </a:lnTo>
                  <a:lnTo>
                    <a:pt x="1715" y="3507"/>
                  </a:lnTo>
                  <a:lnTo>
                    <a:pt x="1557" y="3428"/>
                  </a:lnTo>
                  <a:lnTo>
                    <a:pt x="1439" y="3350"/>
                  </a:lnTo>
                  <a:lnTo>
                    <a:pt x="1301" y="3251"/>
                  </a:lnTo>
                  <a:lnTo>
                    <a:pt x="1084" y="3035"/>
                  </a:lnTo>
                  <a:lnTo>
                    <a:pt x="868" y="2778"/>
                  </a:lnTo>
                  <a:lnTo>
                    <a:pt x="690" y="2503"/>
                  </a:lnTo>
                  <a:lnTo>
                    <a:pt x="552" y="2207"/>
                  </a:lnTo>
                  <a:lnTo>
                    <a:pt x="434" y="1912"/>
                  </a:lnTo>
                  <a:lnTo>
                    <a:pt x="355" y="1597"/>
                  </a:lnTo>
                  <a:lnTo>
                    <a:pt x="336" y="1459"/>
                  </a:lnTo>
                  <a:lnTo>
                    <a:pt x="336" y="1301"/>
                  </a:lnTo>
                  <a:lnTo>
                    <a:pt x="336" y="1163"/>
                  </a:lnTo>
                  <a:lnTo>
                    <a:pt x="355" y="1045"/>
                  </a:lnTo>
                  <a:lnTo>
                    <a:pt x="395" y="927"/>
                  </a:lnTo>
                  <a:lnTo>
                    <a:pt x="434" y="809"/>
                  </a:lnTo>
                  <a:lnTo>
                    <a:pt x="493" y="710"/>
                  </a:lnTo>
                  <a:lnTo>
                    <a:pt x="552" y="631"/>
                  </a:lnTo>
                  <a:lnTo>
                    <a:pt x="611" y="572"/>
                  </a:lnTo>
                  <a:lnTo>
                    <a:pt x="690" y="513"/>
                  </a:lnTo>
                  <a:lnTo>
                    <a:pt x="789" y="474"/>
                  </a:lnTo>
                  <a:lnTo>
                    <a:pt x="887" y="454"/>
                  </a:lnTo>
                  <a:lnTo>
                    <a:pt x="986" y="434"/>
                  </a:lnTo>
                  <a:lnTo>
                    <a:pt x="1084" y="434"/>
                  </a:lnTo>
                  <a:lnTo>
                    <a:pt x="1202" y="454"/>
                  </a:lnTo>
                  <a:lnTo>
                    <a:pt x="1321" y="493"/>
                  </a:lnTo>
                  <a:lnTo>
                    <a:pt x="1439" y="533"/>
                  </a:lnTo>
                  <a:lnTo>
                    <a:pt x="1557" y="612"/>
                  </a:lnTo>
                  <a:lnTo>
                    <a:pt x="1754" y="730"/>
                  </a:lnTo>
                  <a:lnTo>
                    <a:pt x="1931" y="887"/>
                  </a:lnTo>
                  <a:lnTo>
                    <a:pt x="2109" y="1065"/>
                  </a:lnTo>
                  <a:lnTo>
                    <a:pt x="2266" y="1262"/>
                  </a:lnTo>
                  <a:lnTo>
                    <a:pt x="2404" y="1478"/>
                  </a:lnTo>
                  <a:lnTo>
                    <a:pt x="2522" y="1695"/>
                  </a:lnTo>
                  <a:lnTo>
                    <a:pt x="2621" y="1931"/>
                  </a:lnTo>
                  <a:lnTo>
                    <a:pt x="2700" y="2168"/>
                  </a:lnTo>
                  <a:lnTo>
                    <a:pt x="3054" y="2365"/>
                  </a:lnTo>
                  <a:lnTo>
                    <a:pt x="2975" y="2050"/>
                  </a:lnTo>
                  <a:lnTo>
                    <a:pt x="2837" y="1734"/>
                  </a:lnTo>
                  <a:lnTo>
                    <a:pt x="2680" y="1419"/>
                  </a:lnTo>
                  <a:lnTo>
                    <a:pt x="2503" y="1124"/>
                  </a:lnTo>
                  <a:lnTo>
                    <a:pt x="2306" y="848"/>
                  </a:lnTo>
                  <a:lnTo>
                    <a:pt x="2069" y="612"/>
                  </a:lnTo>
                  <a:lnTo>
                    <a:pt x="1833" y="395"/>
                  </a:lnTo>
                  <a:lnTo>
                    <a:pt x="1557" y="218"/>
                  </a:lnTo>
                  <a:lnTo>
                    <a:pt x="1399" y="139"/>
                  </a:lnTo>
                  <a:lnTo>
                    <a:pt x="1262" y="80"/>
                  </a:lnTo>
                  <a:lnTo>
                    <a:pt x="1104" y="40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2"/>
            <p:cNvSpPr/>
            <p:nvPr/>
          </p:nvSpPr>
          <p:spPr>
            <a:xfrm>
              <a:off x="4904200" y="1437250"/>
              <a:ext cx="33525" cy="11350"/>
            </a:xfrm>
            <a:custGeom>
              <a:avLst/>
              <a:gdLst/>
              <a:ahLst/>
              <a:cxnLst/>
              <a:rect l="l" t="t" r="r" b="b"/>
              <a:pathLst>
                <a:path w="1341" h="454" extrusionOk="0">
                  <a:moveTo>
                    <a:pt x="1340" y="79"/>
                  </a:moveTo>
                  <a:lnTo>
                    <a:pt x="1238" y="139"/>
                  </a:lnTo>
                  <a:lnTo>
                    <a:pt x="1238" y="139"/>
                  </a:lnTo>
                  <a:lnTo>
                    <a:pt x="1242" y="138"/>
                  </a:lnTo>
                  <a:lnTo>
                    <a:pt x="1340" y="79"/>
                  </a:lnTo>
                  <a:close/>
                  <a:moveTo>
                    <a:pt x="474" y="0"/>
                  </a:moveTo>
                  <a:lnTo>
                    <a:pt x="1" y="276"/>
                  </a:lnTo>
                  <a:lnTo>
                    <a:pt x="119" y="355"/>
                  </a:lnTo>
                  <a:lnTo>
                    <a:pt x="237" y="394"/>
                  </a:lnTo>
                  <a:lnTo>
                    <a:pt x="355" y="434"/>
                  </a:lnTo>
                  <a:lnTo>
                    <a:pt x="474" y="434"/>
                  </a:lnTo>
                  <a:lnTo>
                    <a:pt x="572" y="453"/>
                  </a:lnTo>
                  <a:lnTo>
                    <a:pt x="671" y="434"/>
                  </a:lnTo>
                  <a:lnTo>
                    <a:pt x="769" y="414"/>
                  </a:lnTo>
                  <a:lnTo>
                    <a:pt x="868" y="355"/>
                  </a:lnTo>
                  <a:lnTo>
                    <a:pt x="1238" y="139"/>
                  </a:lnTo>
                  <a:lnTo>
                    <a:pt x="1238" y="139"/>
                  </a:lnTo>
                  <a:lnTo>
                    <a:pt x="1143" y="158"/>
                  </a:lnTo>
                  <a:lnTo>
                    <a:pt x="1045" y="178"/>
                  </a:lnTo>
                  <a:lnTo>
                    <a:pt x="946" y="178"/>
                  </a:lnTo>
                  <a:lnTo>
                    <a:pt x="828" y="158"/>
                  </a:lnTo>
                  <a:lnTo>
                    <a:pt x="710" y="118"/>
                  </a:lnTo>
                  <a:lnTo>
                    <a:pt x="592" y="79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2"/>
            <p:cNvSpPr/>
            <p:nvPr/>
          </p:nvSpPr>
          <p:spPr>
            <a:xfrm>
              <a:off x="4865300" y="1358950"/>
              <a:ext cx="76350" cy="100475"/>
            </a:xfrm>
            <a:custGeom>
              <a:avLst/>
              <a:gdLst/>
              <a:ahLst/>
              <a:cxnLst/>
              <a:rect l="l" t="t" r="r" b="b"/>
              <a:pathLst>
                <a:path w="3054" h="4019" extrusionOk="0">
                  <a:moveTo>
                    <a:pt x="808" y="0"/>
                  </a:moveTo>
                  <a:lnTo>
                    <a:pt x="690" y="20"/>
                  </a:lnTo>
                  <a:lnTo>
                    <a:pt x="572" y="40"/>
                  </a:lnTo>
                  <a:lnTo>
                    <a:pt x="454" y="99"/>
                  </a:lnTo>
                  <a:lnTo>
                    <a:pt x="355" y="158"/>
                  </a:lnTo>
                  <a:lnTo>
                    <a:pt x="257" y="256"/>
                  </a:lnTo>
                  <a:lnTo>
                    <a:pt x="178" y="355"/>
                  </a:lnTo>
                  <a:lnTo>
                    <a:pt x="119" y="473"/>
                  </a:lnTo>
                  <a:lnTo>
                    <a:pt x="60" y="611"/>
                  </a:lnTo>
                  <a:lnTo>
                    <a:pt x="20" y="749"/>
                  </a:lnTo>
                  <a:lnTo>
                    <a:pt x="1" y="926"/>
                  </a:lnTo>
                  <a:lnTo>
                    <a:pt x="1" y="1103"/>
                  </a:lnTo>
                  <a:lnTo>
                    <a:pt x="1" y="1281"/>
                  </a:lnTo>
                  <a:lnTo>
                    <a:pt x="20" y="1478"/>
                  </a:lnTo>
                  <a:lnTo>
                    <a:pt x="60" y="1675"/>
                  </a:lnTo>
                  <a:lnTo>
                    <a:pt x="119" y="1872"/>
                  </a:lnTo>
                  <a:lnTo>
                    <a:pt x="178" y="2069"/>
                  </a:lnTo>
                  <a:lnTo>
                    <a:pt x="257" y="2266"/>
                  </a:lnTo>
                  <a:lnTo>
                    <a:pt x="454" y="2640"/>
                  </a:lnTo>
                  <a:lnTo>
                    <a:pt x="671" y="2994"/>
                  </a:lnTo>
                  <a:lnTo>
                    <a:pt x="808" y="3152"/>
                  </a:lnTo>
                  <a:lnTo>
                    <a:pt x="946" y="3310"/>
                  </a:lnTo>
                  <a:lnTo>
                    <a:pt x="1084" y="3447"/>
                  </a:lnTo>
                  <a:lnTo>
                    <a:pt x="1242" y="3585"/>
                  </a:lnTo>
                  <a:lnTo>
                    <a:pt x="1380" y="3703"/>
                  </a:lnTo>
                  <a:lnTo>
                    <a:pt x="1557" y="3802"/>
                  </a:lnTo>
                  <a:lnTo>
                    <a:pt x="1793" y="3920"/>
                  </a:lnTo>
                  <a:lnTo>
                    <a:pt x="2010" y="3979"/>
                  </a:lnTo>
                  <a:lnTo>
                    <a:pt x="2227" y="4019"/>
                  </a:lnTo>
                  <a:lnTo>
                    <a:pt x="2424" y="3999"/>
                  </a:lnTo>
                  <a:lnTo>
                    <a:pt x="2581" y="3940"/>
                  </a:lnTo>
                  <a:lnTo>
                    <a:pt x="2739" y="3841"/>
                  </a:lnTo>
                  <a:lnTo>
                    <a:pt x="2877" y="3723"/>
                  </a:lnTo>
                  <a:lnTo>
                    <a:pt x="2975" y="3546"/>
                  </a:lnTo>
                  <a:lnTo>
                    <a:pt x="2601" y="3329"/>
                  </a:lnTo>
                  <a:lnTo>
                    <a:pt x="2522" y="3428"/>
                  </a:lnTo>
                  <a:lnTo>
                    <a:pt x="2404" y="3507"/>
                  </a:lnTo>
                  <a:lnTo>
                    <a:pt x="2286" y="3546"/>
                  </a:lnTo>
                  <a:lnTo>
                    <a:pt x="2168" y="3566"/>
                  </a:lnTo>
                  <a:lnTo>
                    <a:pt x="2030" y="3566"/>
                  </a:lnTo>
                  <a:lnTo>
                    <a:pt x="1872" y="3546"/>
                  </a:lnTo>
                  <a:lnTo>
                    <a:pt x="1715" y="3487"/>
                  </a:lnTo>
                  <a:lnTo>
                    <a:pt x="1557" y="3408"/>
                  </a:lnTo>
                  <a:lnTo>
                    <a:pt x="1419" y="3329"/>
                  </a:lnTo>
                  <a:lnTo>
                    <a:pt x="1301" y="3250"/>
                  </a:lnTo>
                  <a:lnTo>
                    <a:pt x="1064" y="303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33" y="2206"/>
                  </a:lnTo>
                  <a:lnTo>
                    <a:pt x="414" y="1891"/>
                  </a:lnTo>
                  <a:lnTo>
                    <a:pt x="355" y="1596"/>
                  </a:lnTo>
                  <a:lnTo>
                    <a:pt x="336" y="1438"/>
                  </a:lnTo>
                  <a:lnTo>
                    <a:pt x="336" y="1300"/>
                  </a:lnTo>
                  <a:lnTo>
                    <a:pt x="336" y="1162"/>
                  </a:lnTo>
                  <a:lnTo>
                    <a:pt x="355" y="1025"/>
                  </a:lnTo>
                  <a:lnTo>
                    <a:pt x="395" y="906"/>
                  </a:lnTo>
                  <a:lnTo>
                    <a:pt x="434" y="808"/>
                  </a:lnTo>
                  <a:lnTo>
                    <a:pt x="474" y="709"/>
                  </a:lnTo>
                  <a:lnTo>
                    <a:pt x="533" y="631"/>
                  </a:lnTo>
                  <a:lnTo>
                    <a:pt x="611" y="552"/>
                  </a:lnTo>
                  <a:lnTo>
                    <a:pt x="690" y="512"/>
                  </a:lnTo>
                  <a:lnTo>
                    <a:pt x="769" y="473"/>
                  </a:lnTo>
                  <a:lnTo>
                    <a:pt x="867" y="434"/>
                  </a:lnTo>
                  <a:lnTo>
                    <a:pt x="1084" y="434"/>
                  </a:lnTo>
                  <a:lnTo>
                    <a:pt x="1202" y="453"/>
                  </a:lnTo>
                  <a:lnTo>
                    <a:pt x="1301" y="473"/>
                  </a:lnTo>
                  <a:lnTo>
                    <a:pt x="1439" y="532"/>
                  </a:lnTo>
                  <a:lnTo>
                    <a:pt x="1557" y="591"/>
                  </a:lnTo>
                  <a:lnTo>
                    <a:pt x="1754" y="729"/>
                  </a:lnTo>
                  <a:lnTo>
                    <a:pt x="1931" y="867"/>
                  </a:lnTo>
                  <a:lnTo>
                    <a:pt x="2108" y="1044"/>
                  </a:lnTo>
                  <a:lnTo>
                    <a:pt x="2246" y="1241"/>
                  </a:lnTo>
                  <a:lnTo>
                    <a:pt x="2384" y="1458"/>
                  </a:lnTo>
                  <a:lnTo>
                    <a:pt x="2522" y="1675"/>
                  </a:lnTo>
                  <a:lnTo>
                    <a:pt x="2621" y="1911"/>
                  </a:lnTo>
                  <a:lnTo>
                    <a:pt x="2699" y="2147"/>
                  </a:lnTo>
                  <a:lnTo>
                    <a:pt x="3054" y="2364"/>
                  </a:lnTo>
                  <a:lnTo>
                    <a:pt x="2956" y="2029"/>
                  </a:lnTo>
                  <a:lnTo>
                    <a:pt x="2837" y="1714"/>
                  </a:lnTo>
                  <a:lnTo>
                    <a:pt x="2680" y="1418"/>
                  </a:lnTo>
                  <a:lnTo>
                    <a:pt x="2502" y="1123"/>
                  </a:lnTo>
                  <a:lnTo>
                    <a:pt x="2286" y="847"/>
                  </a:lnTo>
                  <a:lnTo>
                    <a:pt x="2069" y="591"/>
                  </a:lnTo>
                  <a:lnTo>
                    <a:pt x="1813" y="374"/>
                  </a:lnTo>
                  <a:lnTo>
                    <a:pt x="1557" y="217"/>
                  </a:lnTo>
                  <a:lnTo>
                    <a:pt x="1399" y="118"/>
                  </a:lnTo>
                  <a:lnTo>
                    <a:pt x="1242" y="59"/>
                  </a:lnTo>
                  <a:lnTo>
                    <a:pt x="1104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2"/>
            <p:cNvSpPr/>
            <p:nvPr/>
          </p:nvSpPr>
          <p:spPr>
            <a:xfrm>
              <a:off x="4264025" y="1711050"/>
              <a:ext cx="1138075" cy="382175"/>
            </a:xfrm>
            <a:custGeom>
              <a:avLst/>
              <a:gdLst/>
              <a:ahLst/>
              <a:cxnLst/>
              <a:rect l="l" t="t" r="r" b="b"/>
              <a:pathLst>
                <a:path w="45523" h="15287" extrusionOk="0">
                  <a:moveTo>
                    <a:pt x="45464" y="0"/>
                  </a:moveTo>
                  <a:lnTo>
                    <a:pt x="45247" y="40"/>
                  </a:lnTo>
                  <a:lnTo>
                    <a:pt x="45089" y="79"/>
                  </a:lnTo>
                  <a:lnTo>
                    <a:pt x="44912" y="138"/>
                  </a:lnTo>
                  <a:lnTo>
                    <a:pt x="44676" y="257"/>
                  </a:lnTo>
                  <a:lnTo>
                    <a:pt x="44420" y="394"/>
                  </a:lnTo>
                  <a:lnTo>
                    <a:pt x="23264" y="12686"/>
                  </a:lnTo>
                  <a:lnTo>
                    <a:pt x="22968" y="12844"/>
                  </a:lnTo>
                  <a:lnTo>
                    <a:pt x="22673" y="12962"/>
                  </a:lnTo>
                  <a:lnTo>
                    <a:pt x="22338" y="13080"/>
                  </a:lnTo>
                  <a:lnTo>
                    <a:pt x="22003" y="13179"/>
                  </a:lnTo>
                  <a:lnTo>
                    <a:pt x="21649" y="13238"/>
                  </a:lnTo>
                  <a:lnTo>
                    <a:pt x="21294" y="13297"/>
                  </a:lnTo>
                  <a:lnTo>
                    <a:pt x="20939" y="13316"/>
                  </a:lnTo>
                  <a:lnTo>
                    <a:pt x="20565" y="13336"/>
                  </a:lnTo>
                  <a:lnTo>
                    <a:pt x="20211" y="13316"/>
                  </a:lnTo>
                  <a:lnTo>
                    <a:pt x="19836" y="13297"/>
                  </a:lnTo>
                  <a:lnTo>
                    <a:pt x="19482" y="13238"/>
                  </a:lnTo>
                  <a:lnTo>
                    <a:pt x="19127" y="13179"/>
                  </a:lnTo>
                  <a:lnTo>
                    <a:pt x="18792" y="13080"/>
                  </a:lnTo>
                  <a:lnTo>
                    <a:pt x="18477" y="12962"/>
                  </a:lnTo>
                  <a:lnTo>
                    <a:pt x="18162" y="12844"/>
                  </a:lnTo>
                  <a:lnTo>
                    <a:pt x="17867" y="12686"/>
                  </a:lnTo>
                  <a:lnTo>
                    <a:pt x="847" y="2975"/>
                  </a:lnTo>
                  <a:lnTo>
                    <a:pt x="0" y="3546"/>
                  </a:lnTo>
                  <a:lnTo>
                    <a:pt x="0" y="4314"/>
                  </a:lnTo>
                  <a:lnTo>
                    <a:pt x="17867" y="14636"/>
                  </a:lnTo>
                  <a:lnTo>
                    <a:pt x="18162" y="14794"/>
                  </a:lnTo>
                  <a:lnTo>
                    <a:pt x="18457" y="14912"/>
                  </a:lnTo>
                  <a:lnTo>
                    <a:pt x="18792" y="15030"/>
                  </a:lnTo>
                  <a:lnTo>
                    <a:pt x="19127" y="15129"/>
                  </a:lnTo>
                  <a:lnTo>
                    <a:pt x="19482" y="15188"/>
                  </a:lnTo>
                  <a:lnTo>
                    <a:pt x="19836" y="15247"/>
                  </a:lnTo>
                  <a:lnTo>
                    <a:pt x="20191" y="15267"/>
                  </a:lnTo>
                  <a:lnTo>
                    <a:pt x="20565" y="15286"/>
                  </a:lnTo>
                  <a:lnTo>
                    <a:pt x="20920" y="15267"/>
                  </a:lnTo>
                  <a:lnTo>
                    <a:pt x="21294" y="15247"/>
                  </a:lnTo>
                  <a:lnTo>
                    <a:pt x="21649" y="15188"/>
                  </a:lnTo>
                  <a:lnTo>
                    <a:pt x="22003" y="15129"/>
                  </a:lnTo>
                  <a:lnTo>
                    <a:pt x="22338" y="15030"/>
                  </a:lnTo>
                  <a:lnTo>
                    <a:pt x="22653" y="14912"/>
                  </a:lnTo>
                  <a:lnTo>
                    <a:pt x="22968" y="14794"/>
                  </a:lnTo>
                  <a:lnTo>
                    <a:pt x="23264" y="14636"/>
                  </a:lnTo>
                  <a:lnTo>
                    <a:pt x="44420" y="2345"/>
                  </a:lnTo>
                  <a:lnTo>
                    <a:pt x="44676" y="2167"/>
                  </a:lnTo>
                  <a:lnTo>
                    <a:pt x="44892" y="1990"/>
                  </a:lnTo>
                  <a:lnTo>
                    <a:pt x="45089" y="1813"/>
                  </a:lnTo>
                  <a:lnTo>
                    <a:pt x="45247" y="1616"/>
                  </a:lnTo>
                  <a:lnTo>
                    <a:pt x="45365" y="1419"/>
                  </a:lnTo>
                  <a:lnTo>
                    <a:pt x="45444" y="1202"/>
                  </a:lnTo>
                  <a:lnTo>
                    <a:pt x="45503" y="1005"/>
                  </a:lnTo>
                  <a:lnTo>
                    <a:pt x="45523" y="788"/>
                  </a:lnTo>
                  <a:lnTo>
                    <a:pt x="45523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2"/>
            <p:cNvSpPr/>
            <p:nvPr/>
          </p:nvSpPr>
          <p:spPr>
            <a:xfrm>
              <a:off x="4264025" y="1414100"/>
              <a:ext cx="1138075" cy="659425"/>
            </a:xfrm>
            <a:custGeom>
              <a:avLst/>
              <a:gdLst/>
              <a:ahLst/>
              <a:cxnLst/>
              <a:rect l="l" t="t" r="r" b="b"/>
              <a:pathLst>
                <a:path w="45523" h="26377" extrusionOk="0">
                  <a:moveTo>
                    <a:pt x="26534" y="0"/>
                  </a:moveTo>
                  <a:lnTo>
                    <a:pt x="2206" y="13927"/>
                  </a:lnTo>
                  <a:lnTo>
                    <a:pt x="0" y="15424"/>
                  </a:lnTo>
                  <a:lnTo>
                    <a:pt x="17867" y="25726"/>
                  </a:lnTo>
                  <a:lnTo>
                    <a:pt x="18162" y="25884"/>
                  </a:lnTo>
                  <a:lnTo>
                    <a:pt x="18477" y="26022"/>
                  </a:lnTo>
                  <a:lnTo>
                    <a:pt x="18792" y="26120"/>
                  </a:lnTo>
                  <a:lnTo>
                    <a:pt x="19127" y="26219"/>
                  </a:lnTo>
                  <a:lnTo>
                    <a:pt x="19482" y="26278"/>
                  </a:lnTo>
                  <a:lnTo>
                    <a:pt x="19836" y="26337"/>
                  </a:lnTo>
                  <a:lnTo>
                    <a:pt x="20211" y="26376"/>
                  </a:lnTo>
                  <a:lnTo>
                    <a:pt x="20939" y="26376"/>
                  </a:lnTo>
                  <a:lnTo>
                    <a:pt x="21294" y="26337"/>
                  </a:lnTo>
                  <a:lnTo>
                    <a:pt x="21649" y="26278"/>
                  </a:lnTo>
                  <a:lnTo>
                    <a:pt x="22003" y="26219"/>
                  </a:lnTo>
                  <a:lnTo>
                    <a:pt x="22338" y="26120"/>
                  </a:lnTo>
                  <a:lnTo>
                    <a:pt x="22673" y="26022"/>
                  </a:lnTo>
                  <a:lnTo>
                    <a:pt x="22968" y="25884"/>
                  </a:lnTo>
                  <a:lnTo>
                    <a:pt x="23264" y="25726"/>
                  </a:lnTo>
                  <a:lnTo>
                    <a:pt x="44420" y="13435"/>
                  </a:lnTo>
                  <a:lnTo>
                    <a:pt x="44676" y="13257"/>
                  </a:lnTo>
                  <a:lnTo>
                    <a:pt x="44912" y="13080"/>
                  </a:lnTo>
                  <a:lnTo>
                    <a:pt x="45109" y="12903"/>
                  </a:lnTo>
                  <a:lnTo>
                    <a:pt x="45247" y="12706"/>
                  </a:lnTo>
                  <a:lnTo>
                    <a:pt x="45385" y="12509"/>
                  </a:lnTo>
                  <a:lnTo>
                    <a:pt x="45464" y="12292"/>
                  </a:lnTo>
                  <a:lnTo>
                    <a:pt x="45523" y="12075"/>
                  </a:lnTo>
                  <a:lnTo>
                    <a:pt x="45523" y="11878"/>
                  </a:lnTo>
                  <a:lnTo>
                    <a:pt x="45503" y="11662"/>
                  </a:lnTo>
                  <a:lnTo>
                    <a:pt x="45464" y="11445"/>
                  </a:lnTo>
                  <a:lnTo>
                    <a:pt x="45365" y="11248"/>
                  </a:lnTo>
                  <a:lnTo>
                    <a:pt x="45247" y="11051"/>
                  </a:lnTo>
                  <a:lnTo>
                    <a:pt x="45089" y="10854"/>
                  </a:lnTo>
                  <a:lnTo>
                    <a:pt x="44892" y="10657"/>
                  </a:lnTo>
                  <a:lnTo>
                    <a:pt x="44676" y="10480"/>
                  </a:lnTo>
                  <a:lnTo>
                    <a:pt x="44400" y="10303"/>
                  </a:lnTo>
                  <a:lnTo>
                    <a:pt x="26534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2"/>
            <p:cNvSpPr/>
            <p:nvPr/>
          </p:nvSpPr>
          <p:spPr>
            <a:xfrm>
              <a:off x="4264025" y="1687400"/>
              <a:ext cx="1138075" cy="382175"/>
            </a:xfrm>
            <a:custGeom>
              <a:avLst/>
              <a:gdLst/>
              <a:ahLst/>
              <a:cxnLst/>
              <a:rect l="l" t="t" r="r" b="b"/>
              <a:pathLst>
                <a:path w="45523" h="15287" extrusionOk="0">
                  <a:moveTo>
                    <a:pt x="45464" y="1"/>
                  </a:moveTo>
                  <a:lnTo>
                    <a:pt x="45247" y="40"/>
                  </a:lnTo>
                  <a:lnTo>
                    <a:pt x="45089" y="80"/>
                  </a:lnTo>
                  <a:lnTo>
                    <a:pt x="44912" y="159"/>
                  </a:lnTo>
                  <a:lnTo>
                    <a:pt x="44676" y="257"/>
                  </a:lnTo>
                  <a:lnTo>
                    <a:pt x="44420" y="395"/>
                  </a:lnTo>
                  <a:lnTo>
                    <a:pt x="23264" y="12706"/>
                  </a:lnTo>
                  <a:lnTo>
                    <a:pt x="22968" y="12844"/>
                  </a:lnTo>
                  <a:lnTo>
                    <a:pt x="22673" y="12982"/>
                  </a:lnTo>
                  <a:lnTo>
                    <a:pt x="22338" y="13100"/>
                  </a:lnTo>
                  <a:lnTo>
                    <a:pt x="22003" y="13179"/>
                  </a:lnTo>
                  <a:lnTo>
                    <a:pt x="21649" y="13258"/>
                  </a:lnTo>
                  <a:lnTo>
                    <a:pt x="21294" y="13297"/>
                  </a:lnTo>
                  <a:lnTo>
                    <a:pt x="20939" y="13337"/>
                  </a:lnTo>
                  <a:lnTo>
                    <a:pt x="20211" y="13337"/>
                  </a:lnTo>
                  <a:lnTo>
                    <a:pt x="19836" y="13297"/>
                  </a:lnTo>
                  <a:lnTo>
                    <a:pt x="19482" y="13258"/>
                  </a:lnTo>
                  <a:lnTo>
                    <a:pt x="19127" y="13179"/>
                  </a:lnTo>
                  <a:lnTo>
                    <a:pt x="18792" y="13100"/>
                  </a:lnTo>
                  <a:lnTo>
                    <a:pt x="18477" y="12982"/>
                  </a:lnTo>
                  <a:lnTo>
                    <a:pt x="18162" y="12844"/>
                  </a:lnTo>
                  <a:lnTo>
                    <a:pt x="17867" y="12706"/>
                  </a:lnTo>
                  <a:lnTo>
                    <a:pt x="847" y="2995"/>
                  </a:lnTo>
                  <a:lnTo>
                    <a:pt x="0" y="3547"/>
                  </a:lnTo>
                  <a:lnTo>
                    <a:pt x="0" y="4335"/>
                  </a:lnTo>
                  <a:lnTo>
                    <a:pt x="17867" y="14656"/>
                  </a:lnTo>
                  <a:lnTo>
                    <a:pt x="18162" y="14794"/>
                  </a:lnTo>
                  <a:lnTo>
                    <a:pt x="18457" y="14932"/>
                  </a:lnTo>
                  <a:lnTo>
                    <a:pt x="18792" y="15050"/>
                  </a:lnTo>
                  <a:lnTo>
                    <a:pt x="19127" y="15129"/>
                  </a:lnTo>
                  <a:lnTo>
                    <a:pt x="19482" y="15208"/>
                  </a:lnTo>
                  <a:lnTo>
                    <a:pt x="19836" y="15247"/>
                  </a:lnTo>
                  <a:lnTo>
                    <a:pt x="20191" y="15287"/>
                  </a:lnTo>
                  <a:lnTo>
                    <a:pt x="20920" y="15287"/>
                  </a:lnTo>
                  <a:lnTo>
                    <a:pt x="21294" y="15247"/>
                  </a:lnTo>
                  <a:lnTo>
                    <a:pt x="21649" y="15208"/>
                  </a:lnTo>
                  <a:lnTo>
                    <a:pt x="22003" y="15129"/>
                  </a:lnTo>
                  <a:lnTo>
                    <a:pt x="22338" y="15050"/>
                  </a:lnTo>
                  <a:lnTo>
                    <a:pt x="22653" y="14932"/>
                  </a:lnTo>
                  <a:lnTo>
                    <a:pt x="22968" y="14794"/>
                  </a:lnTo>
                  <a:lnTo>
                    <a:pt x="23264" y="14656"/>
                  </a:lnTo>
                  <a:lnTo>
                    <a:pt x="44420" y="2345"/>
                  </a:lnTo>
                  <a:lnTo>
                    <a:pt x="44676" y="2187"/>
                  </a:lnTo>
                  <a:lnTo>
                    <a:pt x="44892" y="2010"/>
                  </a:lnTo>
                  <a:lnTo>
                    <a:pt x="45089" y="1813"/>
                  </a:lnTo>
                  <a:lnTo>
                    <a:pt x="45247" y="1616"/>
                  </a:lnTo>
                  <a:lnTo>
                    <a:pt x="45365" y="1419"/>
                  </a:lnTo>
                  <a:lnTo>
                    <a:pt x="45444" y="1222"/>
                  </a:lnTo>
                  <a:lnTo>
                    <a:pt x="45503" y="1006"/>
                  </a:lnTo>
                  <a:lnTo>
                    <a:pt x="45523" y="809"/>
                  </a:lnTo>
                  <a:lnTo>
                    <a:pt x="45523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2"/>
            <p:cNvSpPr/>
            <p:nvPr/>
          </p:nvSpPr>
          <p:spPr>
            <a:xfrm>
              <a:off x="4264025" y="1390450"/>
              <a:ext cx="1138075" cy="659925"/>
            </a:xfrm>
            <a:custGeom>
              <a:avLst/>
              <a:gdLst/>
              <a:ahLst/>
              <a:cxnLst/>
              <a:rect l="l" t="t" r="r" b="b"/>
              <a:pathLst>
                <a:path w="45523" h="26397" extrusionOk="0">
                  <a:moveTo>
                    <a:pt x="26534" y="1"/>
                  </a:moveTo>
                  <a:lnTo>
                    <a:pt x="2206" y="13947"/>
                  </a:lnTo>
                  <a:lnTo>
                    <a:pt x="0" y="15425"/>
                  </a:lnTo>
                  <a:lnTo>
                    <a:pt x="17867" y="25747"/>
                  </a:lnTo>
                  <a:lnTo>
                    <a:pt x="18162" y="25904"/>
                  </a:lnTo>
                  <a:lnTo>
                    <a:pt x="18477" y="26022"/>
                  </a:lnTo>
                  <a:lnTo>
                    <a:pt x="18792" y="26140"/>
                  </a:lnTo>
                  <a:lnTo>
                    <a:pt x="19127" y="26219"/>
                  </a:lnTo>
                  <a:lnTo>
                    <a:pt x="19482" y="26298"/>
                  </a:lnTo>
                  <a:lnTo>
                    <a:pt x="19836" y="26357"/>
                  </a:lnTo>
                  <a:lnTo>
                    <a:pt x="20211" y="26377"/>
                  </a:lnTo>
                  <a:lnTo>
                    <a:pt x="20565" y="26397"/>
                  </a:lnTo>
                  <a:lnTo>
                    <a:pt x="20939" y="26377"/>
                  </a:lnTo>
                  <a:lnTo>
                    <a:pt x="21294" y="26357"/>
                  </a:lnTo>
                  <a:lnTo>
                    <a:pt x="21649" y="26298"/>
                  </a:lnTo>
                  <a:lnTo>
                    <a:pt x="22003" y="26219"/>
                  </a:lnTo>
                  <a:lnTo>
                    <a:pt x="22338" y="26140"/>
                  </a:lnTo>
                  <a:lnTo>
                    <a:pt x="22673" y="26022"/>
                  </a:lnTo>
                  <a:lnTo>
                    <a:pt x="22968" y="25904"/>
                  </a:lnTo>
                  <a:lnTo>
                    <a:pt x="23264" y="25747"/>
                  </a:lnTo>
                  <a:lnTo>
                    <a:pt x="44420" y="13455"/>
                  </a:lnTo>
                  <a:lnTo>
                    <a:pt x="44676" y="13278"/>
                  </a:lnTo>
                  <a:lnTo>
                    <a:pt x="44912" y="13100"/>
                  </a:lnTo>
                  <a:lnTo>
                    <a:pt x="45109" y="12903"/>
                  </a:lnTo>
                  <a:lnTo>
                    <a:pt x="45247" y="12706"/>
                  </a:lnTo>
                  <a:lnTo>
                    <a:pt x="45385" y="12509"/>
                  </a:lnTo>
                  <a:lnTo>
                    <a:pt x="45464" y="12312"/>
                  </a:lnTo>
                  <a:lnTo>
                    <a:pt x="45523" y="12096"/>
                  </a:lnTo>
                  <a:lnTo>
                    <a:pt x="45523" y="11879"/>
                  </a:lnTo>
                  <a:lnTo>
                    <a:pt x="45503" y="11682"/>
                  </a:lnTo>
                  <a:lnTo>
                    <a:pt x="45464" y="11465"/>
                  </a:lnTo>
                  <a:lnTo>
                    <a:pt x="45365" y="11249"/>
                  </a:lnTo>
                  <a:lnTo>
                    <a:pt x="45247" y="11052"/>
                  </a:lnTo>
                  <a:lnTo>
                    <a:pt x="45089" y="10855"/>
                  </a:lnTo>
                  <a:lnTo>
                    <a:pt x="44892" y="10677"/>
                  </a:lnTo>
                  <a:lnTo>
                    <a:pt x="44676" y="10500"/>
                  </a:lnTo>
                  <a:lnTo>
                    <a:pt x="44400" y="10323"/>
                  </a:lnTo>
                  <a:lnTo>
                    <a:pt x="265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2"/>
            <p:cNvSpPr/>
            <p:nvPr/>
          </p:nvSpPr>
          <p:spPr>
            <a:xfrm>
              <a:off x="4308350" y="1371750"/>
              <a:ext cx="1061250" cy="616075"/>
            </a:xfrm>
            <a:custGeom>
              <a:avLst/>
              <a:gdLst/>
              <a:ahLst/>
              <a:cxnLst/>
              <a:rect l="l" t="t" r="r" b="b"/>
              <a:pathLst>
                <a:path w="42450" h="24643" extrusionOk="0">
                  <a:moveTo>
                    <a:pt x="25411" y="0"/>
                  </a:moveTo>
                  <a:lnTo>
                    <a:pt x="0" y="14715"/>
                  </a:lnTo>
                  <a:lnTo>
                    <a:pt x="16094" y="24013"/>
                  </a:lnTo>
                  <a:lnTo>
                    <a:pt x="16369" y="24170"/>
                  </a:lnTo>
                  <a:lnTo>
                    <a:pt x="16665" y="24288"/>
                  </a:lnTo>
                  <a:lnTo>
                    <a:pt x="16980" y="24387"/>
                  </a:lnTo>
                  <a:lnTo>
                    <a:pt x="17295" y="24485"/>
                  </a:lnTo>
                  <a:lnTo>
                    <a:pt x="17630" y="24544"/>
                  </a:lnTo>
                  <a:lnTo>
                    <a:pt x="17965" y="24603"/>
                  </a:lnTo>
                  <a:lnTo>
                    <a:pt x="18319" y="24623"/>
                  </a:lnTo>
                  <a:lnTo>
                    <a:pt x="18674" y="24643"/>
                  </a:lnTo>
                  <a:lnTo>
                    <a:pt x="19009" y="24623"/>
                  </a:lnTo>
                  <a:lnTo>
                    <a:pt x="19363" y="24603"/>
                  </a:lnTo>
                  <a:lnTo>
                    <a:pt x="19698" y="24544"/>
                  </a:lnTo>
                  <a:lnTo>
                    <a:pt x="20033" y="24485"/>
                  </a:lnTo>
                  <a:lnTo>
                    <a:pt x="20348" y="24387"/>
                  </a:lnTo>
                  <a:lnTo>
                    <a:pt x="20664" y="24288"/>
                  </a:lnTo>
                  <a:lnTo>
                    <a:pt x="20959" y="24170"/>
                  </a:lnTo>
                  <a:lnTo>
                    <a:pt x="21235" y="24013"/>
                  </a:lnTo>
                  <a:lnTo>
                    <a:pt x="41406" y="12292"/>
                  </a:lnTo>
                  <a:lnTo>
                    <a:pt x="41642" y="12135"/>
                  </a:lnTo>
                  <a:lnTo>
                    <a:pt x="41859" y="11977"/>
                  </a:lnTo>
                  <a:lnTo>
                    <a:pt x="42036" y="11780"/>
                  </a:lnTo>
                  <a:lnTo>
                    <a:pt x="42194" y="11603"/>
                  </a:lnTo>
                  <a:lnTo>
                    <a:pt x="42312" y="11406"/>
                  </a:lnTo>
                  <a:lnTo>
                    <a:pt x="42391" y="11209"/>
                  </a:lnTo>
                  <a:lnTo>
                    <a:pt x="42430" y="11012"/>
                  </a:lnTo>
                  <a:lnTo>
                    <a:pt x="42450" y="10815"/>
                  </a:lnTo>
                  <a:lnTo>
                    <a:pt x="42430" y="10618"/>
                  </a:lnTo>
                  <a:lnTo>
                    <a:pt x="42391" y="10401"/>
                  </a:lnTo>
                  <a:lnTo>
                    <a:pt x="42312" y="10204"/>
                  </a:lnTo>
                  <a:lnTo>
                    <a:pt x="42194" y="10027"/>
                  </a:lnTo>
                  <a:lnTo>
                    <a:pt x="42036" y="9830"/>
                  </a:lnTo>
                  <a:lnTo>
                    <a:pt x="41859" y="9653"/>
                  </a:lnTo>
                  <a:lnTo>
                    <a:pt x="41642" y="9475"/>
                  </a:lnTo>
                  <a:lnTo>
                    <a:pt x="41386" y="9318"/>
                  </a:lnTo>
                  <a:lnTo>
                    <a:pt x="25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2"/>
            <p:cNvSpPr/>
            <p:nvPr/>
          </p:nvSpPr>
          <p:spPr>
            <a:xfrm>
              <a:off x="4308350" y="1642100"/>
              <a:ext cx="1061250" cy="392025"/>
            </a:xfrm>
            <a:custGeom>
              <a:avLst/>
              <a:gdLst/>
              <a:ahLst/>
              <a:cxnLst/>
              <a:rect l="l" t="t" r="r" b="b"/>
              <a:pathLst>
                <a:path w="42450" h="15681" extrusionOk="0">
                  <a:moveTo>
                    <a:pt x="42450" y="1"/>
                  </a:moveTo>
                  <a:lnTo>
                    <a:pt x="42430" y="198"/>
                  </a:lnTo>
                  <a:lnTo>
                    <a:pt x="42391" y="414"/>
                  </a:lnTo>
                  <a:lnTo>
                    <a:pt x="42312" y="592"/>
                  </a:lnTo>
                  <a:lnTo>
                    <a:pt x="42194" y="789"/>
                  </a:lnTo>
                  <a:lnTo>
                    <a:pt x="42036" y="986"/>
                  </a:lnTo>
                  <a:lnTo>
                    <a:pt x="41859" y="1163"/>
                  </a:lnTo>
                  <a:lnTo>
                    <a:pt x="41642" y="1321"/>
                  </a:lnTo>
                  <a:lnTo>
                    <a:pt x="41406" y="1478"/>
                  </a:lnTo>
                  <a:lnTo>
                    <a:pt x="21235" y="13199"/>
                  </a:lnTo>
                  <a:lnTo>
                    <a:pt x="20959" y="13356"/>
                  </a:lnTo>
                  <a:lnTo>
                    <a:pt x="20664" y="13474"/>
                  </a:lnTo>
                  <a:lnTo>
                    <a:pt x="20348" y="13573"/>
                  </a:lnTo>
                  <a:lnTo>
                    <a:pt x="20033" y="13671"/>
                  </a:lnTo>
                  <a:lnTo>
                    <a:pt x="19698" y="13730"/>
                  </a:lnTo>
                  <a:lnTo>
                    <a:pt x="19363" y="13789"/>
                  </a:lnTo>
                  <a:lnTo>
                    <a:pt x="19009" y="13809"/>
                  </a:lnTo>
                  <a:lnTo>
                    <a:pt x="18674" y="13829"/>
                  </a:lnTo>
                  <a:lnTo>
                    <a:pt x="18319" y="13809"/>
                  </a:lnTo>
                  <a:lnTo>
                    <a:pt x="17965" y="13789"/>
                  </a:lnTo>
                  <a:lnTo>
                    <a:pt x="17630" y="13730"/>
                  </a:lnTo>
                  <a:lnTo>
                    <a:pt x="17295" y="13671"/>
                  </a:lnTo>
                  <a:lnTo>
                    <a:pt x="16980" y="13573"/>
                  </a:lnTo>
                  <a:lnTo>
                    <a:pt x="16665" y="13474"/>
                  </a:lnTo>
                  <a:lnTo>
                    <a:pt x="16369" y="13356"/>
                  </a:lnTo>
                  <a:lnTo>
                    <a:pt x="16094" y="13199"/>
                  </a:lnTo>
                  <a:lnTo>
                    <a:pt x="0" y="3901"/>
                  </a:lnTo>
                  <a:lnTo>
                    <a:pt x="0" y="5753"/>
                  </a:lnTo>
                  <a:lnTo>
                    <a:pt x="16094" y="15070"/>
                  </a:lnTo>
                  <a:lnTo>
                    <a:pt x="16369" y="15208"/>
                  </a:lnTo>
                  <a:lnTo>
                    <a:pt x="16665" y="15326"/>
                  </a:lnTo>
                  <a:lnTo>
                    <a:pt x="16960" y="15444"/>
                  </a:lnTo>
                  <a:lnTo>
                    <a:pt x="17295" y="15523"/>
                  </a:lnTo>
                  <a:lnTo>
                    <a:pt x="17630" y="15582"/>
                  </a:lnTo>
                  <a:lnTo>
                    <a:pt x="17965" y="15641"/>
                  </a:lnTo>
                  <a:lnTo>
                    <a:pt x="18319" y="15661"/>
                  </a:lnTo>
                  <a:lnTo>
                    <a:pt x="18654" y="15681"/>
                  </a:lnTo>
                  <a:lnTo>
                    <a:pt x="19009" y="15661"/>
                  </a:lnTo>
                  <a:lnTo>
                    <a:pt x="19363" y="15641"/>
                  </a:lnTo>
                  <a:lnTo>
                    <a:pt x="19698" y="15582"/>
                  </a:lnTo>
                  <a:lnTo>
                    <a:pt x="20033" y="15523"/>
                  </a:lnTo>
                  <a:lnTo>
                    <a:pt x="20348" y="15444"/>
                  </a:lnTo>
                  <a:lnTo>
                    <a:pt x="20664" y="15326"/>
                  </a:lnTo>
                  <a:lnTo>
                    <a:pt x="20959" y="15208"/>
                  </a:lnTo>
                  <a:lnTo>
                    <a:pt x="21235" y="15070"/>
                  </a:lnTo>
                  <a:lnTo>
                    <a:pt x="41386" y="3349"/>
                  </a:lnTo>
                  <a:lnTo>
                    <a:pt x="41642" y="3172"/>
                  </a:lnTo>
                  <a:lnTo>
                    <a:pt x="41859" y="3015"/>
                  </a:lnTo>
                  <a:lnTo>
                    <a:pt x="42036" y="2837"/>
                  </a:lnTo>
                  <a:lnTo>
                    <a:pt x="42194" y="2640"/>
                  </a:lnTo>
                  <a:lnTo>
                    <a:pt x="42292" y="2463"/>
                  </a:lnTo>
                  <a:lnTo>
                    <a:pt x="42391" y="2266"/>
                  </a:lnTo>
                  <a:lnTo>
                    <a:pt x="42430" y="2069"/>
                  </a:lnTo>
                  <a:lnTo>
                    <a:pt x="42450" y="1872"/>
                  </a:lnTo>
                  <a:lnTo>
                    <a:pt x="42450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2"/>
            <p:cNvSpPr/>
            <p:nvPr/>
          </p:nvSpPr>
          <p:spPr>
            <a:xfrm>
              <a:off x="4837225" y="1975500"/>
              <a:ext cx="425525" cy="294500"/>
            </a:xfrm>
            <a:custGeom>
              <a:avLst/>
              <a:gdLst/>
              <a:ahLst/>
              <a:cxnLst/>
              <a:rect l="l" t="t" r="r" b="b"/>
              <a:pathLst>
                <a:path w="17021" h="11780" extrusionOk="0">
                  <a:moveTo>
                    <a:pt x="17020" y="0"/>
                  </a:moveTo>
                  <a:lnTo>
                    <a:pt x="16213" y="60"/>
                  </a:lnTo>
                  <a:lnTo>
                    <a:pt x="14696" y="138"/>
                  </a:lnTo>
                  <a:lnTo>
                    <a:pt x="730" y="9495"/>
                  </a:lnTo>
                  <a:lnTo>
                    <a:pt x="671" y="9456"/>
                  </a:lnTo>
                  <a:lnTo>
                    <a:pt x="592" y="9436"/>
                  </a:lnTo>
                  <a:lnTo>
                    <a:pt x="513" y="9475"/>
                  </a:lnTo>
                  <a:lnTo>
                    <a:pt x="434" y="9515"/>
                  </a:lnTo>
                  <a:lnTo>
                    <a:pt x="395" y="9574"/>
                  </a:lnTo>
                  <a:lnTo>
                    <a:pt x="375" y="9653"/>
                  </a:lnTo>
                  <a:lnTo>
                    <a:pt x="395" y="9712"/>
                  </a:lnTo>
                  <a:lnTo>
                    <a:pt x="415" y="9731"/>
                  </a:lnTo>
                  <a:lnTo>
                    <a:pt x="237" y="9909"/>
                  </a:lnTo>
                  <a:lnTo>
                    <a:pt x="119" y="10086"/>
                  </a:lnTo>
                  <a:lnTo>
                    <a:pt x="40" y="10283"/>
                  </a:lnTo>
                  <a:lnTo>
                    <a:pt x="1" y="10480"/>
                  </a:lnTo>
                  <a:lnTo>
                    <a:pt x="21" y="10697"/>
                  </a:lnTo>
                  <a:lnTo>
                    <a:pt x="40" y="10874"/>
                  </a:lnTo>
                  <a:lnTo>
                    <a:pt x="119" y="11071"/>
                  </a:lnTo>
                  <a:lnTo>
                    <a:pt x="218" y="11248"/>
                  </a:lnTo>
                  <a:lnTo>
                    <a:pt x="336" y="11406"/>
                  </a:lnTo>
                  <a:lnTo>
                    <a:pt x="493" y="11544"/>
                  </a:lnTo>
                  <a:lnTo>
                    <a:pt x="651" y="11642"/>
                  </a:lnTo>
                  <a:lnTo>
                    <a:pt x="828" y="11721"/>
                  </a:lnTo>
                  <a:lnTo>
                    <a:pt x="1025" y="11780"/>
                  </a:lnTo>
                  <a:lnTo>
                    <a:pt x="1242" y="11780"/>
                  </a:lnTo>
                  <a:lnTo>
                    <a:pt x="1459" y="11741"/>
                  </a:lnTo>
                  <a:lnTo>
                    <a:pt x="1675" y="11662"/>
                  </a:lnTo>
                  <a:lnTo>
                    <a:pt x="1675" y="11681"/>
                  </a:lnTo>
                  <a:lnTo>
                    <a:pt x="3921" y="10184"/>
                  </a:lnTo>
                  <a:lnTo>
                    <a:pt x="8826" y="6895"/>
                  </a:lnTo>
                  <a:lnTo>
                    <a:pt x="15976" y="2088"/>
                  </a:lnTo>
                  <a:lnTo>
                    <a:pt x="16666" y="749"/>
                  </a:lnTo>
                  <a:lnTo>
                    <a:pt x="17020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2"/>
            <p:cNvSpPr/>
            <p:nvPr/>
          </p:nvSpPr>
          <p:spPr>
            <a:xfrm>
              <a:off x="5209525" y="1946450"/>
              <a:ext cx="58150" cy="51725"/>
            </a:xfrm>
            <a:custGeom>
              <a:avLst/>
              <a:gdLst/>
              <a:ahLst/>
              <a:cxnLst/>
              <a:rect l="l" t="t" r="r" b="b"/>
              <a:pathLst>
                <a:path w="2326" h="2069" extrusionOk="0">
                  <a:moveTo>
                    <a:pt x="2325" y="0"/>
                  </a:moveTo>
                  <a:lnTo>
                    <a:pt x="1" y="118"/>
                  </a:lnTo>
                  <a:lnTo>
                    <a:pt x="1281" y="2069"/>
                  </a:lnTo>
                  <a:lnTo>
                    <a:pt x="2325" y="0"/>
                  </a:lnTo>
                  <a:close/>
                </a:path>
              </a:pathLst>
            </a:custGeom>
            <a:solidFill>
              <a:srgbClr val="FEC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5247450" y="1946450"/>
              <a:ext cx="20225" cy="18250"/>
            </a:xfrm>
            <a:custGeom>
              <a:avLst/>
              <a:gdLst/>
              <a:ahLst/>
              <a:cxnLst/>
              <a:rect l="l" t="t" r="r" b="b"/>
              <a:pathLst>
                <a:path w="809" h="730" extrusionOk="0">
                  <a:moveTo>
                    <a:pt x="808" y="0"/>
                  </a:moveTo>
                  <a:lnTo>
                    <a:pt x="1" y="40"/>
                  </a:lnTo>
                  <a:lnTo>
                    <a:pt x="138" y="197"/>
                  </a:lnTo>
                  <a:lnTo>
                    <a:pt x="257" y="355"/>
                  </a:lnTo>
                  <a:lnTo>
                    <a:pt x="355" y="532"/>
                  </a:lnTo>
                  <a:lnTo>
                    <a:pt x="454" y="729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3B3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5247450" y="1946450"/>
              <a:ext cx="20225" cy="1000"/>
            </a:xfrm>
            <a:custGeom>
              <a:avLst/>
              <a:gdLst/>
              <a:ahLst/>
              <a:cxnLst/>
              <a:rect l="l" t="t" r="r" b="b"/>
              <a:pathLst>
                <a:path w="809" h="40" extrusionOk="0">
                  <a:moveTo>
                    <a:pt x="808" y="0"/>
                  </a:moveTo>
                  <a:lnTo>
                    <a:pt x="1" y="4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3C3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5247450" y="1946450"/>
              <a:ext cx="20225" cy="18250"/>
            </a:xfrm>
            <a:custGeom>
              <a:avLst/>
              <a:gdLst/>
              <a:ahLst/>
              <a:cxnLst/>
              <a:rect l="l" t="t" r="r" b="b"/>
              <a:pathLst>
                <a:path w="809" h="730" extrusionOk="0">
                  <a:moveTo>
                    <a:pt x="808" y="0"/>
                  </a:moveTo>
                  <a:lnTo>
                    <a:pt x="1" y="40"/>
                  </a:lnTo>
                  <a:lnTo>
                    <a:pt x="158" y="237"/>
                  </a:lnTo>
                  <a:lnTo>
                    <a:pt x="296" y="434"/>
                  </a:lnTo>
                  <a:lnTo>
                    <a:pt x="454" y="729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2"/>
            <p:cNvSpPr/>
            <p:nvPr/>
          </p:nvSpPr>
          <p:spPr>
            <a:xfrm>
              <a:off x="4854975" y="1949400"/>
              <a:ext cx="386600" cy="286625"/>
            </a:xfrm>
            <a:custGeom>
              <a:avLst/>
              <a:gdLst/>
              <a:ahLst/>
              <a:cxnLst/>
              <a:rect l="l" t="t" r="r" b="b"/>
              <a:pathLst>
                <a:path w="15464" h="11465" extrusionOk="0">
                  <a:moveTo>
                    <a:pt x="14183" y="0"/>
                  </a:moveTo>
                  <a:lnTo>
                    <a:pt x="0" y="9515"/>
                  </a:lnTo>
                  <a:lnTo>
                    <a:pt x="276" y="9672"/>
                  </a:lnTo>
                  <a:lnTo>
                    <a:pt x="512" y="9850"/>
                  </a:lnTo>
                  <a:lnTo>
                    <a:pt x="729" y="10066"/>
                  </a:lnTo>
                  <a:lnTo>
                    <a:pt x="906" y="10322"/>
                  </a:lnTo>
                  <a:lnTo>
                    <a:pt x="1064" y="10578"/>
                  </a:lnTo>
                  <a:lnTo>
                    <a:pt x="1162" y="10854"/>
                  </a:lnTo>
                  <a:lnTo>
                    <a:pt x="1241" y="11150"/>
                  </a:lnTo>
                  <a:lnTo>
                    <a:pt x="1280" y="11465"/>
                  </a:lnTo>
                  <a:lnTo>
                    <a:pt x="15463" y="1951"/>
                  </a:lnTo>
                  <a:lnTo>
                    <a:pt x="15424" y="1655"/>
                  </a:lnTo>
                  <a:lnTo>
                    <a:pt x="15345" y="1360"/>
                  </a:lnTo>
                  <a:lnTo>
                    <a:pt x="15227" y="1084"/>
                  </a:lnTo>
                  <a:lnTo>
                    <a:pt x="15089" y="808"/>
                  </a:lnTo>
                  <a:lnTo>
                    <a:pt x="14912" y="572"/>
                  </a:lnTo>
                  <a:lnTo>
                    <a:pt x="14695" y="355"/>
                  </a:lnTo>
                  <a:lnTo>
                    <a:pt x="14439" y="158"/>
                  </a:lnTo>
                  <a:lnTo>
                    <a:pt x="14183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2"/>
            <p:cNvSpPr/>
            <p:nvPr/>
          </p:nvSpPr>
          <p:spPr>
            <a:xfrm>
              <a:off x="4842150" y="2187250"/>
              <a:ext cx="44850" cy="53225"/>
            </a:xfrm>
            <a:custGeom>
              <a:avLst/>
              <a:gdLst/>
              <a:ahLst/>
              <a:cxnLst/>
              <a:rect l="l" t="t" r="r" b="b"/>
              <a:pathLst>
                <a:path w="1794" h="2129" extrusionOk="0">
                  <a:moveTo>
                    <a:pt x="513" y="1"/>
                  </a:moveTo>
                  <a:lnTo>
                    <a:pt x="415" y="60"/>
                  </a:lnTo>
                  <a:lnTo>
                    <a:pt x="336" y="158"/>
                  </a:lnTo>
                  <a:lnTo>
                    <a:pt x="257" y="237"/>
                  </a:lnTo>
                  <a:lnTo>
                    <a:pt x="178" y="336"/>
                  </a:lnTo>
                  <a:lnTo>
                    <a:pt x="119" y="434"/>
                  </a:lnTo>
                  <a:lnTo>
                    <a:pt x="40" y="651"/>
                  </a:lnTo>
                  <a:lnTo>
                    <a:pt x="1" y="848"/>
                  </a:lnTo>
                  <a:lnTo>
                    <a:pt x="1" y="1045"/>
                  </a:lnTo>
                  <a:lnTo>
                    <a:pt x="60" y="1261"/>
                  </a:lnTo>
                  <a:lnTo>
                    <a:pt x="119" y="1439"/>
                  </a:lnTo>
                  <a:lnTo>
                    <a:pt x="237" y="1616"/>
                  </a:lnTo>
                  <a:lnTo>
                    <a:pt x="356" y="1774"/>
                  </a:lnTo>
                  <a:lnTo>
                    <a:pt x="513" y="1911"/>
                  </a:lnTo>
                  <a:lnTo>
                    <a:pt x="690" y="2030"/>
                  </a:lnTo>
                  <a:lnTo>
                    <a:pt x="887" y="2089"/>
                  </a:lnTo>
                  <a:lnTo>
                    <a:pt x="1084" y="2128"/>
                  </a:lnTo>
                  <a:lnTo>
                    <a:pt x="1301" y="2128"/>
                  </a:lnTo>
                  <a:lnTo>
                    <a:pt x="1419" y="2108"/>
                  </a:lnTo>
                  <a:lnTo>
                    <a:pt x="1537" y="2069"/>
                  </a:lnTo>
                  <a:lnTo>
                    <a:pt x="1656" y="2030"/>
                  </a:lnTo>
                  <a:lnTo>
                    <a:pt x="1754" y="1971"/>
                  </a:lnTo>
                  <a:lnTo>
                    <a:pt x="1793" y="1951"/>
                  </a:lnTo>
                  <a:lnTo>
                    <a:pt x="1754" y="1636"/>
                  </a:lnTo>
                  <a:lnTo>
                    <a:pt x="1675" y="1340"/>
                  </a:lnTo>
                  <a:lnTo>
                    <a:pt x="1577" y="1064"/>
                  </a:lnTo>
                  <a:lnTo>
                    <a:pt x="1419" y="808"/>
                  </a:lnTo>
                  <a:lnTo>
                    <a:pt x="1242" y="552"/>
                  </a:lnTo>
                  <a:lnTo>
                    <a:pt x="1025" y="336"/>
                  </a:lnTo>
                  <a:lnTo>
                    <a:pt x="789" y="158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2"/>
            <p:cNvSpPr/>
            <p:nvPr/>
          </p:nvSpPr>
          <p:spPr>
            <a:xfrm>
              <a:off x="4851525" y="2182325"/>
              <a:ext cx="41375" cy="57150"/>
            </a:xfrm>
            <a:custGeom>
              <a:avLst/>
              <a:gdLst/>
              <a:ahLst/>
              <a:cxnLst/>
              <a:rect l="l" t="t" r="r" b="b"/>
              <a:pathLst>
                <a:path w="1655" h="2286" extrusionOk="0">
                  <a:moveTo>
                    <a:pt x="217" y="1"/>
                  </a:moveTo>
                  <a:lnTo>
                    <a:pt x="138" y="20"/>
                  </a:lnTo>
                  <a:lnTo>
                    <a:pt x="59" y="79"/>
                  </a:lnTo>
                  <a:lnTo>
                    <a:pt x="20" y="119"/>
                  </a:lnTo>
                  <a:lnTo>
                    <a:pt x="0" y="198"/>
                  </a:lnTo>
                  <a:lnTo>
                    <a:pt x="20" y="276"/>
                  </a:lnTo>
                  <a:lnTo>
                    <a:pt x="79" y="316"/>
                  </a:lnTo>
                  <a:lnTo>
                    <a:pt x="315" y="473"/>
                  </a:lnTo>
                  <a:lnTo>
                    <a:pt x="552" y="651"/>
                  </a:lnTo>
                  <a:lnTo>
                    <a:pt x="749" y="848"/>
                  </a:lnTo>
                  <a:lnTo>
                    <a:pt x="926" y="1084"/>
                  </a:lnTo>
                  <a:lnTo>
                    <a:pt x="1064" y="1320"/>
                  </a:lnTo>
                  <a:lnTo>
                    <a:pt x="1162" y="1596"/>
                  </a:lnTo>
                  <a:lnTo>
                    <a:pt x="1241" y="1872"/>
                  </a:lnTo>
                  <a:lnTo>
                    <a:pt x="1281" y="2148"/>
                  </a:lnTo>
                  <a:lnTo>
                    <a:pt x="1300" y="2227"/>
                  </a:lnTo>
                  <a:lnTo>
                    <a:pt x="1359" y="2266"/>
                  </a:lnTo>
                  <a:lnTo>
                    <a:pt x="1438" y="2286"/>
                  </a:lnTo>
                  <a:lnTo>
                    <a:pt x="1497" y="2266"/>
                  </a:lnTo>
                  <a:lnTo>
                    <a:pt x="1576" y="2207"/>
                  </a:lnTo>
                  <a:lnTo>
                    <a:pt x="1635" y="2148"/>
                  </a:lnTo>
                  <a:lnTo>
                    <a:pt x="1655" y="2089"/>
                  </a:lnTo>
                  <a:lnTo>
                    <a:pt x="1615" y="1754"/>
                  </a:lnTo>
                  <a:lnTo>
                    <a:pt x="1517" y="1439"/>
                  </a:lnTo>
                  <a:lnTo>
                    <a:pt x="1399" y="1143"/>
                  </a:lnTo>
                  <a:lnTo>
                    <a:pt x="1241" y="867"/>
                  </a:lnTo>
                  <a:lnTo>
                    <a:pt x="1044" y="611"/>
                  </a:lnTo>
                  <a:lnTo>
                    <a:pt x="828" y="375"/>
                  </a:lnTo>
                  <a:lnTo>
                    <a:pt x="571" y="178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5030275" y="1975000"/>
              <a:ext cx="375775" cy="357050"/>
            </a:xfrm>
            <a:custGeom>
              <a:avLst/>
              <a:gdLst/>
              <a:ahLst/>
              <a:cxnLst/>
              <a:rect l="l" t="t" r="r" b="b"/>
              <a:pathLst>
                <a:path w="15031" h="14282" extrusionOk="0">
                  <a:moveTo>
                    <a:pt x="15030" y="1"/>
                  </a:moveTo>
                  <a:lnTo>
                    <a:pt x="14223" y="178"/>
                  </a:lnTo>
                  <a:lnTo>
                    <a:pt x="12745" y="513"/>
                  </a:lnTo>
                  <a:lnTo>
                    <a:pt x="552" y="12095"/>
                  </a:lnTo>
                  <a:lnTo>
                    <a:pt x="473" y="12056"/>
                  </a:lnTo>
                  <a:lnTo>
                    <a:pt x="414" y="12056"/>
                  </a:lnTo>
                  <a:lnTo>
                    <a:pt x="336" y="12095"/>
                  </a:lnTo>
                  <a:lnTo>
                    <a:pt x="276" y="12155"/>
                  </a:lnTo>
                  <a:lnTo>
                    <a:pt x="237" y="12214"/>
                  </a:lnTo>
                  <a:lnTo>
                    <a:pt x="217" y="12292"/>
                  </a:lnTo>
                  <a:lnTo>
                    <a:pt x="257" y="12371"/>
                  </a:lnTo>
                  <a:lnTo>
                    <a:pt x="276" y="12371"/>
                  </a:lnTo>
                  <a:lnTo>
                    <a:pt x="139" y="12568"/>
                  </a:lnTo>
                  <a:lnTo>
                    <a:pt x="60" y="12785"/>
                  </a:lnTo>
                  <a:lnTo>
                    <a:pt x="20" y="12982"/>
                  </a:lnTo>
                  <a:lnTo>
                    <a:pt x="1" y="13179"/>
                  </a:lnTo>
                  <a:lnTo>
                    <a:pt x="40" y="13376"/>
                  </a:lnTo>
                  <a:lnTo>
                    <a:pt x="119" y="13573"/>
                  </a:lnTo>
                  <a:lnTo>
                    <a:pt x="217" y="13750"/>
                  </a:lnTo>
                  <a:lnTo>
                    <a:pt x="336" y="13888"/>
                  </a:lnTo>
                  <a:lnTo>
                    <a:pt x="493" y="14026"/>
                  </a:lnTo>
                  <a:lnTo>
                    <a:pt x="651" y="14144"/>
                  </a:lnTo>
                  <a:lnTo>
                    <a:pt x="828" y="14223"/>
                  </a:lnTo>
                  <a:lnTo>
                    <a:pt x="1025" y="14262"/>
                  </a:lnTo>
                  <a:lnTo>
                    <a:pt x="1222" y="14282"/>
                  </a:lnTo>
                  <a:lnTo>
                    <a:pt x="1439" y="14262"/>
                  </a:lnTo>
                  <a:lnTo>
                    <a:pt x="1636" y="14183"/>
                  </a:lnTo>
                  <a:lnTo>
                    <a:pt x="1852" y="14065"/>
                  </a:lnTo>
                  <a:lnTo>
                    <a:pt x="3802" y="12233"/>
                  </a:lnTo>
                  <a:lnTo>
                    <a:pt x="8097" y="8156"/>
                  </a:lnTo>
                  <a:lnTo>
                    <a:pt x="14341" y="2227"/>
                  </a:lnTo>
                  <a:lnTo>
                    <a:pt x="14794" y="789"/>
                  </a:lnTo>
                  <a:lnTo>
                    <a:pt x="15030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5339050" y="1948900"/>
              <a:ext cx="56650" cy="55675"/>
            </a:xfrm>
            <a:custGeom>
              <a:avLst/>
              <a:gdLst/>
              <a:ahLst/>
              <a:cxnLst/>
              <a:rect l="l" t="t" r="r" b="b"/>
              <a:pathLst>
                <a:path w="2266" h="2227" extrusionOk="0">
                  <a:moveTo>
                    <a:pt x="2266" y="1"/>
                  </a:moveTo>
                  <a:lnTo>
                    <a:pt x="0" y="533"/>
                  </a:lnTo>
                  <a:lnTo>
                    <a:pt x="1596" y="2227"/>
                  </a:lnTo>
                  <a:lnTo>
                    <a:pt x="2266" y="1"/>
                  </a:lnTo>
                  <a:close/>
                </a:path>
              </a:pathLst>
            </a:custGeom>
            <a:solidFill>
              <a:srgbClr val="FEC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5375975" y="194890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789" y="1"/>
                  </a:moveTo>
                  <a:lnTo>
                    <a:pt x="1" y="178"/>
                  </a:lnTo>
                  <a:lnTo>
                    <a:pt x="158" y="316"/>
                  </a:lnTo>
                  <a:lnTo>
                    <a:pt x="296" y="454"/>
                  </a:lnTo>
                  <a:lnTo>
                    <a:pt x="434" y="611"/>
                  </a:lnTo>
                  <a:lnTo>
                    <a:pt x="552" y="789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3B3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5375975" y="1948900"/>
              <a:ext cx="19725" cy="4475"/>
            </a:xfrm>
            <a:custGeom>
              <a:avLst/>
              <a:gdLst/>
              <a:ahLst/>
              <a:cxnLst/>
              <a:rect l="l" t="t" r="r" b="b"/>
              <a:pathLst>
                <a:path w="789" h="179" extrusionOk="0">
                  <a:moveTo>
                    <a:pt x="789" y="1"/>
                  </a:moveTo>
                  <a:lnTo>
                    <a:pt x="1" y="178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3C3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5375975" y="194890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789" y="1"/>
                  </a:moveTo>
                  <a:lnTo>
                    <a:pt x="1" y="178"/>
                  </a:lnTo>
                  <a:lnTo>
                    <a:pt x="198" y="355"/>
                  </a:lnTo>
                  <a:lnTo>
                    <a:pt x="375" y="533"/>
                  </a:lnTo>
                  <a:lnTo>
                    <a:pt x="552" y="789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5030275" y="1962200"/>
              <a:ext cx="348675" cy="336875"/>
            </a:xfrm>
            <a:custGeom>
              <a:avLst/>
              <a:gdLst/>
              <a:ahLst/>
              <a:cxnLst/>
              <a:rect l="l" t="t" r="r" b="b"/>
              <a:pathLst>
                <a:path w="13947" h="13475" extrusionOk="0">
                  <a:moveTo>
                    <a:pt x="12351" y="1"/>
                  </a:moveTo>
                  <a:lnTo>
                    <a:pt x="1" y="11780"/>
                  </a:lnTo>
                  <a:lnTo>
                    <a:pt x="276" y="11879"/>
                  </a:lnTo>
                  <a:lnTo>
                    <a:pt x="552" y="12036"/>
                  </a:lnTo>
                  <a:lnTo>
                    <a:pt x="808" y="12213"/>
                  </a:lnTo>
                  <a:lnTo>
                    <a:pt x="1025" y="12410"/>
                  </a:lnTo>
                  <a:lnTo>
                    <a:pt x="1202" y="12647"/>
                  </a:lnTo>
                  <a:lnTo>
                    <a:pt x="1380" y="12903"/>
                  </a:lnTo>
                  <a:lnTo>
                    <a:pt x="1498" y="13179"/>
                  </a:lnTo>
                  <a:lnTo>
                    <a:pt x="1596" y="13474"/>
                  </a:lnTo>
                  <a:lnTo>
                    <a:pt x="13947" y="1695"/>
                  </a:lnTo>
                  <a:lnTo>
                    <a:pt x="13849" y="1399"/>
                  </a:lnTo>
                  <a:lnTo>
                    <a:pt x="13730" y="1123"/>
                  </a:lnTo>
                  <a:lnTo>
                    <a:pt x="13573" y="867"/>
                  </a:lnTo>
                  <a:lnTo>
                    <a:pt x="13376" y="631"/>
                  </a:lnTo>
                  <a:lnTo>
                    <a:pt x="13159" y="434"/>
                  </a:lnTo>
                  <a:lnTo>
                    <a:pt x="12903" y="257"/>
                  </a:lnTo>
                  <a:lnTo>
                    <a:pt x="12647" y="99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5021425" y="2256700"/>
              <a:ext cx="48775" cy="50250"/>
            </a:xfrm>
            <a:custGeom>
              <a:avLst/>
              <a:gdLst/>
              <a:ahLst/>
              <a:cxnLst/>
              <a:rect l="l" t="t" r="r" b="b"/>
              <a:pathLst>
                <a:path w="1951" h="2010" extrusionOk="0">
                  <a:moveTo>
                    <a:pt x="355" y="0"/>
                  </a:moveTo>
                  <a:lnTo>
                    <a:pt x="276" y="79"/>
                  </a:lnTo>
                  <a:lnTo>
                    <a:pt x="197" y="177"/>
                  </a:lnTo>
                  <a:lnTo>
                    <a:pt x="118" y="296"/>
                  </a:lnTo>
                  <a:lnTo>
                    <a:pt x="79" y="394"/>
                  </a:lnTo>
                  <a:lnTo>
                    <a:pt x="39" y="493"/>
                  </a:lnTo>
                  <a:lnTo>
                    <a:pt x="0" y="709"/>
                  </a:lnTo>
                  <a:lnTo>
                    <a:pt x="0" y="926"/>
                  </a:lnTo>
                  <a:lnTo>
                    <a:pt x="20" y="1123"/>
                  </a:lnTo>
                  <a:lnTo>
                    <a:pt x="99" y="1320"/>
                  </a:lnTo>
                  <a:lnTo>
                    <a:pt x="217" y="1497"/>
                  </a:lnTo>
                  <a:lnTo>
                    <a:pt x="335" y="1655"/>
                  </a:lnTo>
                  <a:lnTo>
                    <a:pt x="493" y="1773"/>
                  </a:lnTo>
                  <a:lnTo>
                    <a:pt x="670" y="1891"/>
                  </a:lnTo>
                  <a:lnTo>
                    <a:pt x="867" y="1970"/>
                  </a:lnTo>
                  <a:lnTo>
                    <a:pt x="1064" y="2009"/>
                  </a:lnTo>
                  <a:lnTo>
                    <a:pt x="1280" y="2009"/>
                  </a:lnTo>
                  <a:lnTo>
                    <a:pt x="1497" y="1950"/>
                  </a:lnTo>
                  <a:lnTo>
                    <a:pt x="1596" y="1911"/>
                  </a:lnTo>
                  <a:lnTo>
                    <a:pt x="1694" y="1871"/>
                  </a:lnTo>
                  <a:lnTo>
                    <a:pt x="1812" y="1812"/>
                  </a:lnTo>
                  <a:lnTo>
                    <a:pt x="1911" y="1734"/>
                  </a:lnTo>
                  <a:lnTo>
                    <a:pt x="1950" y="1694"/>
                  </a:lnTo>
                  <a:lnTo>
                    <a:pt x="1852" y="1399"/>
                  </a:lnTo>
                  <a:lnTo>
                    <a:pt x="1734" y="1123"/>
                  </a:lnTo>
                  <a:lnTo>
                    <a:pt x="1556" y="867"/>
                  </a:lnTo>
                  <a:lnTo>
                    <a:pt x="1379" y="630"/>
                  </a:lnTo>
                  <a:lnTo>
                    <a:pt x="1162" y="433"/>
                  </a:lnTo>
                  <a:lnTo>
                    <a:pt x="906" y="256"/>
                  </a:lnTo>
                  <a:lnTo>
                    <a:pt x="630" y="99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5026350" y="2251275"/>
              <a:ext cx="48775" cy="51250"/>
            </a:xfrm>
            <a:custGeom>
              <a:avLst/>
              <a:gdLst/>
              <a:ahLst/>
              <a:cxnLst/>
              <a:rect l="l" t="t" r="r" b="b"/>
              <a:pathLst>
                <a:path w="1951" h="2050" extrusionOk="0">
                  <a:moveTo>
                    <a:pt x="197" y="0"/>
                  </a:moveTo>
                  <a:lnTo>
                    <a:pt x="118" y="40"/>
                  </a:lnTo>
                  <a:lnTo>
                    <a:pt x="59" y="99"/>
                  </a:lnTo>
                  <a:lnTo>
                    <a:pt x="20" y="158"/>
                  </a:lnTo>
                  <a:lnTo>
                    <a:pt x="0" y="237"/>
                  </a:lnTo>
                  <a:lnTo>
                    <a:pt x="39" y="316"/>
                  </a:lnTo>
                  <a:lnTo>
                    <a:pt x="99" y="355"/>
                  </a:lnTo>
                  <a:lnTo>
                    <a:pt x="374" y="454"/>
                  </a:lnTo>
                  <a:lnTo>
                    <a:pt x="630" y="591"/>
                  </a:lnTo>
                  <a:lnTo>
                    <a:pt x="867" y="749"/>
                  </a:lnTo>
                  <a:lnTo>
                    <a:pt x="1064" y="946"/>
                  </a:lnTo>
                  <a:lnTo>
                    <a:pt x="1261" y="1163"/>
                  </a:lnTo>
                  <a:lnTo>
                    <a:pt x="1399" y="1419"/>
                  </a:lnTo>
                  <a:lnTo>
                    <a:pt x="1517" y="1675"/>
                  </a:lnTo>
                  <a:lnTo>
                    <a:pt x="1596" y="1951"/>
                  </a:lnTo>
                  <a:lnTo>
                    <a:pt x="1635" y="2010"/>
                  </a:lnTo>
                  <a:lnTo>
                    <a:pt x="1694" y="2049"/>
                  </a:lnTo>
                  <a:lnTo>
                    <a:pt x="1773" y="2049"/>
                  </a:lnTo>
                  <a:lnTo>
                    <a:pt x="1852" y="2029"/>
                  </a:lnTo>
                  <a:lnTo>
                    <a:pt x="1911" y="1951"/>
                  </a:lnTo>
                  <a:lnTo>
                    <a:pt x="1950" y="1891"/>
                  </a:lnTo>
                  <a:lnTo>
                    <a:pt x="1950" y="1813"/>
                  </a:lnTo>
                  <a:lnTo>
                    <a:pt x="1871" y="1498"/>
                  </a:lnTo>
                  <a:lnTo>
                    <a:pt x="1734" y="1202"/>
                  </a:lnTo>
                  <a:lnTo>
                    <a:pt x="1556" y="926"/>
                  </a:lnTo>
                  <a:lnTo>
                    <a:pt x="1359" y="690"/>
                  </a:lnTo>
                  <a:lnTo>
                    <a:pt x="1123" y="454"/>
                  </a:lnTo>
                  <a:lnTo>
                    <a:pt x="847" y="276"/>
                  </a:lnTo>
                  <a:lnTo>
                    <a:pt x="571" y="11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5" name="Google Shape;2025;p32"/>
          <p:cNvGrpSpPr/>
          <p:nvPr/>
        </p:nvGrpSpPr>
        <p:grpSpPr>
          <a:xfrm>
            <a:off x="7172153" y="3776199"/>
            <a:ext cx="1875861" cy="1182997"/>
            <a:chOff x="3950825" y="2616175"/>
            <a:chExt cx="1119850" cy="706225"/>
          </a:xfrm>
        </p:grpSpPr>
        <p:sp>
          <p:nvSpPr>
            <p:cNvPr id="2026" name="Google Shape;2026;p32"/>
            <p:cNvSpPr/>
            <p:nvPr/>
          </p:nvSpPr>
          <p:spPr>
            <a:xfrm>
              <a:off x="3950825" y="2721575"/>
              <a:ext cx="1119850" cy="600825"/>
            </a:xfrm>
            <a:custGeom>
              <a:avLst/>
              <a:gdLst/>
              <a:ahLst/>
              <a:cxnLst/>
              <a:rect l="l" t="t" r="r" b="b"/>
              <a:pathLst>
                <a:path w="44794" h="24033" extrusionOk="0">
                  <a:moveTo>
                    <a:pt x="19423" y="0"/>
                  </a:moveTo>
                  <a:lnTo>
                    <a:pt x="19147" y="20"/>
                  </a:lnTo>
                  <a:lnTo>
                    <a:pt x="18556" y="99"/>
                  </a:lnTo>
                  <a:lnTo>
                    <a:pt x="17906" y="217"/>
                  </a:lnTo>
                  <a:lnTo>
                    <a:pt x="17236" y="375"/>
                  </a:lnTo>
                  <a:lnTo>
                    <a:pt x="16527" y="572"/>
                  </a:lnTo>
                  <a:lnTo>
                    <a:pt x="15798" y="808"/>
                  </a:lnTo>
                  <a:lnTo>
                    <a:pt x="15030" y="1064"/>
                  </a:lnTo>
                  <a:lnTo>
                    <a:pt x="14262" y="1379"/>
                  </a:lnTo>
                  <a:lnTo>
                    <a:pt x="13454" y="1694"/>
                  </a:lnTo>
                  <a:lnTo>
                    <a:pt x="12646" y="2049"/>
                  </a:lnTo>
                  <a:lnTo>
                    <a:pt x="11819" y="2423"/>
                  </a:lnTo>
                  <a:lnTo>
                    <a:pt x="11011" y="2817"/>
                  </a:lnTo>
                  <a:lnTo>
                    <a:pt x="10184" y="3231"/>
                  </a:lnTo>
                  <a:lnTo>
                    <a:pt x="9357" y="3664"/>
                  </a:lnTo>
                  <a:lnTo>
                    <a:pt x="8549" y="4098"/>
                  </a:lnTo>
                  <a:lnTo>
                    <a:pt x="7742" y="4551"/>
                  </a:lnTo>
                  <a:lnTo>
                    <a:pt x="6973" y="4984"/>
                  </a:lnTo>
                  <a:lnTo>
                    <a:pt x="6205" y="5437"/>
                  </a:lnTo>
                  <a:lnTo>
                    <a:pt x="5476" y="5890"/>
                  </a:lnTo>
                  <a:lnTo>
                    <a:pt x="4767" y="6343"/>
                  </a:lnTo>
                  <a:lnTo>
                    <a:pt x="4078" y="6796"/>
                  </a:lnTo>
                  <a:lnTo>
                    <a:pt x="3447" y="7230"/>
                  </a:lnTo>
                  <a:lnTo>
                    <a:pt x="2837" y="7663"/>
                  </a:lnTo>
                  <a:lnTo>
                    <a:pt x="2285" y="8057"/>
                  </a:lnTo>
                  <a:lnTo>
                    <a:pt x="1793" y="8451"/>
                  </a:lnTo>
                  <a:lnTo>
                    <a:pt x="1340" y="8825"/>
                  </a:lnTo>
                  <a:lnTo>
                    <a:pt x="946" y="9180"/>
                  </a:lnTo>
                  <a:lnTo>
                    <a:pt x="611" y="9515"/>
                  </a:lnTo>
                  <a:lnTo>
                    <a:pt x="355" y="9810"/>
                  </a:lnTo>
                  <a:lnTo>
                    <a:pt x="158" y="10066"/>
                  </a:lnTo>
                  <a:lnTo>
                    <a:pt x="99" y="10184"/>
                  </a:lnTo>
                  <a:lnTo>
                    <a:pt x="40" y="10302"/>
                  </a:lnTo>
                  <a:lnTo>
                    <a:pt x="20" y="10401"/>
                  </a:lnTo>
                  <a:lnTo>
                    <a:pt x="0" y="10499"/>
                  </a:lnTo>
                  <a:lnTo>
                    <a:pt x="20" y="10598"/>
                  </a:lnTo>
                  <a:lnTo>
                    <a:pt x="59" y="10696"/>
                  </a:lnTo>
                  <a:lnTo>
                    <a:pt x="118" y="10834"/>
                  </a:lnTo>
                  <a:lnTo>
                    <a:pt x="217" y="10953"/>
                  </a:lnTo>
                  <a:lnTo>
                    <a:pt x="473" y="11268"/>
                  </a:lnTo>
                  <a:lnTo>
                    <a:pt x="828" y="11622"/>
                  </a:lnTo>
                  <a:lnTo>
                    <a:pt x="1261" y="12016"/>
                  </a:lnTo>
                  <a:lnTo>
                    <a:pt x="1793" y="12450"/>
                  </a:lnTo>
                  <a:lnTo>
                    <a:pt x="2384" y="12903"/>
                  </a:lnTo>
                  <a:lnTo>
                    <a:pt x="3053" y="13415"/>
                  </a:lnTo>
                  <a:lnTo>
                    <a:pt x="3782" y="13927"/>
                  </a:lnTo>
                  <a:lnTo>
                    <a:pt x="4570" y="14479"/>
                  </a:lnTo>
                  <a:lnTo>
                    <a:pt x="5417" y="15030"/>
                  </a:lnTo>
                  <a:lnTo>
                    <a:pt x="6304" y="15601"/>
                  </a:lnTo>
                  <a:lnTo>
                    <a:pt x="7229" y="16192"/>
                  </a:lnTo>
                  <a:lnTo>
                    <a:pt x="8175" y="16783"/>
                  </a:lnTo>
                  <a:lnTo>
                    <a:pt x="9180" y="17374"/>
                  </a:lnTo>
                  <a:lnTo>
                    <a:pt x="10184" y="17965"/>
                  </a:lnTo>
                  <a:lnTo>
                    <a:pt x="11208" y="18556"/>
                  </a:lnTo>
                  <a:lnTo>
                    <a:pt x="12252" y="19127"/>
                  </a:lnTo>
                  <a:lnTo>
                    <a:pt x="13296" y="19699"/>
                  </a:lnTo>
                  <a:lnTo>
                    <a:pt x="14321" y="20250"/>
                  </a:lnTo>
                  <a:lnTo>
                    <a:pt x="15365" y="20762"/>
                  </a:lnTo>
                  <a:lnTo>
                    <a:pt x="16389" y="21274"/>
                  </a:lnTo>
                  <a:lnTo>
                    <a:pt x="17374" y="21727"/>
                  </a:lnTo>
                  <a:lnTo>
                    <a:pt x="18359" y="22181"/>
                  </a:lnTo>
                  <a:lnTo>
                    <a:pt x="19304" y="22574"/>
                  </a:lnTo>
                  <a:lnTo>
                    <a:pt x="20211" y="22929"/>
                  </a:lnTo>
                  <a:lnTo>
                    <a:pt x="21077" y="23244"/>
                  </a:lnTo>
                  <a:lnTo>
                    <a:pt x="21885" y="23520"/>
                  </a:lnTo>
                  <a:lnTo>
                    <a:pt x="22653" y="23737"/>
                  </a:lnTo>
                  <a:lnTo>
                    <a:pt x="23362" y="23894"/>
                  </a:lnTo>
                  <a:lnTo>
                    <a:pt x="23677" y="23953"/>
                  </a:lnTo>
                  <a:lnTo>
                    <a:pt x="23993" y="23993"/>
                  </a:lnTo>
                  <a:lnTo>
                    <a:pt x="24288" y="24012"/>
                  </a:lnTo>
                  <a:lnTo>
                    <a:pt x="24544" y="24032"/>
                  </a:lnTo>
                  <a:lnTo>
                    <a:pt x="24781" y="24032"/>
                  </a:lnTo>
                  <a:lnTo>
                    <a:pt x="25096" y="23973"/>
                  </a:lnTo>
                  <a:lnTo>
                    <a:pt x="25509" y="23855"/>
                  </a:lnTo>
                  <a:lnTo>
                    <a:pt x="25982" y="23678"/>
                  </a:lnTo>
                  <a:lnTo>
                    <a:pt x="26534" y="23461"/>
                  </a:lnTo>
                  <a:lnTo>
                    <a:pt x="27144" y="23185"/>
                  </a:lnTo>
                  <a:lnTo>
                    <a:pt x="27834" y="22870"/>
                  </a:lnTo>
                  <a:lnTo>
                    <a:pt x="28543" y="22515"/>
                  </a:lnTo>
                  <a:lnTo>
                    <a:pt x="30119" y="21708"/>
                  </a:lnTo>
                  <a:lnTo>
                    <a:pt x="31833" y="20782"/>
                  </a:lnTo>
                  <a:lnTo>
                    <a:pt x="33625" y="19758"/>
                  </a:lnTo>
                  <a:lnTo>
                    <a:pt x="35437" y="18714"/>
                  </a:lnTo>
                  <a:lnTo>
                    <a:pt x="37230" y="17630"/>
                  </a:lnTo>
                  <a:lnTo>
                    <a:pt x="38944" y="16567"/>
                  </a:lnTo>
                  <a:lnTo>
                    <a:pt x="40539" y="15542"/>
                  </a:lnTo>
                  <a:lnTo>
                    <a:pt x="41938" y="14597"/>
                  </a:lnTo>
                  <a:lnTo>
                    <a:pt x="42568" y="14163"/>
                  </a:lnTo>
                  <a:lnTo>
                    <a:pt x="43120" y="13750"/>
                  </a:lnTo>
                  <a:lnTo>
                    <a:pt x="43612" y="13375"/>
                  </a:lnTo>
                  <a:lnTo>
                    <a:pt x="44026" y="13041"/>
                  </a:lnTo>
                  <a:lnTo>
                    <a:pt x="44361" y="12745"/>
                  </a:lnTo>
                  <a:lnTo>
                    <a:pt x="44597" y="12509"/>
                  </a:lnTo>
                  <a:lnTo>
                    <a:pt x="44676" y="12390"/>
                  </a:lnTo>
                  <a:lnTo>
                    <a:pt x="44755" y="12292"/>
                  </a:lnTo>
                  <a:lnTo>
                    <a:pt x="44774" y="12213"/>
                  </a:lnTo>
                  <a:lnTo>
                    <a:pt x="44794" y="12154"/>
                  </a:lnTo>
                  <a:lnTo>
                    <a:pt x="44774" y="12095"/>
                  </a:lnTo>
                  <a:lnTo>
                    <a:pt x="44735" y="12016"/>
                  </a:lnTo>
                  <a:lnTo>
                    <a:pt x="44577" y="11819"/>
                  </a:lnTo>
                  <a:lnTo>
                    <a:pt x="44301" y="11583"/>
                  </a:lnTo>
                  <a:lnTo>
                    <a:pt x="43947" y="11287"/>
                  </a:lnTo>
                  <a:lnTo>
                    <a:pt x="43494" y="10972"/>
                  </a:lnTo>
                  <a:lnTo>
                    <a:pt x="42942" y="10598"/>
                  </a:lnTo>
                  <a:lnTo>
                    <a:pt x="42332" y="10204"/>
                  </a:lnTo>
                  <a:lnTo>
                    <a:pt x="41662" y="9771"/>
                  </a:lnTo>
                  <a:lnTo>
                    <a:pt x="40086" y="8825"/>
                  </a:lnTo>
                  <a:lnTo>
                    <a:pt x="38313" y="7801"/>
                  </a:lnTo>
                  <a:lnTo>
                    <a:pt x="36383" y="6717"/>
                  </a:lnTo>
                  <a:lnTo>
                    <a:pt x="34334" y="5634"/>
                  </a:lnTo>
                  <a:lnTo>
                    <a:pt x="32226" y="4570"/>
                  </a:lnTo>
                  <a:lnTo>
                    <a:pt x="31143" y="4038"/>
                  </a:lnTo>
                  <a:lnTo>
                    <a:pt x="30079" y="3526"/>
                  </a:lnTo>
                  <a:lnTo>
                    <a:pt x="29035" y="3054"/>
                  </a:lnTo>
                  <a:lnTo>
                    <a:pt x="27991" y="2581"/>
                  </a:lnTo>
                  <a:lnTo>
                    <a:pt x="26967" y="2147"/>
                  </a:lnTo>
                  <a:lnTo>
                    <a:pt x="25962" y="1734"/>
                  </a:lnTo>
                  <a:lnTo>
                    <a:pt x="24997" y="1359"/>
                  </a:lnTo>
                  <a:lnTo>
                    <a:pt x="24071" y="1025"/>
                  </a:lnTo>
                  <a:lnTo>
                    <a:pt x="23205" y="709"/>
                  </a:lnTo>
                  <a:lnTo>
                    <a:pt x="22377" y="473"/>
                  </a:lnTo>
                  <a:lnTo>
                    <a:pt x="21609" y="256"/>
                  </a:lnTo>
                  <a:lnTo>
                    <a:pt x="20900" y="118"/>
                  </a:lnTo>
                  <a:lnTo>
                    <a:pt x="20565" y="59"/>
                  </a:lnTo>
                  <a:lnTo>
                    <a:pt x="20250" y="20"/>
                  </a:lnTo>
                  <a:lnTo>
                    <a:pt x="19954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4503350" y="2652625"/>
              <a:ext cx="84225" cy="48775"/>
            </a:xfrm>
            <a:custGeom>
              <a:avLst/>
              <a:gdLst/>
              <a:ahLst/>
              <a:cxnLst/>
              <a:rect l="l" t="t" r="r" b="b"/>
              <a:pathLst>
                <a:path w="3369" h="1951" extrusionOk="0">
                  <a:moveTo>
                    <a:pt x="1" y="1"/>
                  </a:moveTo>
                  <a:lnTo>
                    <a:pt x="3369" y="1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4599375" y="2717625"/>
              <a:ext cx="25" cy="52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1" y="20"/>
                  </a:moveTo>
                  <a:lnTo>
                    <a:pt x="1" y="1"/>
                  </a:lnTo>
                  <a:lnTo>
                    <a:pt x="1" y="2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4598400" y="2720575"/>
              <a:ext cx="525" cy="1500"/>
            </a:xfrm>
            <a:custGeom>
              <a:avLst/>
              <a:gdLst/>
              <a:ahLst/>
              <a:cxnLst/>
              <a:rect l="l" t="t" r="r" b="b"/>
              <a:pathLst>
                <a:path w="21" h="60" extrusionOk="0">
                  <a:moveTo>
                    <a:pt x="20" y="1"/>
                  </a:moveTo>
                  <a:lnTo>
                    <a:pt x="20" y="1"/>
                  </a:lnTo>
                  <a:lnTo>
                    <a:pt x="20" y="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0" y="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4597400" y="2710725"/>
              <a:ext cx="1025" cy="2500"/>
            </a:xfrm>
            <a:custGeom>
              <a:avLst/>
              <a:gdLst/>
              <a:ahLst/>
              <a:cxnLst/>
              <a:rect l="l" t="t" r="r" b="b"/>
              <a:pathLst>
                <a:path w="41" h="100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4587550" y="2701375"/>
              <a:ext cx="5450" cy="3975"/>
            </a:xfrm>
            <a:custGeom>
              <a:avLst/>
              <a:gdLst/>
              <a:ahLst/>
              <a:cxnLst/>
              <a:rect l="l" t="t" r="r" b="b"/>
              <a:pathLst>
                <a:path w="218" h="159" extrusionOk="0">
                  <a:moveTo>
                    <a:pt x="1" y="1"/>
                  </a:moveTo>
                  <a:lnTo>
                    <a:pt x="1" y="1"/>
                  </a:lnTo>
                  <a:lnTo>
                    <a:pt x="119" y="79"/>
                  </a:lnTo>
                  <a:lnTo>
                    <a:pt x="218" y="158"/>
                  </a:lnTo>
                  <a:lnTo>
                    <a:pt x="218" y="158"/>
                  </a:lnTo>
                  <a:lnTo>
                    <a:pt x="218" y="158"/>
                  </a:lnTo>
                  <a:lnTo>
                    <a:pt x="119" y="7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2"/>
            <p:cNvSpPr/>
            <p:nvPr/>
          </p:nvSpPr>
          <p:spPr>
            <a:xfrm>
              <a:off x="4593975" y="2706300"/>
              <a:ext cx="2475" cy="2975"/>
            </a:xfrm>
            <a:custGeom>
              <a:avLst/>
              <a:gdLst/>
              <a:ahLst/>
              <a:cxnLst/>
              <a:rect l="l" t="t" r="r" b="b"/>
              <a:pathLst>
                <a:path w="99" h="119" extrusionOk="0">
                  <a:moveTo>
                    <a:pt x="0" y="1"/>
                  </a:moveTo>
                  <a:lnTo>
                    <a:pt x="0" y="20"/>
                  </a:lnTo>
                  <a:lnTo>
                    <a:pt x="99" y="1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2"/>
            <p:cNvSpPr/>
            <p:nvPr/>
          </p:nvSpPr>
          <p:spPr>
            <a:xfrm>
              <a:off x="4598900" y="2715175"/>
              <a:ext cx="500" cy="2475"/>
            </a:xfrm>
            <a:custGeom>
              <a:avLst/>
              <a:gdLst/>
              <a:ahLst/>
              <a:cxnLst/>
              <a:rect l="l" t="t" r="r" b="b"/>
              <a:pathLst>
                <a:path w="20" h="99" extrusionOk="0">
                  <a:moveTo>
                    <a:pt x="0" y="0"/>
                  </a:moveTo>
                  <a:lnTo>
                    <a:pt x="0" y="20"/>
                  </a:lnTo>
                  <a:lnTo>
                    <a:pt x="2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2"/>
            <p:cNvSpPr/>
            <p:nvPr/>
          </p:nvSpPr>
          <p:spPr>
            <a:xfrm>
              <a:off x="4032575" y="2645725"/>
              <a:ext cx="566825" cy="328000"/>
            </a:xfrm>
            <a:custGeom>
              <a:avLst/>
              <a:gdLst/>
              <a:ahLst/>
              <a:cxnLst/>
              <a:rect l="l" t="t" r="r" b="b"/>
              <a:pathLst>
                <a:path w="22673" h="13120" extrusionOk="0">
                  <a:moveTo>
                    <a:pt x="17630" y="1"/>
                  </a:moveTo>
                  <a:lnTo>
                    <a:pt x="17394" y="20"/>
                  </a:lnTo>
                  <a:lnTo>
                    <a:pt x="17157" y="40"/>
                  </a:lnTo>
                  <a:lnTo>
                    <a:pt x="16941" y="99"/>
                  </a:lnTo>
                  <a:lnTo>
                    <a:pt x="16744" y="178"/>
                  </a:lnTo>
                  <a:lnTo>
                    <a:pt x="16566" y="277"/>
                  </a:lnTo>
                  <a:lnTo>
                    <a:pt x="453" y="9574"/>
                  </a:lnTo>
                  <a:lnTo>
                    <a:pt x="355" y="9653"/>
                  </a:lnTo>
                  <a:lnTo>
                    <a:pt x="256" y="9712"/>
                  </a:lnTo>
                  <a:lnTo>
                    <a:pt x="197" y="9791"/>
                  </a:lnTo>
                  <a:lnTo>
                    <a:pt x="99" y="9889"/>
                  </a:lnTo>
                  <a:lnTo>
                    <a:pt x="79" y="9948"/>
                  </a:lnTo>
                  <a:lnTo>
                    <a:pt x="20" y="10047"/>
                  </a:lnTo>
                  <a:lnTo>
                    <a:pt x="0" y="10165"/>
                  </a:lnTo>
                  <a:lnTo>
                    <a:pt x="0" y="10283"/>
                  </a:lnTo>
                  <a:lnTo>
                    <a:pt x="20" y="10382"/>
                  </a:lnTo>
                  <a:lnTo>
                    <a:pt x="59" y="10500"/>
                  </a:lnTo>
                  <a:lnTo>
                    <a:pt x="118" y="10598"/>
                  </a:lnTo>
                  <a:lnTo>
                    <a:pt x="217" y="10697"/>
                  </a:lnTo>
                  <a:lnTo>
                    <a:pt x="315" y="10795"/>
                  </a:lnTo>
                  <a:lnTo>
                    <a:pt x="453" y="10894"/>
                  </a:lnTo>
                  <a:lnTo>
                    <a:pt x="3841" y="12844"/>
                  </a:lnTo>
                  <a:lnTo>
                    <a:pt x="4078" y="12962"/>
                  </a:lnTo>
                  <a:lnTo>
                    <a:pt x="4373" y="13061"/>
                  </a:lnTo>
                  <a:lnTo>
                    <a:pt x="4669" y="13100"/>
                  </a:lnTo>
                  <a:lnTo>
                    <a:pt x="4964" y="13120"/>
                  </a:lnTo>
                  <a:lnTo>
                    <a:pt x="5279" y="13100"/>
                  </a:lnTo>
                  <a:lnTo>
                    <a:pt x="5575" y="13061"/>
                  </a:lnTo>
                  <a:lnTo>
                    <a:pt x="5850" y="12962"/>
                  </a:lnTo>
                  <a:lnTo>
                    <a:pt x="6107" y="12844"/>
                  </a:lnTo>
                  <a:lnTo>
                    <a:pt x="22200" y="3546"/>
                  </a:lnTo>
                  <a:lnTo>
                    <a:pt x="22298" y="3468"/>
                  </a:lnTo>
                  <a:lnTo>
                    <a:pt x="22397" y="3389"/>
                  </a:lnTo>
                  <a:lnTo>
                    <a:pt x="22476" y="3310"/>
                  </a:lnTo>
                  <a:lnTo>
                    <a:pt x="22555" y="3231"/>
                  </a:lnTo>
                  <a:lnTo>
                    <a:pt x="22594" y="3152"/>
                  </a:lnTo>
                  <a:lnTo>
                    <a:pt x="22633" y="3074"/>
                  </a:lnTo>
                  <a:lnTo>
                    <a:pt x="22633" y="3054"/>
                  </a:lnTo>
                  <a:lnTo>
                    <a:pt x="22653" y="2995"/>
                  </a:lnTo>
                  <a:lnTo>
                    <a:pt x="22673" y="2896"/>
                  </a:lnTo>
                  <a:lnTo>
                    <a:pt x="22673" y="2877"/>
                  </a:lnTo>
                  <a:lnTo>
                    <a:pt x="22653" y="2778"/>
                  </a:lnTo>
                  <a:lnTo>
                    <a:pt x="22633" y="2699"/>
                  </a:lnTo>
                  <a:lnTo>
                    <a:pt x="22594" y="2601"/>
                  </a:lnTo>
                  <a:lnTo>
                    <a:pt x="22555" y="2542"/>
                  </a:lnTo>
                  <a:lnTo>
                    <a:pt x="22456" y="2424"/>
                  </a:lnTo>
                  <a:lnTo>
                    <a:pt x="22417" y="2384"/>
                  </a:lnTo>
                  <a:lnTo>
                    <a:pt x="22318" y="2305"/>
                  </a:lnTo>
                  <a:lnTo>
                    <a:pt x="22200" y="2227"/>
                  </a:lnTo>
                  <a:lnTo>
                    <a:pt x="18832" y="277"/>
                  </a:lnTo>
                  <a:lnTo>
                    <a:pt x="18753" y="237"/>
                  </a:lnTo>
                  <a:lnTo>
                    <a:pt x="18654" y="198"/>
                  </a:lnTo>
                  <a:lnTo>
                    <a:pt x="18477" y="119"/>
                  </a:lnTo>
                  <a:lnTo>
                    <a:pt x="18300" y="60"/>
                  </a:lnTo>
                  <a:lnTo>
                    <a:pt x="18083" y="20"/>
                  </a:lnTo>
                  <a:lnTo>
                    <a:pt x="1784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2"/>
            <p:cNvSpPr/>
            <p:nvPr/>
          </p:nvSpPr>
          <p:spPr>
            <a:xfrm>
              <a:off x="4821475" y="2843700"/>
              <a:ext cx="1025" cy="2975"/>
            </a:xfrm>
            <a:custGeom>
              <a:avLst/>
              <a:gdLst/>
              <a:ahLst/>
              <a:cxnLst/>
              <a:rect l="l" t="t" r="r" b="b"/>
              <a:pathLst>
                <a:path w="41" h="119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40" y="60"/>
                  </a:lnTo>
                  <a:lnTo>
                    <a:pt x="40" y="119"/>
                  </a:lnTo>
                  <a:lnTo>
                    <a:pt x="40" y="119"/>
                  </a:lnTo>
                  <a:lnTo>
                    <a:pt x="40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2"/>
            <p:cNvSpPr/>
            <p:nvPr/>
          </p:nvSpPr>
          <p:spPr>
            <a:xfrm>
              <a:off x="4450175" y="2850600"/>
              <a:ext cx="34000" cy="20200"/>
            </a:xfrm>
            <a:custGeom>
              <a:avLst/>
              <a:gdLst/>
              <a:ahLst/>
              <a:cxnLst/>
              <a:rect l="l" t="t" r="r" b="b"/>
              <a:pathLst>
                <a:path w="1360" h="808" extrusionOk="0">
                  <a:moveTo>
                    <a:pt x="0" y="808"/>
                  </a:moveTo>
                  <a:lnTo>
                    <a:pt x="0" y="808"/>
                  </a:lnTo>
                  <a:lnTo>
                    <a:pt x="40" y="768"/>
                  </a:lnTo>
                  <a:lnTo>
                    <a:pt x="1359" y="0"/>
                  </a:lnTo>
                  <a:lnTo>
                    <a:pt x="40" y="768"/>
                  </a:lnTo>
                  <a:lnTo>
                    <a:pt x="40" y="768"/>
                  </a:lnTo>
                  <a:lnTo>
                    <a:pt x="0" y="808"/>
                  </a:lnTo>
                  <a:lnTo>
                    <a:pt x="0" y="808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2"/>
            <p:cNvSpPr/>
            <p:nvPr/>
          </p:nvSpPr>
          <p:spPr>
            <a:xfrm>
              <a:off x="4616625" y="2872750"/>
              <a:ext cx="500" cy="1025"/>
            </a:xfrm>
            <a:custGeom>
              <a:avLst/>
              <a:gdLst/>
              <a:ahLst/>
              <a:cxnLst/>
              <a:rect l="l" t="t" r="r" b="b"/>
              <a:pathLst>
                <a:path w="20" h="4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53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2"/>
            <p:cNvSpPr/>
            <p:nvPr/>
          </p:nvSpPr>
          <p:spPr>
            <a:xfrm>
              <a:off x="4446725" y="2876200"/>
              <a:ext cx="500" cy="2500"/>
            </a:xfrm>
            <a:custGeom>
              <a:avLst/>
              <a:gdLst/>
              <a:ahLst/>
              <a:cxnLst/>
              <a:rect l="l" t="t" r="r" b="b"/>
              <a:pathLst>
                <a:path w="20" h="100" extrusionOk="0">
                  <a:moveTo>
                    <a:pt x="20" y="99"/>
                  </a:moveTo>
                  <a:lnTo>
                    <a:pt x="20" y="99"/>
                  </a:lnTo>
                  <a:lnTo>
                    <a:pt x="20" y="99"/>
                  </a:lnTo>
                  <a:lnTo>
                    <a:pt x="0" y="4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40"/>
                  </a:lnTo>
                  <a:lnTo>
                    <a:pt x="20" y="99"/>
                  </a:lnTo>
                  <a:lnTo>
                    <a:pt x="20" y="9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2"/>
            <p:cNvSpPr/>
            <p:nvPr/>
          </p:nvSpPr>
          <p:spPr>
            <a:xfrm>
              <a:off x="4447700" y="2879650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1" y="0"/>
                  </a:moveTo>
                  <a:lnTo>
                    <a:pt x="40" y="60"/>
                  </a:lnTo>
                  <a:lnTo>
                    <a:pt x="99" y="89"/>
                  </a:lnTo>
                  <a:lnTo>
                    <a:pt x="99" y="89"/>
                  </a:lnTo>
                  <a:lnTo>
                    <a:pt x="60" y="60"/>
                  </a:lnTo>
                  <a:lnTo>
                    <a:pt x="1" y="0"/>
                  </a:lnTo>
                  <a:close/>
                  <a:moveTo>
                    <a:pt x="99" y="89"/>
                  </a:moveTo>
                  <a:lnTo>
                    <a:pt x="139" y="119"/>
                  </a:lnTo>
                  <a:lnTo>
                    <a:pt x="119" y="99"/>
                  </a:lnTo>
                  <a:lnTo>
                    <a:pt x="99" y="8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2"/>
            <p:cNvSpPr/>
            <p:nvPr/>
          </p:nvSpPr>
          <p:spPr>
            <a:xfrm>
              <a:off x="4617100" y="2873750"/>
              <a:ext cx="525" cy="2475"/>
            </a:xfrm>
            <a:custGeom>
              <a:avLst/>
              <a:gdLst/>
              <a:ahLst/>
              <a:cxnLst/>
              <a:rect l="l" t="t" r="r" b="b"/>
              <a:pathLst>
                <a:path w="21" h="99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1" y="59"/>
                  </a:lnTo>
                  <a:lnTo>
                    <a:pt x="21" y="99"/>
                  </a:lnTo>
                  <a:lnTo>
                    <a:pt x="21" y="99"/>
                  </a:lnTo>
                  <a:lnTo>
                    <a:pt x="21" y="59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2"/>
            <p:cNvSpPr/>
            <p:nvPr/>
          </p:nvSpPr>
          <p:spPr>
            <a:xfrm>
              <a:off x="4613175" y="2869800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0" y="0"/>
                  </a:moveTo>
                  <a:lnTo>
                    <a:pt x="0" y="0"/>
                  </a:lnTo>
                  <a:lnTo>
                    <a:pt x="79" y="60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79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2"/>
            <p:cNvSpPr/>
            <p:nvPr/>
          </p:nvSpPr>
          <p:spPr>
            <a:xfrm>
              <a:off x="4043900" y="2652625"/>
              <a:ext cx="402850" cy="232475"/>
            </a:xfrm>
            <a:custGeom>
              <a:avLst/>
              <a:gdLst/>
              <a:ahLst/>
              <a:cxnLst/>
              <a:rect l="l" t="t" r="r" b="b"/>
              <a:pathLst>
                <a:path w="16114" h="9299" extrusionOk="0">
                  <a:moveTo>
                    <a:pt x="0" y="9298"/>
                  </a:moveTo>
                  <a:lnTo>
                    <a:pt x="0" y="9298"/>
                  </a:lnTo>
                  <a:lnTo>
                    <a:pt x="0" y="9298"/>
                  </a:lnTo>
                  <a:lnTo>
                    <a:pt x="16113" y="1"/>
                  </a:lnTo>
                  <a:lnTo>
                    <a:pt x="16113" y="1"/>
                  </a:lnTo>
                  <a:lnTo>
                    <a:pt x="0" y="9298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2"/>
            <p:cNvSpPr/>
            <p:nvPr/>
          </p:nvSpPr>
          <p:spPr>
            <a:xfrm>
              <a:off x="4333950" y="2894425"/>
              <a:ext cx="87175" cy="43350"/>
            </a:xfrm>
            <a:custGeom>
              <a:avLst/>
              <a:gdLst/>
              <a:ahLst/>
              <a:cxnLst/>
              <a:rect l="l" t="t" r="r" b="b"/>
              <a:pathLst>
                <a:path w="3487" h="1734" extrusionOk="0">
                  <a:moveTo>
                    <a:pt x="2817" y="99"/>
                  </a:moveTo>
                  <a:lnTo>
                    <a:pt x="0" y="1734"/>
                  </a:lnTo>
                  <a:lnTo>
                    <a:pt x="2817" y="99"/>
                  </a:lnTo>
                  <a:lnTo>
                    <a:pt x="2817" y="99"/>
                  </a:lnTo>
                  <a:lnTo>
                    <a:pt x="2955" y="40"/>
                  </a:lnTo>
                  <a:lnTo>
                    <a:pt x="3132" y="0"/>
                  </a:lnTo>
                  <a:lnTo>
                    <a:pt x="3310" y="0"/>
                  </a:lnTo>
                  <a:lnTo>
                    <a:pt x="3487" y="20"/>
                  </a:lnTo>
                  <a:lnTo>
                    <a:pt x="3487" y="20"/>
                  </a:lnTo>
                  <a:lnTo>
                    <a:pt x="3310" y="0"/>
                  </a:lnTo>
                  <a:lnTo>
                    <a:pt x="3132" y="0"/>
                  </a:lnTo>
                  <a:lnTo>
                    <a:pt x="2955" y="40"/>
                  </a:lnTo>
                  <a:lnTo>
                    <a:pt x="2817" y="99"/>
                  </a:lnTo>
                  <a:lnTo>
                    <a:pt x="2817" y="9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2"/>
            <p:cNvSpPr/>
            <p:nvPr/>
          </p:nvSpPr>
          <p:spPr>
            <a:xfrm>
              <a:off x="4037500" y="2888500"/>
              <a:ext cx="1500" cy="2000"/>
            </a:xfrm>
            <a:custGeom>
              <a:avLst/>
              <a:gdLst/>
              <a:ahLst/>
              <a:cxnLst/>
              <a:rect l="l" t="t" r="r" b="b"/>
              <a:pathLst>
                <a:path w="60" h="80" extrusionOk="0">
                  <a:moveTo>
                    <a:pt x="59" y="1"/>
                  </a:moveTo>
                  <a:lnTo>
                    <a:pt x="0" y="80"/>
                  </a:lnTo>
                  <a:lnTo>
                    <a:pt x="20" y="60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2"/>
            <p:cNvSpPr/>
            <p:nvPr/>
          </p:nvSpPr>
          <p:spPr>
            <a:xfrm>
              <a:off x="4034525" y="2892950"/>
              <a:ext cx="525" cy="1500"/>
            </a:xfrm>
            <a:custGeom>
              <a:avLst/>
              <a:gdLst/>
              <a:ahLst/>
              <a:cxnLst/>
              <a:rect l="l" t="t" r="r" b="b"/>
              <a:pathLst>
                <a:path w="21" h="60" extrusionOk="0">
                  <a:moveTo>
                    <a:pt x="1" y="59"/>
                  </a:moveTo>
                  <a:lnTo>
                    <a:pt x="1" y="59"/>
                  </a:lnTo>
                  <a:lnTo>
                    <a:pt x="1" y="59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" y="59"/>
                  </a:lnTo>
                  <a:lnTo>
                    <a:pt x="1" y="5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2"/>
            <p:cNvSpPr/>
            <p:nvPr/>
          </p:nvSpPr>
          <p:spPr>
            <a:xfrm>
              <a:off x="4568850" y="2754075"/>
              <a:ext cx="253650" cy="147275"/>
            </a:xfrm>
            <a:custGeom>
              <a:avLst/>
              <a:gdLst/>
              <a:ahLst/>
              <a:cxnLst/>
              <a:rect l="l" t="t" r="r" b="b"/>
              <a:pathLst>
                <a:path w="10146" h="5891" extrusionOk="0">
                  <a:moveTo>
                    <a:pt x="3783" y="0"/>
                  </a:moveTo>
                  <a:lnTo>
                    <a:pt x="3625" y="20"/>
                  </a:lnTo>
                  <a:lnTo>
                    <a:pt x="3487" y="40"/>
                  </a:lnTo>
                  <a:lnTo>
                    <a:pt x="3349" y="79"/>
                  </a:lnTo>
                  <a:lnTo>
                    <a:pt x="3211" y="138"/>
                  </a:lnTo>
                  <a:lnTo>
                    <a:pt x="237" y="1872"/>
                  </a:lnTo>
                  <a:lnTo>
                    <a:pt x="138" y="1931"/>
                  </a:lnTo>
                  <a:lnTo>
                    <a:pt x="60" y="2010"/>
                  </a:lnTo>
                  <a:lnTo>
                    <a:pt x="20" y="2088"/>
                  </a:lnTo>
                  <a:lnTo>
                    <a:pt x="0" y="2187"/>
                  </a:lnTo>
                  <a:lnTo>
                    <a:pt x="20" y="2266"/>
                  </a:lnTo>
                  <a:lnTo>
                    <a:pt x="60" y="2364"/>
                  </a:lnTo>
                  <a:lnTo>
                    <a:pt x="138" y="2443"/>
                  </a:lnTo>
                  <a:lnTo>
                    <a:pt x="237" y="2502"/>
                  </a:lnTo>
                  <a:lnTo>
                    <a:pt x="5831" y="5752"/>
                  </a:lnTo>
                  <a:lnTo>
                    <a:pt x="5949" y="5811"/>
                  </a:lnTo>
                  <a:lnTo>
                    <a:pt x="6087" y="5851"/>
                  </a:lnTo>
                  <a:lnTo>
                    <a:pt x="6225" y="5870"/>
                  </a:lnTo>
                  <a:lnTo>
                    <a:pt x="6383" y="5890"/>
                  </a:lnTo>
                  <a:lnTo>
                    <a:pt x="6521" y="5870"/>
                  </a:lnTo>
                  <a:lnTo>
                    <a:pt x="6678" y="5851"/>
                  </a:lnTo>
                  <a:lnTo>
                    <a:pt x="6816" y="5811"/>
                  </a:lnTo>
                  <a:lnTo>
                    <a:pt x="6934" y="5752"/>
                  </a:lnTo>
                  <a:lnTo>
                    <a:pt x="9909" y="4019"/>
                  </a:lnTo>
                  <a:lnTo>
                    <a:pt x="10027" y="3960"/>
                  </a:lnTo>
                  <a:lnTo>
                    <a:pt x="10086" y="3881"/>
                  </a:lnTo>
                  <a:lnTo>
                    <a:pt x="10145" y="3782"/>
                  </a:lnTo>
                  <a:lnTo>
                    <a:pt x="10145" y="3704"/>
                  </a:lnTo>
                  <a:lnTo>
                    <a:pt x="10145" y="3645"/>
                  </a:lnTo>
                  <a:lnTo>
                    <a:pt x="10106" y="3585"/>
                  </a:lnTo>
                  <a:lnTo>
                    <a:pt x="10086" y="3526"/>
                  </a:lnTo>
                  <a:lnTo>
                    <a:pt x="10027" y="3448"/>
                  </a:lnTo>
                  <a:lnTo>
                    <a:pt x="9909" y="3388"/>
                  </a:lnTo>
                  <a:lnTo>
                    <a:pt x="4334" y="138"/>
                  </a:lnTo>
                  <a:lnTo>
                    <a:pt x="4216" y="79"/>
                  </a:lnTo>
                  <a:lnTo>
                    <a:pt x="4078" y="40"/>
                  </a:lnTo>
                  <a:lnTo>
                    <a:pt x="3920" y="20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rgbClr val="59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2"/>
            <p:cNvSpPr/>
            <p:nvPr/>
          </p:nvSpPr>
          <p:spPr>
            <a:xfrm>
              <a:off x="3981350" y="2905250"/>
              <a:ext cx="1065700" cy="369375"/>
            </a:xfrm>
            <a:custGeom>
              <a:avLst/>
              <a:gdLst/>
              <a:ahLst/>
              <a:cxnLst/>
              <a:rect l="l" t="t" r="r" b="b"/>
              <a:pathLst>
                <a:path w="42628" h="14775" extrusionOk="0">
                  <a:moveTo>
                    <a:pt x="0" y="1"/>
                  </a:moveTo>
                  <a:lnTo>
                    <a:pt x="0" y="1557"/>
                  </a:lnTo>
                  <a:lnTo>
                    <a:pt x="20" y="1714"/>
                  </a:lnTo>
                  <a:lnTo>
                    <a:pt x="60" y="1872"/>
                  </a:lnTo>
                  <a:lnTo>
                    <a:pt x="119" y="2030"/>
                  </a:lnTo>
                  <a:lnTo>
                    <a:pt x="217" y="2168"/>
                  </a:lnTo>
                  <a:lnTo>
                    <a:pt x="335" y="2325"/>
                  </a:lnTo>
                  <a:lnTo>
                    <a:pt x="473" y="2463"/>
                  </a:lnTo>
                  <a:lnTo>
                    <a:pt x="631" y="2601"/>
                  </a:lnTo>
                  <a:lnTo>
                    <a:pt x="828" y="2719"/>
                  </a:lnTo>
                  <a:lnTo>
                    <a:pt x="20782" y="14282"/>
                  </a:lnTo>
                  <a:lnTo>
                    <a:pt x="20999" y="14400"/>
                  </a:lnTo>
                  <a:lnTo>
                    <a:pt x="21215" y="14499"/>
                  </a:lnTo>
                  <a:lnTo>
                    <a:pt x="21472" y="14577"/>
                  </a:lnTo>
                  <a:lnTo>
                    <a:pt x="21708" y="14656"/>
                  </a:lnTo>
                  <a:lnTo>
                    <a:pt x="21984" y="14696"/>
                  </a:lnTo>
                  <a:lnTo>
                    <a:pt x="22240" y="14735"/>
                  </a:lnTo>
                  <a:lnTo>
                    <a:pt x="22516" y="14755"/>
                  </a:lnTo>
                  <a:lnTo>
                    <a:pt x="22791" y="14774"/>
                  </a:lnTo>
                  <a:lnTo>
                    <a:pt x="23067" y="14755"/>
                  </a:lnTo>
                  <a:lnTo>
                    <a:pt x="23343" y="14735"/>
                  </a:lnTo>
                  <a:lnTo>
                    <a:pt x="23599" y="14696"/>
                  </a:lnTo>
                  <a:lnTo>
                    <a:pt x="23875" y="14656"/>
                  </a:lnTo>
                  <a:lnTo>
                    <a:pt x="24131" y="14577"/>
                  </a:lnTo>
                  <a:lnTo>
                    <a:pt x="24367" y="14499"/>
                  </a:lnTo>
                  <a:lnTo>
                    <a:pt x="24604" y="14400"/>
                  </a:lnTo>
                  <a:lnTo>
                    <a:pt x="24820" y="14282"/>
                  </a:lnTo>
                  <a:lnTo>
                    <a:pt x="41780" y="4472"/>
                  </a:lnTo>
                  <a:lnTo>
                    <a:pt x="41977" y="4354"/>
                  </a:lnTo>
                  <a:lnTo>
                    <a:pt x="42155" y="4216"/>
                  </a:lnTo>
                  <a:lnTo>
                    <a:pt x="42293" y="4078"/>
                  </a:lnTo>
                  <a:lnTo>
                    <a:pt x="42411" y="3921"/>
                  </a:lnTo>
                  <a:lnTo>
                    <a:pt x="42509" y="3763"/>
                  </a:lnTo>
                  <a:lnTo>
                    <a:pt x="42588" y="3606"/>
                  </a:lnTo>
                  <a:lnTo>
                    <a:pt x="42608" y="3448"/>
                  </a:lnTo>
                  <a:lnTo>
                    <a:pt x="42627" y="3290"/>
                  </a:lnTo>
                  <a:lnTo>
                    <a:pt x="42627" y="1655"/>
                  </a:lnTo>
                  <a:lnTo>
                    <a:pt x="42608" y="1754"/>
                  </a:lnTo>
                  <a:lnTo>
                    <a:pt x="42588" y="1833"/>
                  </a:lnTo>
                  <a:lnTo>
                    <a:pt x="42568" y="1971"/>
                  </a:lnTo>
                  <a:lnTo>
                    <a:pt x="42529" y="2069"/>
                  </a:lnTo>
                  <a:lnTo>
                    <a:pt x="42490" y="2148"/>
                  </a:lnTo>
                  <a:lnTo>
                    <a:pt x="42411" y="2286"/>
                  </a:lnTo>
                  <a:lnTo>
                    <a:pt x="42332" y="2384"/>
                  </a:lnTo>
                  <a:lnTo>
                    <a:pt x="42233" y="2483"/>
                  </a:lnTo>
                  <a:lnTo>
                    <a:pt x="42155" y="2562"/>
                  </a:lnTo>
                  <a:lnTo>
                    <a:pt x="41977" y="2699"/>
                  </a:lnTo>
                  <a:lnTo>
                    <a:pt x="41780" y="2837"/>
                  </a:lnTo>
                  <a:lnTo>
                    <a:pt x="24820" y="12647"/>
                  </a:lnTo>
                  <a:lnTo>
                    <a:pt x="24604" y="12765"/>
                  </a:lnTo>
                  <a:lnTo>
                    <a:pt x="24367" y="12864"/>
                  </a:lnTo>
                  <a:lnTo>
                    <a:pt x="24111" y="12942"/>
                  </a:lnTo>
                  <a:lnTo>
                    <a:pt x="23855" y="13002"/>
                  </a:lnTo>
                  <a:lnTo>
                    <a:pt x="23599" y="13061"/>
                  </a:lnTo>
                  <a:lnTo>
                    <a:pt x="23343" y="13100"/>
                  </a:lnTo>
                  <a:lnTo>
                    <a:pt x="23067" y="13120"/>
                  </a:lnTo>
                  <a:lnTo>
                    <a:pt x="22516" y="13120"/>
                  </a:lnTo>
                  <a:lnTo>
                    <a:pt x="22240" y="13100"/>
                  </a:lnTo>
                  <a:lnTo>
                    <a:pt x="21984" y="13061"/>
                  </a:lnTo>
                  <a:lnTo>
                    <a:pt x="21708" y="13002"/>
                  </a:lnTo>
                  <a:lnTo>
                    <a:pt x="21452" y="12942"/>
                  </a:lnTo>
                  <a:lnTo>
                    <a:pt x="21215" y="12864"/>
                  </a:lnTo>
                  <a:lnTo>
                    <a:pt x="20979" y="12765"/>
                  </a:lnTo>
                  <a:lnTo>
                    <a:pt x="20762" y="12647"/>
                  </a:lnTo>
                  <a:lnTo>
                    <a:pt x="828" y="1084"/>
                  </a:lnTo>
                  <a:lnTo>
                    <a:pt x="631" y="946"/>
                  </a:lnTo>
                  <a:lnTo>
                    <a:pt x="454" y="808"/>
                  </a:lnTo>
                  <a:lnTo>
                    <a:pt x="375" y="730"/>
                  </a:lnTo>
                  <a:lnTo>
                    <a:pt x="276" y="631"/>
                  </a:lnTo>
                  <a:lnTo>
                    <a:pt x="197" y="533"/>
                  </a:lnTo>
                  <a:lnTo>
                    <a:pt x="138" y="414"/>
                  </a:lnTo>
                  <a:lnTo>
                    <a:pt x="99" y="316"/>
                  </a:lnTo>
                  <a:lnTo>
                    <a:pt x="40" y="217"/>
                  </a:lnTo>
                  <a:lnTo>
                    <a:pt x="20" y="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2"/>
            <p:cNvSpPr/>
            <p:nvPr/>
          </p:nvSpPr>
          <p:spPr>
            <a:xfrm>
              <a:off x="4648625" y="2891475"/>
              <a:ext cx="75375" cy="42375"/>
            </a:xfrm>
            <a:custGeom>
              <a:avLst/>
              <a:gdLst/>
              <a:ahLst/>
              <a:cxnLst/>
              <a:rect l="l" t="t" r="r" b="b"/>
              <a:pathLst>
                <a:path w="3015" h="1695" extrusionOk="0">
                  <a:moveTo>
                    <a:pt x="198" y="79"/>
                  </a:moveTo>
                  <a:lnTo>
                    <a:pt x="198" y="79"/>
                  </a:lnTo>
                  <a:lnTo>
                    <a:pt x="119" y="4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19" y="40"/>
                  </a:lnTo>
                  <a:lnTo>
                    <a:pt x="198" y="79"/>
                  </a:lnTo>
                  <a:lnTo>
                    <a:pt x="3014" y="1694"/>
                  </a:lnTo>
                  <a:lnTo>
                    <a:pt x="198" y="7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2"/>
            <p:cNvSpPr/>
            <p:nvPr/>
          </p:nvSpPr>
          <p:spPr>
            <a:xfrm>
              <a:off x="4421100" y="2894925"/>
              <a:ext cx="74900" cy="42850"/>
            </a:xfrm>
            <a:custGeom>
              <a:avLst/>
              <a:gdLst/>
              <a:ahLst/>
              <a:cxnLst/>
              <a:rect l="l" t="t" r="r" b="b"/>
              <a:pathLst>
                <a:path w="2996" h="1714" extrusionOk="0">
                  <a:moveTo>
                    <a:pt x="198" y="79"/>
                  </a:moveTo>
                  <a:lnTo>
                    <a:pt x="198" y="79"/>
                  </a:lnTo>
                  <a:lnTo>
                    <a:pt x="99" y="39"/>
                  </a:lnTo>
                  <a:lnTo>
                    <a:pt x="1" y="0"/>
                  </a:lnTo>
                  <a:lnTo>
                    <a:pt x="1" y="0"/>
                  </a:lnTo>
                  <a:lnTo>
                    <a:pt x="99" y="39"/>
                  </a:lnTo>
                  <a:lnTo>
                    <a:pt x="198" y="79"/>
                  </a:lnTo>
                  <a:lnTo>
                    <a:pt x="2995" y="1714"/>
                  </a:lnTo>
                  <a:lnTo>
                    <a:pt x="198" y="7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2"/>
            <p:cNvSpPr/>
            <p:nvPr/>
          </p:nvSpPr>
          <p:spPr>
            <a:xfrm>
              <a:off x="4837725" y="3001275"/>
              <a:ext cx="525" cy="1025"/>
            </a:xfrm>
            <a:custGeom>
              <a:avLst/>
              <a:gdLst/>
              <a:ahLst/>
              <a:cxnLst/>
              <a:rect l="l" t="t" r="r" b="b"/>
              <a:pathLst>
                <a:path w="21" h="41" extrusionOk="0">
                  <a:moveTo>
                    <a:pt x="1" y="1"/>
                  </a:moveTo>
                  <a:lnTo>
                    <a:pt x="1" y="21"/>
                  </a:lnTo>
                  <a:lnTo>
                    <a:pt x="20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2"/>
            <p:cNvSpPr/>
            <p:nvPr/>
          </p:nvSpPr>
          <p:spPr>
            <a:xfrm>
              <a:off x="4292100" y="2962375"/>
              <a:ext cx="11825" cy="525"/>
            </a:xfrm>
            <a:custGeom>
              <a:avLst/>
              <a:gdLst/>
              <a:ahLst/>
              <a:cxnLst/>
              <a:rect l="l" t="t" r="r" b="b"/>
              <a:pathLst>
                <a:path w="473" h="21" extrusionOk="0">
                  <a:moveTo>
                    <a:pt x="0" y="20"/>
                  </a:moveTo>
                  <a:lnTo>
                    <a:pt x="0" y="20"/>
                  </a:lnTo>
                  <a:lnTo>
                    <a:pt x="118" y="1"/>
                  </a:lnTo>
                  <a:lnTo>
                    <a:pt x="236" y="1"/>
                  </a:lnTo>
                  <a:lnTo>
                    <a:pt x="355" y="1"/>
                  </a:lnTo>
                  <a:lnTo>
                    <a:pt x="473" y="20"/>
                  </a:lnTo>
                  <a:lnTo>
                    <a:pt x="473" y="20"/>
                  </a:lnTo>
                  <a:lnTo>
                    <a:pt x="355" y="1"/>
                  </a:lnTo>
                  <a:lnTo>
                    <a:pt x="236" y="1"/>
                  </a:lnTo>
                  <a:lnTo>
                    <a:pt x="118" y="1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2"/>
            <p:cNvSpPr/>
            <p:nvPr/>
          </p:nvSpPr>
          <p:spPr>
            <a:xfrm>
              <a:off x="4746625" y="2857000"/>
              <a:ext cx="219175" cy="127075"/>
            </a:xfrm>
            <a:custGeom>
              <a:avLst/>
              <a:gdLst/>
              <a:ahLst/>
              <a:cxnLst/>
              <a:rect l="l" t="t" r="r" b="b"/>
              <a:pathLst>
                <a:path w="8767" h="5083" extrusionOk="0">
                  <a:moveTo>
                    <a:pt x="3802" y="0"/>
                  </a:moveTo>
                  <a:lnTo>
                    <a:pt x="3664" y="20"/>
                  </a:lnTo>
                  <a:lnTo>
                    <a:pt x="3526" y="40"/>
                  </a:lnTo>
                  <a:lnTo>
                    <a:pt x="3408" y="79"/>
                  </a:lnTo>
                  <a:lnTo>
                    <a:pt x="3310" y="118"/>
                  </a:lnTo>
                  <a:lnTo>
                    <a:pt x="197" y="1911"/>
                  </a:lnTo>
                  <a:lnTo>
                    <a:pt x="99" y="1990"/>
                  </a:lnTo>
                  <a:lnTo>
                    <a:pt x="40" y="2049"/>
                  </a:lnTo>
                  <a:lnTo>
                    <a:pt x="1" y="2128"/>
                  </a:lnTo>
                  <a:lnTo>
                    <a:pt x="1" y="2207"/>
                  </a:lnTo>
                  <a:lnTo>
                    <a:pt x="1" y="2285"/>
                  </a:lnTo>
                  <a:lnTo>
                    <a:pt x="40" y="2364"/>
                  </a:lnTo>
                  <a:lnTo>
                    <a:pt x="99" y="2423"/>
                  </a:lnTo>
                  <a:lnTo>
                    <a:pt x="197" y="2482"/>
                  </a:lnTo>
                  <a:lnTo>
                    <a:pt x="4452" y="4964"/>
                  </a:lnTo>
                  <a:lnTo>
                    <a:pt x="4570" y="5023"/>
                  </a:lnTo>
                  <a:lnTo>
                    <a:pt x="4689" y="5063"/>
                  </a:lnTo>
                  <a:lnTo>
                    <a:pt x="4886" y="5082"/>
                  </a:lnTo>
                  <a:lnTo>
                    <a:pt x="5083" y="5082"/>
                  </a:lnTo>
                  <a:lnTo>
                    <a:pt x="5280" y="5043"/>
                  </a:lnTo>
                  <a:lnTo>
                    <a:pt x="5437" y="4964"/>
                  </a:lnTo>
                  <a:lnTo>
                    <a:pt x="8550" y="3172"/>
                  </a:lnTo>
                  <a:lnTo>
                    <a:pt x="8648" y="3113"/>
                  </a:lnTo>
                  <a:lnTo>
                    <a:pt x="8707" y="3034"/>
                  </a:lnTo>
                  <a:lnTo>
                    <a:pt x="8747" y="2955"/>
                  </a:lnTo>
                  <a:lnTo>
                    <a:pt x="8766" y="2876"/>
                  </a:lnTo>
                  <a:lnTo>
                    <a:pt x="8747" y="2817"/>
                  </a:lnTo>
                  <a:lnTo>
                    <a:pt x="8707" y="2738"/>
                  </a:lnTo>
                  <a:lnTo>
                    <a:pt x="8648" y="2660"/>
                  </a:lnTo>
                  <a:lnTo>
                    <a:pt x="8550" y="2600"/>
                  </a:lnTo>
                  <a:lnTo>
                    <a:pt x="4295" y="118"/>
                  </a:lnTo>
                  <a:lnTo>
                    <a:pt x="4177" y="79"/>
                  </a:lnTo>
                  <a:lnTo>
                    <a:pt x="4058" y="40"/>
                  </a:lnTo>
                  <a:lnTo>
                    <a:pt x="3920" y="20"/>
                  </a:lnTo>
                  <a:lnTo>
                    <a:pt x="3802" y="0"/>
                  </a:lnTo>
                  <a:close/>
                </a:path>
              </a:pathLst>
            </a:custGeom>
            <a:solidFill>
              <a:srgbClr val="26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2"/>
            <p:cNvSpPr/>
            <p:nvPr/>
          </p:nvSpPr>
          <p:spPr>
            <a:xfrm>
              <a:off x="4531425" y="2959425"/>
              <a:ext cx="75375" cy="42375"/>
            </a:xfrm>
            <a:custGeom>
              <a:avLst/>
              <a:gdLst/>
              <a:ahLst/>
              <a:cxnLst/>
              <a:rect l="l" t="t" r="r" b="b"/>
              <a:pathLst>
                <a:path w="3015" h="1695" extrusionOk="0">
                  <a:moveTo>
                    <a:pt x="197" y="79"/>
                  </a:moveTo>
                  <a:lnTo>
                    <a:pt x="197" y="79"/>
                  </a:lnTo>
                  <a:lnTo>
                    <a:pt x="99" y="20"/>
                  </a:lnTo>
                  <a:lnTo>
                    <a:pt x="0" y="1"/>
                  </a:lnTo>
                  <a:lnTo>
                    <a:pt x="0" y="1"/>
                  </a:lnTo>
                  <a:lnTo>
                    <a:pt x="99" y="20"/>
                  </a:lnTo>
                  <a:lnTo>
                    <a:pt x="197" y="79"/>
                  </a:lnTo>
                  <a:lnTo>
                    <a:pt x="3014" y="1695"/>
                  </a:lnTo>
                  <a:lnTo>
                    <a:pt x="197" y="7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2"/>
            <p:cNvSpPr/>
            <p:nvPr/>
          </p:nvSpPr>
          <p:spPr>
            <a:xfrm>
              <a:off x="4837725" y="3001775"/>
              <a:ext cx="1025" cy="1500"/>
            </a:xfrm>
            <a:custGeom>
              <a:avLst/>
              <a:gdLst/>
              <a:ahLst/>
              <a:cxnLst/>
              <a:rect l="l" t="t" r="r" b="b"/>
              <a:pathLst>
                <a:path w="41" h="60" extrusionOk="0">
                  <a:moveTo>
                    <a:pt x="1" y="1"/>
                  </a:moveTo>
                  <a:lnTo>
                    <a:pt x="40" y="60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2"/>
            <p:cNvSpPr/>
            <p:nvPr/>
          </p:nvSpPr>
          <p:spPr>
            <a:xfrm>
              <a:off x="4764350" y="2957450"/>
              <a:ext cx="73400" cy="43850"/>
            </a:xfrm>
            <a:custGeom>
              <a:avLst/>
              <a:gdLst/>
              <a:ahLst/>
              <a:cxnLst/>
              <a:rect l="l" t="t" r="r" b="b"/>
              <a:pathLst>
                <a:path w="2936" h="1754" extrusionOk="0">
                  <a:moveTo>
                    <a:pt x="2798" y="1636"/>
                  </a:moveTo>
                  <a:lnTo>
                    <a:pt x="1" y="1"/>
                  </a:lnTo>
                  <a:lnTo>
                    <a:pt x="2798" y="1636"/>
                  </a:lnTo>
                  <a:lnTo>
                    <a:pt x="2798" y="1636"/>
                  </a:lnTo>
                  <a:lnTo>
                    <a:pt x="2877" y="1675"/>
                  </a:lnTo>
                  <a:lnTo>
                    <a:pt x="2936" y="1754"/>
                  </a:lnTo>
                  <a:lnTo>
                    <a:pt x="2936" y="1754"/>
                  </a:lnTo>
                  <a:lnTo>
                    <a:pt x="2936" y="1754"/>
                  </a:lnTo>
                  <a:lnTo>
                    <a:pt x="2877" y="1675"/>
                  </a:lnTo>
                  <a:lnTo>
                    <a:pt x="2798" y="1636"/>
                  </a:lnTo>
                  <a:lnTo>
                    <a:pt x="2798" y="1636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2"/>
            <p:cNvSpPr/>
            <p:nvPr/>
          </p:nvSpPr>
          <p:spPr>
            <a:xfrm>
              <a:off x="4440325" y="3004725"/>
              <a:ext cx="500" cy="1500"/>
            </a:xfrm>
            <a:custGeom>
              <a:avLst/>
              <a:gdLst/>
              <a:ahLst/>
              <a:cxnLst/>
              <a:rect l="l" t="t" r="r" b="b"/>
              <a:pathLst>
                <a:path w="20" h="60" extrusionOk="0">
                  <a:moveTo>
                    <a:pt x="20" y="1"/>
                  </a:moveTo>
                  <a:lnTo>
                    <a:pt x="0" y="60"/>
                  </a:lnTo>
                  <a:lnTo>
                    <a:pt x="20" y="40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2"/>
            <p:cNvSpPr/>
            <p:nvPr/>
          </p:nvSpPr>
          <p:spPr>
            <a:xfrm>
              <a:off x="4440325" y="3009175"/>
              <a:ext cx="500" cy="1500"/>
            </a:xfrm>
            <a:custGeom>
              <a:avLst/>
              <a:gdLst/>
              <a:ahLst/>
              <a:cxnLst/>
              <a:rect l="l" t="t" r="r" b="b"/>
              <a:pathLst>
                <a:path w="20" h="60" extrusionOk="0">
                  <a:moveTo>
                    <a:pt x="0" y="0"/>
                  </a:moveTo>
                  <a:lnTo>
                    <a:pt x="0" y="39"/>
                  </a:lnTo>
                  <a:lnTo>
                    <a:pt x="2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2"/>
            <p:cNvSpPr/>
            <p:nvPr/>
          </p:nvSpPr>
          <p:spPr>
            <a:xfrm>
              <a:off x="4303900" y="2962875"/>
              <a:ext cx="78325" cy="45325"/>
            </a:xfrm>
            <a:custGeom>
              <a:avLst/>
              <a:gdLst/>
              <a:ahLst/>
              <a:cxnLst/>
              <a:rect l="l" t="t" r="r" b="b"/>
              <a:pathLst>
                <a:path w="3133" h="1813" extrusionOk="0">
                  <a:moveTo>
                    <a:pt x="2995" y="1694"/>
                  </a:moveTo>
                  <a:lnTo>
                    <a:pt x="198" y="79"/>
                  </a:lnTo>
                  <a:lnTo>
                    <a:pt x="198" y="79"/>
                  </a:lnTo>
                  <a:lnTo>
                    <a:pt x="99" y="40"/>
                  </a:lnTo>
                  <a:lnTo>
                    <a:pt x="1" y="0"/>
                  </a:lnTo>
                  <a:lnTo>
                    <a:pt x="1" y="0"/>
                  </a:lnTo>
                  <a:lnTo>
                    <a:pt x="99" y="40"/>
                  </a:lnTo>
                  <a:lnTo>
                    <a:pt x="198" y="79"/>
                  </a:lnTo>
                  <a:lnTo>
                    <a:pt x="2995" y="1694"/>
                  </a:lnTo>
                  <a:lnTo>
                    <a:pt x="2995" y="1694"/>
                  </a:lnTo>
                  <a:lnTo>
                    <a:pt x="3074" y="1754"/>
                  </a:lnTo>
                  <a:lnTo>
                    <a:pt x="3133" y="1813"/>
                  </a:lnTo>
                  <a:lnTo>
                    <a:pt x="3133" y="1813"/>
                  </a:lnTo>
                  <a:lnTo>
                    <a:pt x="3074" y="1754"/>
                  </a:lnTo>
                  <a:lnTo>
                    <a:pt x="2995" y="1694"/>
                  </a:lnTo>
                  <a:lnTo>
                    <a:pt x="2995" y="1694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2"/>
            <p:cNvSpPr/>
            <p:nvPr/>
          </p:nvSpPr>
          <p:spPr>
            <a:xfrm>
              <a:off x="4625475" y="3022450"/>
              <a:ext cx="10875" cy="3000"/>
            </a:xfrm>
            <a:custGeom>
              <a:avLst/>
              <a:gdLst/>
              <a:ahLst/>
              <a:cxnLst/>
              <a:rect l="l" t="t" r="r" b="b"/>
              <a:pathLst>
                <a:path w="435" h="120" extrusionOk="0">
                  <a:moveTo>
                    <a:pt x="1" y="119"/>
                  </a:moveTo>
                  <a:lnTo>
                    <a:pt x="1" y="119"/>
                  </a:lnTo>
                  <a:lnTo>
                    <a:pt x="80" y="60"/>
                  </a:lnTo>
                  <a:lnTo>
                    <a:pt x="198" y="40"/>
                  </a:lnTo>
                  <a:lnTo>
                    <a:pt x="316" y="21"/>
                  </a:lnTo>
                  <a:lnTo>
                    <a:pt x="434" y="1"/>
                  </a:lnTo>
                  <a:lnTo>
                    <a:pt x="434" y="1"/>
                  </a:lnTo>
                  <a:lnTo>
                    <a:pt x="316" y="21"/>
                  </a:lnTo>
                  <a:lnTo>
                    <a:pt x="198" y="40"/>
                  </a:lnTo>
                  <a:lnTo>
                    <a:pt x="80" y="60"/>
                  </a:lnTo>
                  <a:lnTo>
                    <a:pt x="1" y="119"/>
                  </a:lnTo>
                  <a:lnTo>
                    <a:pt x="1" y="11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2"/>
            <p:cNvSpPr/>
            <p:nvPr/>
          </p:nvSpPr>
          <p:spPr>
            <a:xfrm>
              <a:off x="4636325" y="3022450"/>
              <a:ext cx="10850" cy="3000"/>
            </a:xfrm>
            <a:custGeom>
              <a:avLst/>
              <a:gdLst/>
              <a:ahLst/>
              <a:cxnLst/>
              <a:rect l="l" t="t" r="r" b="b"/>
              <a:pathLst>
                <a:path w="434" h="120" extrusionOk="0">
                  <a:moveTo>
                    <a:pt x="433" y="119"/>
                  </a:moveTo>
                  <a:lnTo>
                    <a:pt x="433" y="119"/>
                  </a:lnTo>
                  <a:lnTo>
                    <a:pt x="335" y="60"/>
                  </a:lnTo>
                  <a:lnTo>
                    <a:pt x="217" y="40"/>
                  </a:lnTo>
                  <a:lnTo>
                    <a:pt x="118" y="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18" y="21"/>
                  </a:lnTo>
                  <a:lnTo>
                    <a:pt x="217" y="40"/>
                  </a:lnTo>
                  <a:lnTo>
                    <a:pt x="335" y="60"/>
                  </a:lnTo>
                  <a:lnTo>
                    <a:pt x="433" y="119"/>
                  </a:lnTo>
                  <a:lnTo>
                    <a:pt x="433" y="11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2"/>
            <p:cNvSpPr/>
            <p:nvPr/>
          </p:nvSpPr>
          <p:spPr>
            <a:xfrm>
              <a:off x="4439825" y="2958450"/>
              <a:ext cx="171400" cy="99500"/>
            </a:xfrm>
            <a:custGeom>
              <a:avLst/>
              <a:gdLst/>
              <a:ahLst/>
              <a:cxnLst/>
              <a:rect l="l" t="t" r="r" b="b"/>
              <a:pathLst>
                <a:path w="6856" h="3980" extrusionOk="0">
                  <a:moveTo>
                    <a:pt x="3487" y="0"/>
                  </a:moveTo>
                  <a:lnTo>
                    <a:pt x="3310" y="20"/>
                  </a:lnTo>
                  <a:lnTo>
                    <a:pt x="3152" y="40"/>
                  </a:lnTo>
                  <a:lnTo>
                    <a:pt x="2995" y="118"/>
                  </a:lnTo>
                  <a:lnTo>
                    <a:pt x="178" y="1734"/>
                  </a:lnTo>
                  <a:lnTo>
                    <a:pt x="99" y="1793"/>
                  </a:lnTo>
                  <a:lnTo>
                    <a:pt x="40" y="1852"/>
                  </a:lnTo>
                  <a:lnTo>
                    <a:pt x="20" y="1911"/>
                  </a:lnTo>
                  <a:lnTo>
                    <a:pt x="40" y="1891"/>
                  </a:lnTo>
                  <a:lnTo>
                    <a:pt x="40" y="1891"/>
                  </a:lnTo>
                  <a:lnTo>
                    <a:pt x="20" y="1950"/>
                  </a:lnTo>
                  <a:lnTo>
                    <a:pt x="1" y="1990"/>
                  </a:lnTo>
                  <a:lnTo>
                    <a:pt x="20" y="2029"/>
                  </a:lnTo>
                  <a:lnTo>
                    <a:pt x="40" y="2088"/>
                  </a:lnTo>
                  <a:lnTo>
                    <a:pt x="20" y="2068"/>
                  </a:lnTo>
                  <a:lnTo>
                    <a:pt x="40" y="2128"/>
                  </a:lnTo>
                  <a:lnTo>
                    <a:pt x="99" y="2187"/>
                  </a:lnTo>
                  <a:lnTo>
                    <a:pt x="178" y="2246"/>
                  </a:lnTo>
                  <a:lnTo>
                    <a:pt x="2975" y="3861"/>
                  </a:lnTo>
                  <a:lnTo>
                    <a:pt x="3073" y="3920"/>
                  </a:lnTo>
                  <a:lnTo>
                    <a:pt x="3192" y="3940"/>
                  </a:lnTo>
                  <a:lnTo>
                    <a:pt x="3349" y="3979"/>
                  </a:lnTo>
                  <a:lnTo>
                    <a:pt x="3526" y="3959"/>
                  </a:lnTo>
                  <a:lnTo>
                    <a:pt x="3704" y="3940"/>
                  </a:lnTo>
                  <a:lnTo>
                    <a:pt x="3861" y="3861"/>
                  </a:lnTo>
                  <a:lnTo>
                    <a:pt x="6678" y="2246"/>
                  </a:lnTo>
                  <a:lnTo>
                    <a:pt x="6757" y="2187"/>
                  </a:lnTo>
                  <a:lnTo>
                    <a:pt x="6796" y="2128"/>
                  </a:lnTo>
                  <a:lnTo>
                    <a:pt x="6836" y="2049"/>
                  </a:lnTo>
                  <a:lnTo>
                    <a:pt x="6855" y="1990"/>
                  </a:lnTo>
                  <a:lnTo>
                    <a:pt x="6836" y="1911"/>
                  </a:lnTo>
                  <a:lnTo>
                    <a:pt x="6796" y="1852"/>
                  </a:lnTo>
                  <a:lnTo>
                    <a:pt x="6757" y="1793"/>
                  </a:lnTo>
                  <a:lnTo>
                    <a:pt x="6678" y="1734"/>
                  </a:lnTo>
                  <a:lnTo>
                    <a:pt x="3861" y="118"/>
                  </a:lnTo>
                  <a:lnTo>
                    <a:pt x="3763" y="59"/>
                  </a:lnTo>
                  <a:lnTo>
                    <a:pt x="3664" y="40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2"/>
            <p:cNvSpPr/>
            <p:nvPr/>
          </p:nvSpPr>
          <p:spPr>
            <a:xfrm>
              <a:off x="4212300" y="2962375"/>
              <a:ext cx="170925" cy="99025"/>
            </a:xfrm>
            <a:custGeom>
              <a:avLst/>
              <a:gdLst/>
              <a:ahLst/>
              <a:cxnLst/>
              <a:rect l="l" t="t" r="r" b="b"/>
              <a:pathLst>
                <a:path w="6837" h="3961" extrusionOk="0">
                  <a:moveTo>
                    <a:pt x="3310" y="1"/>
                  </a:moveTo>
                  <a:lnTo>
                    <a:pt x="3192" y="20"/>
                  </a:lnTo>
                  <a:lnTo>
                    <a:pt x="3094" y="60"/>
                  </a:lnTo>
                  <a:lnTo>
                    <a:pt x="2995" y="99"/>
                  </a:lnTo>
                  <a:lnTo>
                    <a:pt x="178" y="1734"/>
                  </a:lnTo>
                  <a:lnTo>
                    <a:pt x="99" y="1774"/>
                  </a:lnTo>
                  <a:lnTo>
                    <a:pt x="40" y="1852"/>
                  </a:lnTo>
                  <a:lnTo>
                    <a:pt x="1" y="1911"/>
                  </a:lnTo>
                  <a:lnTo>
                    <a:pt x="1" y="1971"/>
                  </a:lnTo>
                  <a:lnTo>
                    <a:pt x="1" y="2049"/>
                  </a:lnTo>
                  <a:lnTo>
                    <a:pt x="40" y="2108"/>
                  </a:lnTo>
                  <a:lnTo>
                    <a:pt x="99" y="2168"/>
                  </a:lnTo>
                  <a:lnTo>
                    <a:pt x="178" y="2227"/>
                  </a:lnTo>
                  <a:lnTo>
                    <a:pt x="2975" y="3862"/>
                  </a:lnTo>
                  <a:lnTo>
                    <a:pt x="3074" y="3901"/>
                  </a:lnTo>
                  <a:lnTo>
                    <a:pt x="3172" y="3940"/>
                  </a:lnTo>
                  <a:lnTo>
                    <a:pt x="3291" y="3960"/>
                  </a:lnTo>
                  <a:lnTo>
                    <a:pt x="3527" y="3960"/>
                  </a:lnTo>
                  <a:lnTo>
                    <a:pt x="3645" y="3940"/>
                  </a:lnTo>
                  <a:lnTo>
                    <a:pt x="3744" y="3901"/>
                  </a:lnTo>
                  <a:lnTo>
                    <a:pt x="3842" y="3862"/>
                  </a:lnTo>
                  <a:lnTo>
                    <a:pt x="6659" y="2227"/>
                  </a:lnTo>
                  <a:lnTo>
                    <a:pt x="6777" y="2148"/>
                  </a:lnTo>
                  <a:lnTo>
                    <a:pt x="6817" y="2089"/>
                  </a:lnTo>
                  <a:lnTo>
                    <a:pt x="6836" y="2049"/>
                  </a:lnTo>
                  <a:lnTo>
                    <a:pt x="6836" y="1990"/>
                  </a:lnTo>
                  <a:lnTo>
                    <a:pt x="6836" y="1931"/>
                  </a:lnTo>
                  <a:lnTo>
                    <a:pt x="6817" y="1892"/>
                  </a:lnTo>
                  <a:lnTo>
                    <a:pt x="6797" y="1833"/>
                  </a:lnTo>
                  <a:lnTo>
                    <a:pt x="6738" y="1774"/>
                  </a:lnTo>
                  <a:lnTo>
                    <a:pt x="6659" y="1714"/>
                  </a:lnTo>
                  <a:lnTo>
                    <a:pt x="3862" y="99"/>
                  </a:lnTo>
                  <a:lnTo>
                    <a:pt x="3763" y="60"/>
                  </a:lnTo>
                  <a:lnTo>
                    <a:pt x="3665" y="20"/>
                  </a:lnTo>
                  <a:lnTo>
                    <a:pt x="3547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2"/>
            <p:cNvSpPr/>
            <p:nvPr/>
          </p:nvSpPr>
          <p:spPr>
            <a:xfrm>
              <a:off x="4551125" y="3068750"/>
              <a:ext cx="500" cy="1500"/>
            </a:xfrm>
            <a:custGeom>
              <a:avLst/>
              <a:gdLst/>
              <a:ahLst/>
              <a:cxnLst/>
              <a:rect l="l" t="t" r="r" b="b"/>
              <a:pathLst>
                <a:path w="20" h="60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2"/>
            <p:cNvSpPr/>
            <p:nvPr/>
          </p:nvSpPr>
          <p:spPr>
            <a:xfrm>
              <a:off x="4717075" y="3065800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1" y="0"/>
                  </a:moveTo>
                  <a:lnTo>
                    <a:pt x="1" y="0"/>
                  </a:lnTo>
                  <a:lnTo>
                    <a:pt x="79" y="59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79" y="59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2"/>
            <p:cNvSpPr/>
            <p:nvPr/>
          </p:nvSpPr>
          <p:spPr>
            <a:xfrm>
              <a:off x="4721025" y="3070225"/>
              <a:ext cx="500" cy="2000"/>
            </a:xfrm>
            <a:custGeom>
              <a:avLst/>
              <a:gdLst/>
              <a:ahLst/>
              <a:cxnLst/>
              <a:rect l="l" t="t" r="r" b="b"/>
              <a:pathLst>
                <a:path w="20" h="80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0" y="40"/>
                  </a:lnTo>
                  <a:lnTo>
                    <a:pt x="20" y="79"/>
                  </a:lnTo>
                  <a:lnTo>
                    <a:pt x="20" y="79"/>
                  </a:lnTo>
                  <a:lnTo>
                    <a:pt x="20" y="4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2"/>
            <p:cNvSpPr/>
            <p:nvPr/>
          </p:nvSpPr>
          <p:spPr>
            <a:xfrm>
              <a:off x="4550625" y="3022450"/>
              <a:ext cx="170900" cy="99500"/>
            </a:xfrm>
            <a:custGeom>
              <a:avLst/>
              <a:gdLst/>
              <a:ahLst/>
              <a:cxnLst/>
              <a:rect l="l" t="t" r="r" b="b"/>
              <a:pathLst>
                <a:path w="6836" h="3980" extrusionOk="0">
                  <a:moveTo>
                    <a:pt x="3428" y="1"/>
                  </a:moveTo>
                  <a:lnTo>
                    <a:pt x="3310" y="21"/>
                  </a:lnTo>
                  <a:lnTo>
                    <a:pt x="3192" y="40"/>
                  </a:lnTo>
                  <a:lnTo>
                    <a:pt x="3074" y="60"/>
                  </a:lnTo>
                  <a:lnTo>
                    <a:pt x="2995" y="119"/>
                  </a:lnTo>
                  <a:lnTo>
                    <a:pt x="178" y="1734"/>
                  </a:lnTo>
                  <a:lnTo>
                    <a:pt x="99" y="1793"/>
                  </a:lnTo>
                  <a:lnTo>
                    <a:pt x="40" y="1853"/>
                  </a:lnTo>
                  <a:lnTo>
                    <a:pt x="20" y="1912"/>
                  </a:lnTo>
                  <a:lnTo>
                    <a:pt x="1" y="1990"/>
                  </a:lnTo>
                  <a:lnTo>
                    <a:pt x="20" y="2089"/>
                  </a:lnTo>
                  <a:lnTo>
                    <a:pt x="79" y="2168"/>
                  </a:lnTo>
                  <a:lnTo>
                    <a:pt x="178" y="2247"/>
                  </a:lnTo>
                  <a:lnTo>
                    <a:pt x="2975" y="3881"/>
                  </a:lnTo>
                  <a:lnTo>
                    <a:pt x="3074" y="3921"/>
                  </a:lnTo>
                  <a:lnTo>
                    <a:pt x="3172" y="3960"/>
                  </a:lnTo>
                  <a:lnTo>
                    <a:pt x="3290" y="3980"/>
                  </a:lnTo>
                  <a:lnTo>
                    <a:pt x="3408" y="3980"/>
                  </a:lnTo>
                  <a:lnTo>
                    <a:pt x="3527" y="3960"/>
                  </a:lnTo>
                  <a:lnTo>
                    <a:pt x="3645" y="3941"/>
                  </a:lnTo>
                  <a:lnTo>
                    <a:pt x="3743" y="3921"/>
                  </a:lnTo>
                  <a:lnTo>
                    <a:pt x="3842" y="3862"/>
                  </a:lnTo>
                  <a:lnTo>
                    <a:pt x="6659" y="2247"/>
                  </a:lnTo>
                  <a:lnTo>
                    <a:pt x="6737" y="2187"/>
                  </a:lnTo>
                  <a:lnTo>
                    <a:pt x="6796" y="2128"/>
                  </a:lnTo>
                  <a:lnTo>
                    <a:pt x="6836" y="2069"/>
                  </a:lnTo>
                  <a:lnTo>
                    <a:pt x="6836" y="1990"/>
                  </a:lnTo>
                  <a:lnTo>
                    <a:pt x="6836" y="1951"/>
                  </a:lnTo>
                  <a:lnTo>
                    <a:pt x="6816" y="1912"/>
                  </a:lnTo>
                  <a:lnTo>
                    <a:pt x="6796" y="1853"/>
                  </a:lnTo>
                  <a:lnTo>
                    <a:pt x="6737" y="1793"/>
                  </a:lnTo>
                  <a:lnTo>
                    <a:pt x="6659" y="1734"/>
                  </a:lnTo>
                  <a:lnTo>
                    <a:pt x="3861" y="119"/>
                  </a:lnTo>
                  <a:lnTo>
                    <a:pt x="3763" y="60"/>
                  </a:lnTo>
                  <a:lnTo>
                    <a:pt x="3645" y="40"/>
                  </a:lnTo>
                  <a:lnTo>
                    <a:pt x="3546" y="21"/>
                  </a:lnTo>
                  <a:lnTo>
                    <a:pt x="3428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2"/>
            <p:cNvSpPr/>
            <p:nvPr/>
          </p:nvSpPr>
          <p:spPr>
            <a:xfrm>
              <a:off x="4322625" y="3026400"/>
              <a:ext cx="171400" cy="99000"/>
            </a:xfrm>
            <a:custGeom>
              <a:avLst/>
              <a:gdLst/>
              <a:ahLst/>
              <a:cxnLst/>
              <a:rect l="l" t="t" r="r" b="b"/>
              <a:pathLst>
                <a:path w="6856" h="3960" extrusionOk="0">
                  <a:moveTo>
                    <a:pt x="3329" y="1"/>
                  </a:moveTo>
                  <a:lnTo>
                    <a:pt x="3211" y="20"/>
                  </a:lnTo>
                  <a:lnTo>
                    <a:pt x="3093" y="60"/>
                  </a:lnTo>
                  <a:lnTo>
                    <a:pt x="2994" y="99"/>
                  </a:lnTo>
                  <a:lnTo>
                    <a:pt x="178" y="1734"/>
                  </a:lnTo>
                  <a:lnTo>
                    <a:pt x="99" y="1793"/>
                  </a:lnTo>
                  <a:lnTo>
                    <a:pt x="40" y="1852"/>
                  </a:lnTo>
                  <a:lnTo>
                    <a:pt x="20" y="1911"/>
                  </a:lnTo>
                  <a:lnTo>
                    <a:pt x="0" y="1990"/>
                  </a:lnTo>
                  <a:lnTo>
                    <a:pt x="0" y="2049"/>
                  </a:lnTo>
                  <a:lnTo>
                    <a:pt x="40" y="2108"/>
                  </a:lnTo>
                  <a:lnTo>
                    <a:pt x="99" y="2187"/>
                  </a:lnTo>
                  <a:lnTo>
                    <a:pt x="178" y="2226"/>
                  </a:lnTo>
                  <a:lnTo>
                    <a:pt x="2975" y="3861"/>
                  </a:lnTo>
                  <a:lnTo>
                    <a:pt x="3073" y="3901"/>
                  </a:lnTo>
                  <a:lnTo>
                    <a:pt x="3191" y="3940"/>
                  </a:lnTo>
                  <a:lnTo>
                    <a:pt x="3290" y="3960"/>
                  </a:lnTo>
                  <a:lnTo>
                    <a:pt x="3526" y="3960"/>
                  </a:lnTo>
                  <a:lnTo>
                    <a:pt x="3645" y="3940"/>
                  </a:lnTo>
                  <a:lnTo>
                    <a:pt x="3763" y="3901"/>
                  </a:lnTo>
                  <a:lnTo>
                    <a:pt x="3841" y="3861"/>
                  </a:lnTo>
                  <a:lnTo>
                    <a:pt x="6658" y="2226"/>
                  </a:lnTo>
                  <a:lnTo>
                    <a:pt x="6757" y="2167"/>
                  </a:lnTo>
                  <a:lnTo>
                    <a:pt x="6796" y="2108"/>
                  </a:lnTo>
                  <a:lnTo>
                    <a:pt x="6836" y="2049"/>
                  </a:lnTo>
                  <a:lnTo>
                    <a:pt x="6855" y="1970"/>
                  </a:lnTo>
                  <a:lnTo>
                    <a:pt x="6836" y="1911"/>
                  </a:lnTo>
                  <a:lnTo>
                    <a:pt x="6796" y="1852"/>
                  </a:lnTo>
                  <a:lnTo>
                    <a:pt x="6757" y="1793"/>
                  </a:lnTo>
                  <a:lnTo>
                    <a:pt x="6678" y="1734"/>
                  </a:lnTo>
                  <a:lnTo>
                    <a:pt x="3881" y="99"/>
                  </a:lnTo>
                  <a:lnTo>
                    <a:pt x="3782" y="60"/>
                  </a:lnTo>
                  <a:lnTo>
                    <a:pt x="3664" y="20"/>
                  </a:lnTo>
                  <a:lnTo>
                    <a:pt x="354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2"/>
            <p:cNvSpPr/>
            <p:nvPr/>
          </p:nvSpPr>
          <p:spPr>
            <a:xfrm>
              <a:off x="4436875" y="3092875"/>
              <a:ext cx="70925" cy="41900"/>
            </a:xfrm>
            <a:custGeom>
              <a:avLst/>
              <a:gdLst/>
              <a:ahLst/>
              <a:cxnLst/>
              <a:rect l="l" t="t" r="r" b="b"/>
              <a:pathLst>
                <a:path w="2837" h="1676" extrusionOk="0">
                  <a:moveTo>
                    <a:pt x="40" y="1636"/>
                  </a:moveTo>
                  <a:lnTo>
                    <a:pt x="40" y="1636"/>
                  </a:lnTo>
                  <a:lnTo>
                    <a:pt x="0" y="1675"/>
                  </a:lnTo>
                  <a:lnTo>
                    <a:pt x="0" y="1675"/>
                  </a:lnTo>
                  <a:lnTo>
                    <a:pt x="40" y="1636"/>
                  </a:lnTo>
                  <a:lnTo>
                    <a:pt x="2837" y="1"/>
                  </a:lnTo>
                  <a:lnTo>
                    <a:pt x="40" y="1636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2"/>
            <p:cNvSpPr/>
            <p:nvPr/>
          </p:nvSpPr>
          <p:spPr>
            <a:xfrm>
              <a:off x="4513200" y="3090425"/>
              <a:ext cx="86700" cy="43350"/>
            </a:xfrm>
            <a:custGeom>
              <a:avLst/>
              <a:gdLst/>
              <a:ahLst/>
              <a:cxnLst/>
              <a:rect l="l" t="t" r="r" b="b"/>
              <a:pathLst>
                <a:path w="3468" h="1734" extrusionOk="0">
                  <a:moveTo>
                    <a:pt x="670" y="99"/>
                  </a:moveTo>
                  <a:lnTo>
                    <a:pt x="670" y="99"/>
                  </a:lnTo>
                  <a:lnTo>
                    <a:pt x="513" y="40"/>
                  </a:lnTo>
                  <a:lnTo>
                    <a:pt x="355" y="0"/>
                  </a:lnTo>
                  <a:lnTo>
                    <a:pt x="178" y="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78" y="0"/>
                  </a:lnTo>
                  <a:lnTo>
                    <a:pt x="355" y="0"/>
                  </a:lnTo>
                  <a:lnTo>
                    <a:pt x="513" y="40"/>
                  </a:lnTo>
                  <a:lnTo>
                    <a:pt x="670" y="99"/>
                  </a:lnTo>
                  <a:lnTo>
                    <a:pt x="3467" y="1734"/>
                  </a:lnTo>
                  <a:lnTo>
                    <a:pt x="670" y="9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2"/>
            <p:cNvSpPr/>
            <p:nvPr/>
          </p:nvSpPr>
          <p:spPr>
            <a:xfrm>
              <a:off x="4433925" y="3136700"/>
              <a:ext cx="500" cy="1025"/>
            </a:xfrm>
            <a:custGeom>
              <a:avLst/>
              <a:gdLst/>
              <a:ahLst/>
              <a:cxnLst/>
              <a:rect l="l" t="t" r="r" b="b"/>
              <a:pathLst>
                <a:path w="20" h="41" extrusionOk="0">
                  <a:moveTo>
                    <a:pt x="0" y="40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2"/>
            <p:cNvSpPr/>
            <p:nvPr/>
          </p:nvSpPr>
          <p:spPr>
            <a:xfrm>
              <a:off x="4432925" y="3090425"/>
              <a:ext cx="171400" cy="99000"/>
            </a:xfrm>
            <a:custGeom>
              <a:avLst/>
              <a:gdLst/>
              <a:ahLst/>
              <a:cxnLst/>
              <a:rect l="l" t="t" r="r" b="b"/>
              <a:pathLst>
                <a:path w="6856" h="3960" extrusionOk="0">
                  <a:moveTo>
                    <a:pt x="3389" y="0"/>
                  </a:moveTo>
                  <a:lnTo>
                    <a:pt x="3212" y="20"/>
                  </a:lnTo>
                  <a:lnTo>
                    <a:pt x="3093" y="59"/>
                  </a:lnTo>
                  <a:lnTo>
                    <a:pt x="2995" y="99"/>
                  </a:lnTo>
                  <a:lnTo>
                    <a:pt x="198" y="1734"/>
                  </a:lnTo>
                  <a:lnTo>
                    <a:pt x="119" y="1793"/>
                  </a:lnTo>
                  <a:lnTo>
                    <a:pt x="60" y="1852"/>
                  </a:lnTo>
                  <a:lnTo>
                    <a:pt x="40" y="1891"/>
                  </a:lnTo>
                  <a:lnTo>
                    <a:pt x="20" y="1931"/>
                  </a:lnTo>
                  <a:lnTo>
                    <a:pt x="1" y="1990"/>
                  </a:lnTo>
                  <a:lnTo>
                    <a:pt x="20" y="2049"/>
                  </a:lnTo>
                  <a:lnTo>
                    <a:pt x="60" y="2128"/>
                  </a:lnTo>
                  <a:lnTo>
                    <a:pt x="119" y="2187"/>
                  </a:lnTo>
                  <a:lnTo>
                    <a:pt x="198" y="2246"/>
                  </a:lnTo>
                  <a:lnTo>
                    <a:pt x="2995" y="3861"/>
                  </a:lnTo>
                  <a:lnTo>
                    <a:pt x="3093" y="3901"/>
                  </a:lnTo>
                  <a:lnTo>
                    <a:pt x="3192" y="3940"/>
                  </a:lnTo>
                  <a:lnTo>
                    <a:pt x="3310" y="3960"/>
                  </a:lnTo>
                  <a:lnTo>
                    <a:pt x="3546" y="3960"/>
                  </a:lnTo>
                  <a:lnTo>
                    <a:pt x="3665" y="3940"/>
                  </a:lnTo>
                  <a:lnTo>
                    <a:pt x="3763" y="3901"/>
                  </a:lnTo>
                  <a:lnTo>
                    <a:pt x="3862" y="3861"/>
                  </a:lnTo>
                  <a:lnTo>
                    <a:pt x="6678" y="2226"/>
                  </a:lnTo>
                  <a:lnTo>
                    <a:pt x="6757" y="2187"/>
                  </a:lnTo>
                  <a:lnTo>
                    <a:pt x="6816" y="2108"/>
                  </a:lnTo>
                  <a:lnTo>
                    <a:pt x="6856" y="2049"/>
                  </a:lnTo>
                  <a:lnTo>
                    <a:pt x="6856" y="1990"/>
                  </a:lnTo>
                  <a:lnTo>
                    <a:pt x="6856" y="1911"/>
                  </a:lnTo>
                  <a:lnTo>
                    <a:pt x="6816" y="1852"/>
                  </a:lnTo>
                  <a:lnTo>
                    <a:pt x="6757" y="1793"/>
                  </a:lnTo>
                  <a:lnTo>
                    <a:pt x="6678" y="1734"/>
                  </a:lnTo>
                  <a:lnTo>
                    <a:pt x="3881" y="99"/>
                  </a:lnTo>
                  <a:lnTo>
                    <a:pt x="3724" y="40"/>
                  </a:lnTo>
                  <a:lnTo>
                    <a:pt x="356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2"/>
            <p:cNvSpPr/>
            <p:nvPr/>
          </p:nvSpPr>
          <p:spPr>
            <a:xfrm>
              <a:off x="3981350" y="2616175"/>
              <a:ext cx="1065700" cy="617075"/>
            </a:xfrm>
            <a:custGeom>
              <a:avLst/>
              <a:gdLst/>
              <a:ahLst/>
              <a:cxnLst/>
              <a:rect l="l" t="t" r="r" b="b"/>
              <a:pathLst>
                <a:path w="42628" h="24683" extrusionOk="0">
                  <a:moveTo>
                    <a:pt x="27283" y="5516"/>
                  </a:moveTo>
                  <a:lnTo>
                    <a:pt x="27420" y="5536"/>
                  </a:lnTo>
                  <a:lnTo>
                    <a:pt x="27578" y="5556"/>
                  </a:lnTo>
                  <a:lnTo>
                    <a:pt x="27716" y="5595"/>
                  </a:lnTo>
                  <a:lnTo>
                    <a:pt x="27834" y="5654"/>
                  </a:lnTo>
                  <a:lnTo>
                    <a:pt x="33409" y="8904"/>
                  </a:lnTo>
                  <a:lnTo>
                    <a:pt x="33527" y="8964"/>
                  </a:lnTo>
                  <a:lnTo>
                    <a:pt x="33586" y="9042"/>
                  </a:lnTo>
                  <a:lnTo>
                    <a:pt x="33606" y="9101"/>
                  </a:lnTo>
                  <a:lnTo>
                    <a:pt x="33645" y="9161"/>
                  </a:lnTo>
                  <a:lnTo>
                    <a:pt x="33645" y="9220"/>
                  </a:lnTo>
                  <a:lnTo>
                    <a:pt x="33645" y="9298"/>
                  </a:lnTo>
                  <a:lnTo>
                    <a:pt x="33586" y="9397"/>
                  </a:lnTo>
                  <a:lnTo>
                    <a:pt x="33527" y="9476"/>
                  </a:lnTo>
                  <a:lnTo>
                    <a:pt x="33409" y="9535"/>
                  </a:lnTo>
                  <a:lnTo>
                    <a:pt x="30434" y="11268"/>
                  </a:lnTo>
                  <a:lnTo>
                    <a:pt x="30316" y="11327"/>
                  </a:lnTo>
                  <a:lnTo>
                    <a:pt x="30178" y="11367"/>
                  </a:lnTo>
                  <a:lnTo>
                    <a:pt x="30021" y="11386"/>
                  </a:lnTo>
                  <a:lnTo>
                    <a:pt x="29883" y="11406"/>
                  </a:lnTo>
                  <a:lnTo>
                    <a:pt x="29725" y="11386"/>
                  </a:lnTo>
                  <a:lnTo>
                    <a:pt x="29587" y="11367"/>
                  </a:lnTo>
                  <a:lnTo>
                    <a:pt x="29449" y="11327"/>
                  </a:lnTo>
                  <a:lnTo>
                    <a:pt x="29331" y="11268"/>
                  </a:lnTo>
                  <a:lnTo>
                    <a:pt x="23737" y="8018"/>
                  </a:lnTo>
                  <a:lnTo>
                    <a:pt x="23638" y="7959"/>
                  </a:lnTo>
                  <a:lnTo>
                    <a:pt x="23560" y="7880"/>
                  </a:lnTo>
                  <a:lnTo>
                    <a:pt x="23520" y="7782"/>
                  </a:lnTo>
                  <a:lnTo>
                    <a:pt x="23500" y="7703"/>
                  </a:lnTo>
                  <a:lnTo>
                    <a:pt x="23520" y="7604"/>
                  </a:lnTo>
                  <a:lnTo>
                    <a:pt x="23560" y="7526"/>
                  </a:lnTo>
                  <a:lnTo>
                    <a:pt x="23638" y="7447"/>
                  </a:lnTo>
                  <a:lnTo>
                    <a:pt x="23737" y="7388"/>
                  </a:lnTo>
                  <a:lnTo>
                    <a:pt x="26711" y="5654"/>
                  </a:lnTo>
                  <a:lnTo>
                    <a:pt x="26849" y="5595"/>
                  </a:lnTo>
                  <a:lnTo>
                    <a:pt x="26987" y="5556"/>
                  </a:lnTo>
                  <a:lnTo>
                    <a:pt x="27125" y="5536"/>
                  </a:lnTo>
                  <a:lnTo>
                    <a:pt x="27283" y="5516"/>
                  </a:lnTo>
                  <a:close/>
                  <a:moveTo>
                    <a:pt x="22043" y="8412"/>
                  </a:moveTo>
                  <a:lnTo>
                    <a:pt x="22161" y="8432"/>
                  </a:lnTo>
                  <a:lnTo>
                    <a:pt x="22279" y="8451"/>
                  </a:lnTo>
                  <a:lnTo>
                    <a:pt x="22378" y="8471"/>
                  </a:lnTo>
                  <a:lnTo>
                    <a:pt x="22476" y="8530"/>
                  </a:lnTo>
                  <a:lnTo>
                    <a:pt x="25273" y="10145"/>
                  </a:lnTo>
                  <a:lnTo>
                    <a:pt x="25352" y="10205"/>
                  </a:lnTo>
                  <a:lnTo>
                    <a:pt x="25411" y="10264"/>
                  </a:lnTo>
                  <a:lnTo>
                    <a:pt x="25431" y="10303"/>
                  </a:lnTo>
                  <a:lnTo>
                    <a:pt x="25451" y="10362"/>
                  </a:lnTo>
                  <a:lnTo>
                    <a:pt x="25451" y="10402"/>
                  </a:lnTo>
                  <a:lnTo>
                    <a:pt x="25451" y="10461"/>
                  </a:lnTo>
                  <a:lnTo>
                    <a:pt x="25411" y="10539"/>
                  </a:lnTo>
                  <a:lnTo>
                    <a:pt x="25352" y="10599"/>
                  </a:lnTo>
                  <a:lnTo>
                    <a:pt x="25273" y="10658"/>
                  </a:lnTo>
                  <a:lnTo>
                    <a:pt x="22456" y="12293"/>
                  </a:lnTo>
                  <a:lnTo>
                    <a:pt x="22358" y="12332"/>
                  </a:lnTo>
                  <a:lnTo>
                    <a:pt x="22240" y="12352"/>
                  </a:lnTo>
                  <a:lnTo>
                    <a:pt x="22141" y="12371"/>
                  </a:lnTo>
                  <a:lnTo>
                    <a:pt x="22023" y="12391"/>
                  </a:lnTo>
                  <a:lnTo>
                    <a:pt x="21905" y="12371"/>
                  </a:lnTo>
                  <a:lnTo>
                    <a:pt x="21787" y="12352"/>
                  </a:lnTo>
                  <a:lnTo>
                    <a:pt x="21688" y="12332"/>
                  </a:lnTo>
                  <a:lnTo>
                    <a:pt x="21590" y="12273"/>
                  </a:lnTo>
                  <a:lnTo>
                    <a:pt x="18793" y="10658"/>
                  </a:lnTo>
                  <a:lnTo>
                    <a:pt x="18773" y="10638"/>
                  </a:lnTo>
                  <a:lnTo>
                    <a:pt x="18694" y="10599"/>
                  </a:lnTo>
                  <a:lnTo>
                    <a:pt x="18655" y="10539"/>
                  </a:lnTo>
                  <a:lnTo>
                    <a:pt x="18635" y="10500"/>
                  </a:lnTo>
                  <a:lnTo>
                    <a:pt x="18615" y="10441"/>
                  </a:lnTo>
                  <a:lnTo>
                    <a:pt x="18615" y="10402"/>
                  </a:lnTo>
                  <a:lnTo>
                    <a:pt x="18615" y="10342"/>
                  </a:lnTo>
                  <a:lnTo>
                    <a:pt x="18655" y="10264"/>
                  </a:lnTo>
                  <a:lnTo>
                    <a:pt x="18714" y="10205"/>
                  </a:lnTo>
                  <a:lnTo>
                    <a:pt x="18793" y="10145"/>
                  </a:lnTo>
                  <a:lnTo>
                    <a:pt x="20112" y="9377"/>
                  </a:lnTo>
                  <a:lnTo>
                    <a:pt x="21609" y="8511"/>
                  </a:lnTo>
                  <a:lnTo>
                    <a:pt x="21708" y="8471"/>
                  </a:lnTo>
                  <a:lnTo>
                    <a:pt x="21806" y="8451"/>
                  </a:lnTo>
                  <a:lnTo>
                    <a:pt x="21925" y="8432"/>
                  </a:lnTo>
                  <a:lnTo>
                    <a:pt x="22043" y="8412"/>
                  </a:lnTo>
                  <a:close/>
                  <a:moveTo>
                    <a:pt x="19896" y="1183"/>
                  </a:moveTo>
                  <a:lnTo>
                    <a:pt x="20132" y="1202"/>
                  </a:lnTo>
                  <a:lnTo>
                    <a:pt x="20349" y="1242"/>
                  </a:lnTo>
                  <a:lnTo>
                    <a:pt x="20526" y="1301"/>
                  </a:lnTo>
                  <a:lnTo>
                    <a:pt x="20703" y="1380"/>
                  </a:lnTo>
                  <a:lnTo>
                    <a:pt x="20802" y="1419"/>
                  </a:lnTo>
                  <a:lnTo>
                    <a:pt x="20881" y="1459"/>
                  </a:lnTo>
                  <a:lnTo>
                    <a:pt x="24249" y="3409"/>
                  </a:lnTo>
                  <a:lnTo>
                    <a:pt x="24367" y="3487"/>
                  </a:lnTo>
                  <a:lnTo>
                    <a:pt x="24466" y="3566"/>
                  </a:lnTo>
                  <a:lnTo>
                    <a:pt x="24505" y="3625"/>
                  </a:lnTo>
                  <a:lnTo>
                    <a:pt x="24604" y="3724"/>
                  </a:lnTo>
                  <a:lnTo>
                    <a:pt x="24643" y="3783"/>
                  </a:lnTo>
                  <a:lnTo>
                    <a:pt x="24682" y="3881"/>
                  </a:lnTo>
                  <a:lnTo>
                    <a:pt x="24702" y="3980"/>
                  </a:lnTo>
                  <a:lnTo>
                    <a:pt x="24722" y="4059"/>
                  </a:lnTo>
                  <a:lnTo>
                    <a:pt x="24722" y="4078"/>
                  </a:lnTo>
                  <a:lnTo>
                    <a:pt x="24702" y="4177"/>
                  </a:lnTo>
                  <a:lnTo>
                    <a:pt x="24682" y="4236"/>
                  </a:lnTo>
                  <a:lnTo>
                    <a:pt x="24682" y="4256"/>
                  </a:lnTo>
                  <a:lnTo>
                    <a:pt x="24643" y="4334"/>
                  </a:lnTo>
                  <a:lnTo>
                    <a:pt x="24604" y="4413"/>
                  </a:lnTo>
                  <a:lnTo>
                    <a:pt x="24525" y="4492"/>
                  </a:lnTo>
                  <a:lnTo>
                    <a:pt x="24446" y="4571"/>
                  </a:lnTo>
                  <a:lnTo>
                    <a:pt x="24347" y="4650"/>
                  </a:lnTo>
                  <a:lnTo>
                    <a:pt x="24249" y="4728"/>
                  </a:lnTo>
                  <a:lnTo>
                    <a:pt x="8156" y="14026"/>
                  </a:lnTo>
                  <a:lnTo>
                    <a:pt x="7899" y="14144"/>
                  </a:lnTo>
                  <a:lnTo>
                    <a:pt x="7624" y="14243"/>
                  </a:lnTo>
                  <a:lnTo>
                    <a:pt x="7328" y="14282"/>
                  </a:lnTo>
                  <a:lnTo>
                    <a:pt x="7013" y="14302"/>
                  </a:lnTo>
                  <a:lnTo>
                    <a:pt x="6718" y="14282"/>
                  </a:lnTo>
                  <a:lnTo>
                    <a:pt x="6422" y="14243"/>
                  </a:lnTo>
                  <a:lnTo>
                    <a:pt x="6127" y="14144"/>
                  </a:lnTo>
                  <a:lnTo>
                    <a:pt x="5890" y="14026"/>
                  </a:lnTo>
                  <a:lnTo>
                    <a:pt x="2502" y="12076"/>
                  </a:lnTo>
                  <a:lnTo>
                    <a:pt x="2364" y="11977"/>
                  </a:lnTo>
                  <a:lnTo>
                    <a:pt x="2266" y="11879"/>
                  </a:lnTo>
                  <a:lnTo>
                    <a:pt x="2167" y="11780"/>
                  </a:lnTo>
                  <a:lnTo>
                    <a:pt x="2108" y="11682"/>
                  </a:lnTo>
                  <a:lnTo>
                    <a:pt x="2069" y="11564"/>
                  </a:lnTo>
                  <a:lnTo>
                    <a:pt x="2049" y="11465"/>
                  </a:lnTo>
                  <a:lnTo>
                    <a:pt x="2049" y="11347"/>
                  </a:lnTo>
                  <a:lnTo>
                    <a:pt x="2069" y="11229"/>
                  </a:lnTo>
                  <a:lnTo>
                    <a:pt x="2128" y="11130"/>
                  </a:lnTo>
                  <a:lnTo>
                    <a:pt x="2148" y="11071"/>
                  </a:lnTo>
                  <a:lnTo>
                    <a:pt x="2266" y="10953"/>
                  </a:lnTo>
                  <a:lnTo>
                    <a:pt x="2305" y="10894"/>
                  </a:lnTo>
                  <a:lnTo>
                    <a:pt x="2404" y="10835"/>
                  </a:lnTo>
                  <a:lnTo>
                    <a:pt x="2502" y="10756"/>
                  </a:lnTo>
                  <a:lnTo>
                    <a:pt x="18615" y="1459"/>
                  </a:lnTo>
                  <a:lnTo>
                    <a:pt x="18793" y="1360"/>
                  </a:lnTo>
                  <a:lnTo>
                    <a:pt x="18990" y="1281"/>
                  </a:lnTo>
                  <a:lnTo>
                    <a:pt x="19206" y="1222"/>
                  </a:lnTo>
                  <a:lnTo>
                    <a:pt x="19443" y="1202"/>
                  </a:lnTo>
                  <a:lnTo>
                    <a:pt x="19679" y="1183"/>
                  </a:lnTo>
                  <a:close/>
                  <a:moveTo>
                    <a:pt x="34413" y="9633"/>
                  </a:moveTo>
                  <a:lnTo>
                    <a:pt x="34531" y="9653"/>
                  </a:lnTo>
                  <a:lnTo>
                    <a:pt x="34669" y="9673"/>
                  </a:lnTo>
                  <a:lnTo>
                    <a:pt x="34788" y="9712"/>
                  </a:lnTo>
                  <a:lnTo>
                    <a:pt x="34906" y="9751"/>
                  </a:lnTo>
                  <a:lnTo>
                    <a:pt x="39161" y="12233"/>
                  </a:lnTo>
                  <a:lnTo>
                    <a:pt x="39259" y="12293"/>
                  </a:lnTo>
                  <a:lnTo>
                    <a:pt x="39318" y="12371"/>
                  </a:lnTo>
                  <a:lnTo>
                    <a:pt x="39358" y="12450"/>
                  </a:lnTo>
                  <a:lnTo>
                    <a:pt x="39377" y="12509"/>
                  </a:lnTo>
                  <a:lnTo>
                    <a:pt x="39358" y="12588"/>
                  </a:lnTo>
                  <a:lnTo>
                    <a:pt x="39318" y="12667"/>
                  </a:lnTo>
                  <a:lnTo>
                    <a:pt x="39259" y="12746"/>
                  </a:lnTo>
                  <a:lnTo>
                    <a:pt x="39161" y="12805"/>
                  </a:lnTo>
                  <a:lnTo>
                    <a:pt x="36048" y="14597"/>
                  </a:lnTo>
                  <a:lnTo>
                    <a:pt x="35891" y="14676"/>
                  </a:lnTo>
                  <a:lnTo>
                    <a:pt x="35694" y="14715"/>
                  </a:lnTo>
                  <a:lnTo>
                    <a:pt x="35497" y="14715"/>
                  </a:lnTo>
                  <a:lnTo>
                    <a:pt x="35300" y="14696"/>
                  </a:lnTo>
                  <a:lnTo>
                    <a:pt x="35181" y="14656"/>
                  </a:lnTo>
                  <a:lnTo>
                    <a:pt x="35063" y="14597"/>
                  </a:lnTo>
                  <a:lnTo>
                    <a:pt x="30808" y="12115"/>
                  </a:lnTo>
                  <a:lnTo>
                    <a:pt x="30710" y="12056"/>
                  </a:lnTo>
                  <a:lnTo>
                    <a:pt x="30651" y="11997"/>
                  </a:lnTo>
                  <a:lnTo>
                    <a:pt x="30612" y="11918"/>
                  </a:lnTo>
                  <a:lnTo>
                    <a:pt x="30612" y="11840"/>
                  </a:lnTo>
                  <a:lnTo>
                    <a:pt x="30612" y="11761"/>
                  </a:lnTo>
                  <a:lnTo>
                    <a:pt x="30651" y="11682"/>
                  </a:lnTo>
                  <a:lnTo>
                    <a:pt x="30710" y="11623"/>
                  </a:lnTo>
                  <a:lnTo>
                    <a:pt x="30808" y="11544"/>
                  </a:lnTo>
                  <a:lnTo>
                    <a:pt x="33921" y="9751"/>
                  </a:lnTo>
                  <a:lnTo>
                    <a:pt x="34019" y="9712"/>
                  </a:lnTo>
                  <a:lnTo>
                    <a:pt x="34137" y="9673"/>
                  </a:lnTo>
                  <a:lnTo>
                    <a:pt x="34275" y="9653"/>
                  </a:lnTo>
                  <a:lnTo>
                    <a:pt x="34413" y="9633"/>
                  </a:lnTo>
                  <a:close/>
                  <a:moveTo>
                    <a:pt x="26514" y="10992"/>
                  </a:moveTo>
                  <a:lnTo>
                    <a:pt x="26692" y="11012"/>
                  </a:lnTo>
                  <a:lnTo>
                    <a:pt x="26810" y="11052"/>
                  </a:lnTo>
                  <a:lnTo>
                    <a:pt x="26889" y="11091"/>
                  </a:lnTo>
                  <a:lnTo>
                    <a:pt x="29705" y="12706"/>
                  </a:lnTo>
                  <a:lnTo>
                    <a:pt x="29784" y="12765"/>
                  </a:lnTo>
                  <a:lnTo>
                    <a:pt x="29843" y="12824"/>
                  </a:lnTo>
                  <a:lnTo>
                    <a:pt x="29863" y="12903"/>
                  </a:lnTo>
                  <a:lnTo>
                    <a:pt x="29883" y="12962"/>
                  </a:lnTo>
                  <a:lnTo>
                    <a:pt x="29863" y="13041"/>
                  </a:lnTo>
                  <a:lnTo>
                    <a:pt x="29824" y="13100"/>
                  </a:lnTo>
                  <a:lnTo>
                    <a:pt x="29764" y="13159"/>
                  </a:lnTo>
                  <a:lnTo>
                    <a:pt x="29686" y="13218"/>
                  </a:lnTo>
                  <a:lnTo>
                    <a:pt x="26889" y="14853"/>
                  </a:lnTo>
                  <a:lnTo>
                    <a:pt x="26790" y="14893"/>
                  </a:lnTo>
                  <a:lnTo>
                    <a:pt x="26672" y="14932"/>
                  </a:lnTo>
                  <a:lnTo>
                    <a:pt x="26554" y="14952"/>
                  </a:lnTo>
                  <a:lnTo>
                    <a:pt x="26317" y="14952"/>
                  </a:lnTo>
                  <a:lnTo>
                    <a:pt x="26219" y="14932"/>
                  </a:lnTo>
                  <a:lnTo>
                    <a:pt x="26101" y="14893"/>
                  </a:lnTo>
                  <a:lnTo>
                    <a:pt x="26002" y="14853"/>
                  </a:lnTo>
                  <a:lnTo>
                    <a:pt x="23205" y="13218"/>
                  </a:lnTo>
                  <a:lnTo>
                    <a:pt x="23126" y="13159"/>
                  </a:lnTo>
                  <a:lnTo>
                    <a:pt x="23067" y="13100"/>
                  </a:lnTo>
                  <a:lnTo>
                    <a:pt x="23047" y="13041"/>
                  </a:lnTo>
                  <a:lnTo>
                    <a:pt x="23028" y="12962"/>
                  </a:lnTo>
                  <a:lnTo>
                    <a:pt x="23047" y="12903"/>
                  </a:lnTo>
                  <a:lnTo>
                    <a:pt x="23067" y="12824"/>
                  </a:lnTo>
                  <a:lnTo>
                    <a:pt x="23126" y="12765"/>
                  </a:lnTo>
                  <a:lnTo>
                    <a:pt x="23205" y="12706"/>
                  </a:lnTo>
                  <a:lnTo>
                    <a:pt x="26022" y="11091"/>
                  </a:lnTo>
                  <a:lnTo>
                    <a:pt x="26179" y="11032"/>
                  </a:lnTo>
                  <a:lnTo>
                    <a:pt x="26337" y="10992"/>
                  </a:lnTo>
                  <a:close/>
                  <a:moveTo>
                    <a:pt x="17414" y="11130"/>
                  </a:moveTo>
                  <a:lnTo>
                    <a:pt x="17591" y="11150"/>
                  </a:lnTo>
                  <a:lnTo>
                    <a:pt x="17689" y="11189"/>
                  </a:lnTo>
                  <a:lnTo>
                    <a:pt x="17788" y="11229"/>
                  </a:lnTo>
                  <a:lnTo>
                    <a:pt x="20585" y="12864"/>
                  </a:lnTo>
                  <a:lnTo>
                    <a:pt x="20664" y="12923"/>
                  </a:lnTo>
                  <a:lnTo>
                    <a:pt x="20723" y="12982"/>
                  </a:lnTo>
                  <a:lnTo>
                    <a:pt x="20762" y="13041"/>
                  </a:lnTo>
                  <a:lnTo>
                    <a:pt x="20762" y="13120"/>
                  </a:lnTo>
                  <a:lnTo>
                    <a:pt x="20762" y="13179"/>
                  </a:lnTo>
                  <a:lnTo>
                    <a:pt x="20723" y="13238"/>
                  </a:lnTo>
                  <a:lnTo>
                    <a:pt x="20664" y="13317"/>
                  </a:lnTo>
                  <a:lnTo>
                    <a:pt x="20585" y="13356"/>
                  </a:lnTo>
                  <a:lnTo>
                    <a:pt x="17768" y="14991"/>
                  </a:lnTo>
                  <a:lnTo>
                    <a:pt x="17670" y="15031"/>
                  </a:lnTo>
                  <a:lnTo>
                    <a:pt x="17571" y="15070"/>
                  </a:lnTo>
                  <a:lnTo>
                    <a:pt x="17453" y="15090"/>
                  </a:lnTo>
                  <a:lnTo>
                    <a:pt x="17217" y="15090"/>
                  </a:lnTo>
                  <a:lnTo>
                    <a:pt x="17099" y="15070"/>
                  </a:lnTo>
                  <a:lnTo>
                    <a:pt x="17000" y="15031"/>
                  </a:lnTo>
                  <a:lnTo>
                    <a:pt x="16902" y="14991"/>
                  </a:lnTo>
                  <a:lnTo>
                    <a:pt x="14104" y="13376"/>
                  </a:lnTo>
                  <a:lnTo>
                    <a:pt x="14026" y="13317"/>
                  </a:lnTo>
                  <a:lnTo>
                    <a:pt x="13967" y="13258"/>
                  </a:lnTo>
                  <a:lnTo>
                    <a:pt x="13927" y="13179"/>
                  </a:lnTo>
                  <a:lnTo>
                    <a:pt x="13927" y="13120"/>
                  </a:lnTo>
                  <a:lnTo>
                    <a:pt x="13927" y="13041"/>
                  </a:lnTo>
                  <a:lnTo>
                    <a:pt x="13967" y="12982"/>
                  </a:lnTo>
                  <a:lnTo>
                    <a:pt x="14026" y="12923"/>
                  </a:lnTo>
                  <a:lnTo>
                    <a:pt x="14104" y="12864"/>
                  </a:lnTo>
                  <a:lnTo>
                    <a:pt x="16921" y="11229"/>
                  </a:lnTo>
                  <a:lnTo>
                    <a:pt x="17059" y="11170"/>
                  </a:lnTo>
                  <a:lnTo>
                    <a:pt x="17236" y="11130"/>
                  </a:lnTo>
                  <a:close/>
                  <a:moveTo>
                    <a:pt x="31005" y="13553"/>
                  </a:moveTo>
                  <a:lnTo>
                    <a:pt x="31124" y="13573"/>
                  </a:lnTo>
                  <a:lnTo>
                    <a:pt x="31222" y="13612"/>
                  </a:lnTo>
                  <a:lnTo>
                    <a:pt x="31321" y="13652"/>
                  </a:lnTo>
                  <a:lnTo>
                    <a:pt x="34118" y="15287"/>
                  </a:lnTo>
                  <a:lnTo>
                    <a:pt x="34197" y="15326"/>
                  </a:lnTo>
                  <a:lnTo>
                    <a:pt x="34256" y="15405"/>
                  </a:lnTo>
                  <a:lnTo>
                    <a:pt x="34275" y="15444"/>
                  </a:lnTo>
                  <a:lnTo>
                    <a:pt x="34295" y="15484"/>
                  </a:lnTo>
                  <a:lnTo>
                    <a:pt x="34295" y="15523"/>
                  </a:lnTo>
                  <a:lnTo>
                    <a:pt x="34295" y="15602"/>
                  </a:lnTo>
                  <a:lnTo>
                    <a:pt x="34256" y="15661"/>
                  </a:lnTo>
                  <a:lnTo>
                    <a:pt x="34197" y="15720"/>
                  </a:lnTo>
                  <a:lnTo>
                    <a:pt x="34118" y="15779"/>
                  </a:lnTo>
                  <a:lnTo>
                    <a:pt x="31301" y="17414"/>
                  </a:lnTo>
                  <a:lnTo>
                    <a:pt x="31202" y="17454"/>
                  </a:lnTo>
                  <a:lnTo>
                    <a:pt x="31104" y="17493"/>
                  </a:lnTo>
                  <a:lnTo>
                    <a:pt x="30986" y="17513"/>
                  </a:lnTo>
                  <a:lnTo>
                    <a:pt x="30749" y="17513"/>
                  </a:lnTo>
                  <a:lnTo>
                    <a:pt x="30631" y="17493"/>
                  </a:lnTo>
                  <a:lnTo>
                    <a:pt x="30533" y="17454"/>
                  </a:lnTo>
                  <a:lnTo>
                    <a:pt x="30434" y="17414"/>
                  </a:lnTo>
                  <a:lnTo>
                    <a:pt x="27637" y="15779"/>
                  </a:lnTo>
                  <a:lnTo>
                    <a:pt x="27558" y="15740"/>
                  </a:lnTo>
                  <a:lnTo>
                    <a:pt x="27499" y="15661"/>
                  </a:lnTo>
                  <a:lnTo>
                    <a:pt x="27460" y="15602"/>
                  </a:lnTo>
                  <a:lnTo>
                    <a:pt x="27440" y="15543"/>
                  </a:lnTo>
                  <a:lnTo>
                    <a:pt x="27460" y="15464"/>
                  </a:lnTo>
                  <a:lnTo>
                    <a:pt x="27499" y="15405"/>
                  </a:lnTo>
                  <a:lnTo>
                    <a:pt x="27558" y="15346"/>
                  </a:lnTo>
                  <a:lnTo>
                    <a:pt x="27637" y="15287"/>
                  </a:lnTo>
                  <a:lnTo>
                    <a:pt x="30434" y="13652"/>
                  </a:lnTo>
                  <a:lnTo>
                    <a:pt x="30533" y="13612"/>
                  </a:lnTo>
                  <a:lnTo>
                    <a:pt x="30651" y="13573"/>
                  </a:lnTo>
                  <a:lnTo>
                    <a:pt x="30769" y="13553"/>
                  </a:lnTo>
                  <a:close/>
                  <a:moveTo>
                    <a:pt x="21826" y="13691"/>
                  </a:moveTo>
                  <a:lnTo>
                    <a:pt x="22003" y="13731"/>
                  </a:lnTo>
                  <a:lnTo>
                    <a:pt x="22102" y="13750"/>
                  </a:lnTo>
                  <a:lnTo>
                    <a:pt x="22200" y="13809"/>
                  </a:lnTo>
                  <a:lnTo>
                    <a:pt x="25017" y="15425"/>
                  </a:lnTo>
                  <a:lnTo>
                    <a:pt x="25096" y="15484"/>
                  </a:lnTo>
                  <a:lnTo>
                    <a:pt x="25135" y="15543"/>
                  </a:lnTo>
                  <a:lnTo>
                    <a:pt x="25175" y="15602"/>
                  </a:lnTo>
                  <a:lnTo>
                    <a:pt x="25194" y="15681"/>
                  </a:lnTo>
                  <a:lnTo>
                    <a:pt x="25175" y="15740"/>
                  </a:lnTo>
                  <a:lnTo>
                    <a:pt x="25135" y="15819"/>
                  </a:lnTo>
                  <a:lnTo>
                    <a:pt x="25096" y="15878"/>
                  </a:lnTo>
                  <a:lnTo>
                    <a:pt x="25017" y="15937"/>
                  </a:lnTo>
                  <a:lnTo>
                    <a:pt x="22200" y="17552"/>
                  </a:lnTo>
                  <a:lnTo>
                    <a:pt x="22043" y="17631"/>
                  </a:lnTo>
                  <a:lnTo>
                    <a:pt x="21865" y="17650"/>
                  </a:lnTo>
                  <a:lnTo>
                    <a:pt x="21688" y="17670"/>
                  </a:lnTo>
                  <a:lnTo>
                    <a:pt x="21531" y="17631"/>
                  </a:lnTo>
                  <a:lnTo>
                    <a:pt x="21412" y="17611"/>
                  </a:lnTo>
                  <a:lnTo>
                    <a:pt x="21314" y="17552"/>
                  </a:lnTo>
                  <a:lnTo>
                    <a:pt x="18517" y="15937"/>
                  </a:lnTo>
                  <a:lnTo>
                    <a:pt x="18438" y="15878"/>
                  </a:lnTo>
                  <a:lnTo>
                    <a:pt x="18379" y="15819"/>
                  </a:lnTo>
                  <a:lnTo>
                    <a:pt x="18359" y="15759"/>
                  </a:lnTo>
                  <a:lnTo>
                    <a:pt x="18359" y="15720"/>
                  </a:lnTo>
                  <a:lnTo>
                    <a:pt x="18340" y="15681"/>
                  </a:lnTo>
                  <a:lnTo>
                    <a:pt x="18359" y="15641"/>
                  </a:lnTo>
                  <a:lnTo>
                    <a:pt x="18379" y="15582"/>
                  </a:lnTo>
                  <a:lnTo>
                    <a:pt x="18379" y="15543"/>
                  </a:lnTo>
                  <a:lnTo>
                    <a:pt x="18438" y="15484"/>
                  </a:lnTo>
                  <a:lnTo>
                    <a:pt x="18517" y="15425"/>
                  </a:lnTo>
                  <a:lnTo>
                    <a:pt x="21334" y="13809"/>
                  </a:lnTo>
                  <a:lnTo>
                    <a:pt x="21491" y="13731"/>
                  </a:lnTo>
                  <a:lnTo>
                    <a:pt x="21649" y="13711"/>
                  </a:lnTo>
                  <a:lnTo>
                    <a:pt x="21826" y="13691"/>
                  </a:lnTo>
                  <a:close/>
                  <a:moveTo>
                    <a:pt x="12785" y="13849"/>
                  </a:moveTo>
                  <a:lnTo>
                    <a:pt x="12903" y="13868"/>
                  </a:lnTo>
                  <a:lnTo>
                    <a:pt x="13001" y="13908"/>
                  </a:lnTo>
                  <a:lnTo>
                    <a:pt x="13100" y="13947"/>
                  </a:lnTo>
                  <a:lnTo>
                    <a:pt x="15897" y="15562"/>
                  </a:lnTo>
                  <a:lnTo>
                    <a:pt x="15976" y="15622"/>
                  </a:lnTo>
                  <a:lnTo>
                    <a:pt x="16035" y="15681"/>
                  </a:lnTo>
                  <a:lnTo>
                    <a:pt x="16074" y="15740"/>
                  </a:lnTo>
                  <a:lnTo>
                    <a:pt x="16074" y="15779"/>
                  </a:lnTo>
                  <a:lnTo>
                    <a:pt x="16074" y="15838"/>
                  </a:lnTo>
                  <a:lnTo>
                    <a:pt x="16074" y="15897"/>
                  </a:lnTo>
                  <a:lnTo>
                    <a:pt x="16055" y="15937"/>
                  </a:lnTo>
                  <a:lnTo>
                    <a:pt x="16015" y="15996"/>
                  </a:lnTo>
                  <a:lnTo>
                    <a:pt x="15897" y="16075"/>
                  </a:lnTo>
                  <a:lnTo>
                    <a:pt x="13080" y="17710"/>
                  </a:lnTo>
                  <a:lnTo>
                    <a:pt x="12982" y="17749"/>
                  </a:lnTo>
                  <a:lnTo>
                    <a:pt x="12883" y="17788"/>
                  </a:lnTo>
                  <a:lnTo>
                    <a:pt x="12765" y="17808"/>
                  </a:lnTo>
                  <a:lnTo>
                    <a:pt x="12529" y="17808"/>
                  </a:lnTo>
                  <a:lnTo>
                    <a:pt x="12410" y="17788"/>
                  </a:lnTo>
                  <a:lnTo>
                    <a:pt x="12312" y="17749"/>
                  </a:lnTo>
                  <a:lnTo>
                    <a:pt x="12213" y="17710"/>
                  </a:lnTo>
                  <a:lnTo>
                    <a:pt x="9416" y="16075"/>
                  </a:lnTo>
                  <a:lnTo>
                    <a:pt x="9337" y="16016"/>
                  </a:lnTo>
                  <a:lnTo>
                    <a:pt x="9278" y="15956"/>
                  </a:lnTo>
                  <a:lnTo>
                    <a:pt x="9239" y="15897"/>
                  </a:lnTo>
                  <a:lnTo>
                    <a:pt x="9239" y="15819"/>
                  </a:lnTo>
                  <a:lnTo>
                    <a:pt x="9239" y="15759"/>
                  </a:lnTo>
                  <a:lnTo>
                    <a:pt x="9278" y="15700"/>
                  </a:lnTo>
                  <a:lnTo>
                    <a:pt x="9337" y="15622"/>
                  </a:lnTo>
                  <a:lnTo>
                    <a:pt x="9416" y="15582"/>
                  </a:lnTo>
                  <a:lnTo>
                    <a:pt x="12233" y="13947"/>
                  </a:lnTo>
                  <a:lnTo>
                    <a:pt x="12332" y="13908"/>
                  </a:lnTo>
                  <a:lnTo>
                    <a:pt x="12430" y="13868"/>
                  </a:lnTo>
                  <a:lnTo>
                    <a:pt x="12548" y="13849"/>
                  </a:lnTo>
                  <a:close/>
                  <a:moveTo>
                    <a:pt x="26199" y="16252"/>
                  </a:moveTo>
                  <a:lnTo>
                    <a:pt x="26317" y="16272"/>
                  </a:lnTo>
                  <a:lnTo>
                    <a:pt x="26416" y="16291"/>
                  </a:lnTo>
                  <a:lnTo>
                    <a:pt x="26534" y="16311"/>
                  </a:lnTo>
                  <a:lnTo>
                    <a:pt x="26632" y="16370"/>
                  </a:lnTo>
                  <a:lnTo>
                    <a:pt x="29430" y="17985"/>
                  </a:lnTo>
                  <a:lnTo>
                    <a:pt x="29508" y="18044"/>
                  </a:lnTo>
                  <a:lnTo>
                    <a:pt x="29567" y="18104"/>
                  </a:lnTo>
                  <a:lnTo>
                    <a:pt x="29587" y="18163"/>
                  </a:lnTo>
                  <a:lnTo>
                    <a:pt x="29607" y="18202"/>
                  </a:lnTo>
                  <a:lnTo>
                    <a:pt x="29607" y="18241"/>
                  </a:lnTo>
                  <a:lnTo>
                    <a:pt x="29607" y="18320"/>
                  </a:lnTo>
                  <a:lnTo>
                    <a:pt x="29567" y="18379"/>
                  </a:lnTo>
                  <a:lnTo>
                    <a:pt x="29508" y="18438"/>
                  </a:lnTo>
                  <a:lnTo>
                    <a:pt x="29430" y="18498"/>
                  </a:lnTo>
                  <a:lnTo>
                    <a:pt x="26613" y="20113"/>
                  </a:lnTo>
                  <a:lnTo>
                    <a:pt x="26514" y="20172"/>
                  </a:lnTo>
                  <a:lnTo>
                    <a:pt x="26416" y="20192"/>
                  </a:lnTo>
                  <a:lnTo>
                    <a:pt x="26298" y="20211"/>
                  </a:lnTo>
                  <a:lnTo>
                    <a:pt x="26179" y="20231"/>
                  </a:lnTo>
                  <a:lnTo>
                    <a:pt x="26061" y="20231"/>
                  </a:lnTo>
                  <a:lnTo>
                    <a:pt x="25943" y="20211"/>
                  </a:lnTo>
                  <a:lnTo>
                    <a:pt x="25845" y="20172"/>
                  </a:lnTo>
                  <a:lnTo>
                    <a:pt x="25746" y="20132"/>
                  </a:lnTo>
                  <a:lnTo>
                    <a:pt x="22949" y="18498"/>
                  </a:lnTo>
                  <a:lnTo>
                    <a:pt x="22850" y="18419"/>
                  </a:lnTo>
                  <a:lnTo>
                    <a:pt x="22791" y="18340"/>
                  </a:lnTo>
                  <a:lnTo>
                    <a:pt x="22772" y="18241"/>
                  </a:lnTo>
                  <a:lnTo>
                    <a:pt x="22791" y="18163"/>
                  </a:lnTo>
                  <a:lnTo>
                    <a:pt x="22811" y="18104"/>
                  </a:lnTo>
                  <a:lnTo>
                    <a:pt x="22870" y="18044"/>
                  </a:lnTo>
                  <a:lnTo>
                    <a:pt x="22949" y="17985"/>
                  </a:lnTo>
                  <a:lnTo>
                    <a:pt x="25766" y="16370"/>
                  </a:lnTo>
                  <a:lnTo>
                    <a:pt x="25845" y="16311"/>
                  </a:lnTo>
                  <a:lnTo>
                    <a:pt x="25963" y="16291"/>
                  </a:lnTo>
                  <a:lnTo>
                    <a:pt x="26081" y="16272"/>
                  </a:lnTo>
                  <a:lnTo>
                    <a:pt x="26199" y="16252"/>
                  </a:lnTo>
                  <a:close/>
                  <a:moveTo>
                    <a:pt x="17197" y="16410"/>
                  </a:moveTo>
                  <a:lnTo>
                    <a:pt x="17315" y="16429"/>
                  </a:lnTo>
                  <a:lnTo>
                    <a:pt x="17433" y="16469"/>
                  </a:lnTo>
                  <a:lnTo>
                    <a:pt x="17532" y="16508"/>
                  </a:lnTo>
                  <a:lnTo>
                    <a:pt x="20329" y="18143"/>
                  </a:lnTo>
                  <a:lnTo>
                    <a:pt x="20408" y="18202"/>
                  </a:lnTo>
                  <a:lnTo>
                    <a:pt x="20447" y="18261"/>
                  </a:lnTo>
                  <a:lnTo>
                    <a:pt x="20487" y="18320"/>
                  </a:lnTo>
                  <a:lnTo>
                    <a:pt x="20506" y="18379"/>
                  </a:lnTo>
                  <a:lnTo>
                    <a:pt x="20487" y="18458"/>
                  </a:lnTo>
                  <a:lnTo>
                    <a:pt x="20447" y="18517"/>
                  </a:lnTo>
                  <a:lnTo>
                    <a:pt x="20408" y="18576"/>
                  </a:lnTo>
                  <a:lnTo>
                    <a:pt x="20309" y="18635"/>
                  </a:lnTo>
                  <a:lnTo>
                    <a:pt x="17492" y="20270"/>
                  </a:lnTo>
                  <a:lnTo>
                    <a:pt x="17414" y="20310"/>
                  </a:lnTo>
                  <a:lnTo>
                    <a:pt x="17296" y="20349"/>
                  </a:lnTo>
                  <a:lnTo>
                    <a:pt x="17177" y="20369"/>
                  </a:lnTo>
                  <a:lnTo>
                    <a:pt x="16941" y="20369"/>
                  </a:lnTo>
                  <a:lnTo>
                    <a:pt x="16842" y="20349"/>
                  </a:lnTo>
                  <a:lnTo>
                    <a:pt x="16724" y="20310"/>
                  </a:lnTo>
                  <a:lnTo>
                    <a:pt x="16626" y="20270"/>
                  </a:lnTo>
                  <a:lnTo>
                    <a:pt x="13829" y="18635"/>
                  </a:lnTo>
                  <a:lnTo>
                    <a:pt x="13750" y="18596"/>
                  </a:lnTo>
                  <a:lnTo>
                    <a:pt x="13691" y="18517"/>
                  </a:lnTo>
                  <a:lnTo>
                    <a:pt x="13651" y="18458"/>
                  </a:lnTo>
                  <a:lnTo>
                    <a:pt x="13651" y="18399"/>
                  </a:lnTo>
                  <a:lnTo>
                    <a:pt x="13671" y="18320"/>
                  </a:lnTo>
                  <a:lnTo>
                    <a:pt x="13691" y="18261"/>
                  </a:lnTo>
                  <a:lnTo>
                    <a:pt x="13750" y="18202"/>
                  </a:lnTo>
                  <a:lnTo>
                    <a:pt x="13829" y="18143"/>
                  </a:lnTo>
                  <a:lnTo>
                    <a:pt x="16645" y="16508"/>
                  </a:lnTo>
                  <a:lnTo>
                    <a:pt x="16744" y="16469"/>
                  </a:lnTo>
                  <a:lnTo>
                    <a:pt x="16862" y="16429"/>
                  </a:lnTo>
                  <a:lnTo>
                    <a:pt x="16980" y="16410"/>
                  </a:lnTo>
                  <a:close/>
                  <a:moveTo>
                    <a:pt x="21629" y="18970"/>
                  </a:moveTo>
                  <a:lnTo>
                    <a:pt x="21787" y="19010"/>
                  </a:lnTo>
                  <a:lnTo>
                    <a:pt x="21944" y="19069"/>
                  </a:lnTo>
                  <a:lnTo>
                    <a:pt x="24741" y="20704"/>
                  </a:lnTo>
                  <a:lnTo>
                    <a:pt x="24820" y="20763"/>
                  </a:lnTo>
                  <a:lnTo>
                    <a:pt x="24879" y="20822"/>
                  </a:lnTo>
                  <a:lnTo>
                    <a:pt x="24919" y="20881"/>
                  </a:lnTo>
                  <a:lnTo>
                    <a:pt x="24919" y="20960"/>
                  </a:lnTo>
                  <a:lnTo>
                    <a:pt x="24919" y="21019"/>
                  </a:lnTo>
                  <a:lnTo>
                    <a:pt x="24879" y="21078"/>
                  </a:lnTo>
                  <a:lnTo>
                    <a:pt x="24820" y="21157"/>
                  </a:lnTo>
                  <a:lnTo>
                    <a:pt x="24741" y="21196"/>
                  </a:lnTo>
                  <a:lnTo>
                    <a:pt x="21925" y="22831"/>
                  </a:lnTo>
                  <a:lnTo>
                    <a:pt x="21826" y="22871"/>
                  </a:lnTo>
                  <a:lnTo>
                    <a:pt x="21728" y="22910"/>
                  </a:lnTo>
                  <a:lnTo>
                    <a:pt x="21609" y="22930"/>
                  </a:lnTo>
                  <a:lnTo>
                    <a:pt x="21373" y="22930"/>
                  </a:lnTo>
                  <a:lnTo>
                    <a:pt x="21255" y="22910"/>
                  </a:lnTo>
                  <a:lnTo>
                    <a:pt x="21156" y="22871"/>
                  </a:lnTo>
                  <a:lnTo>
                    <a:pt x="21058" y="22831"/>
                  </a:lnTo>
                  <a:lnTo>
                    <a:pt x="18261" y="21216"/>
                  </a:lnTo>
                  <a:lnTo>
                    <a:pt x="18182" y="21157"/>
                  </a:lnTo>
                  <a:lnTo>
                    <a:pt x="18123" y="21098"/>
                  </a:lnTo>
                  <a:lnTo>
                    <a:pt x="18083" y="21019"/>
                  </a:lnTo>
                  <a:lnTo>
                    <a:pt x="18064" y="20960"/>
                  </a:lnTo>
                  <a:lnTo>
                    <a:pt x="18083" y="20901"/>
                  </a:lnTo>
                  <a:lnTo>
                    <a:pt x="18103" y="20861"/>
                  </a:lnTo>
                  <a:lnTo>
                    <a:pt x="18123" y="20822"/>
                  </a:lnTo>
                  <a:lnTo>
                    <a:pt x="18182" y="20763"/>
                  </a:lnTo>
                  <a:lnTo>
                    <a:pt x="18261" y="20704"/>
                  </a:lnTo>
                  <a:lnTo>
                    <a:pt x="21058" y="19069"/>
                  </a:lnTo>
                  <a:lnTo>
                    <a:pt x="21156" y="19029"/>
                  </a:lnTo>
                  <a:lnTo>
                    <a:pt x="21275" y="18990"/>
                  </a:lnTo>
                  <a:lnTo>
                    <a:pt x="21452" y="18970"/>
                  </a:lnTo>
                  <a:close/>
                  <a:moveTo>
                    <a:pt x="19561" y="1"/>
                  </a:moveTo>
                  <a:lnTo>
                    <a:pt x="19285" y="21"/>
                  </a:lnTo>
                  <a:lnTo>
                    <a:pt x="19029" y="60"/>
                  </a:lnTo>
                  <a:lnTo>
                    <a:pt x="18753" y="119"/>
                  </a:lnTo>
                  <a:lnTo>
                    <a:pt x="18497" y="178"/>
                  </a:lnTo>
                  <a:lnTo>
                    <a:pt x="18261" y="277"/>
                  </a:lnTo>
                  <a:lnTo>
                    <a:pt x="18024" y="375"/>
                  </a:lnTo>
                  <a:lnTo>
                    <a:pt x="17808" y="493"/>
                  </a:lnTo>
                  <a:lnTo>
                    <a:pt x="848" y="10303"/>
                  </a:lnTo>
                  <a:lnTo>
                    <a:pt x="611" y="10441"/>
                  </a:lnTo>
                  <a:lnTo>
                    <a:pt x="434" y="10599"/>
                  </a:lnTo>
                  <a:lnTo>
                    <a:pt x="276" y="10756"/>
                  </a:lnTo>
                  <a:lnTo>
                    <a:pt x="158" y="10933"/>
                  </a:lnTo>
                  <a:lnTo>
                    <a:pt x="79" y="11111"/>
                  </a:lnTo>
                  <a:lnTo>
                    <a:pt x="20" y="11288"/>
                  </a:lnTo>
                  <a:lnTo>
                    <a:pt x="0" y="11465"/>
                  </a:lnTo>
                  <a:lnTo>
                    <a:pt x="20" y="11643"/>
                  </a:lnTo>
                  <a:lnTo>
                    <a:pt x="40" y="11780"/>
                  </a:lnTo>
                  <a:lnTo>
                    <a:pt x="99" y="11879"/>
                  </a:lnTo>
                  <a:lnTo>
                    <a:pt x="138" y="11977"/>
                  </a:lnTo>
                  <a:lnTo>
                    <a:pt x="197" y="12096"/>
                  </a:lnTo>
                  <a:lnTo>
                    <a:pt x="276" y="12194"/>
                  </a:lnTo>
                  <a:lnTo>
                    <a:pt x="375" y="12293"/>
                  </a:lnTo>
                  <a:lnTo>
                    <a:pt x="454" y="12371"/>
                  </a:lnTo>
                  <a:lnTo>
                    <a:pt x="631" y="12509"/>
                  </a:lnTo>
                  <a:lnTo>
                    <a:pt x="828" y="12647"/>
                  </a:lnTo>
                  <a:lnTo>
                    <a:pt x="20762" y="24210"/>
                  </a:lnTo>
                  <a:lnTo>
                    <a:pt x="20979" y="24328"/>
                  </a:lnTo>
                  <a:lnTo>
                    <a:pt x="21215" y="24427"/>
                  </a:lnTo>
                  <a:lnTo>
                    <a:pt x="21452" y="24505"/>
                  </a:lnTo>
                  <a:lnTo>
                    <a:pt x="21708" y="24565"/>
                  </a:lnTo>
                  <a:lnTo>
                    <a:pt x="21984" y="24624"/>
                  </a:lnTo>
                  <a:lnTo>
                    <a:pt x="22240" y="24663"/>
                  </a:lnTo>
                  <a:lnTo>
                    <a:pt x="22516" y="24683"/>
                  </a:lnTo>
                  <a:lnTo>
                    <a:pt x="23067" y="24683"/>
                  </a:lnTo>
                  <a:lnTo>
                    <a:pt x="23343" y="24663"/>
                  </a:lnTo>
                  <a:lnTo>
                    <a:pt x="23599" y="24624"/>
                  </a:lnTo>
                  <a:lnTo>
                    <a:pt x="23855" y="24565"/>
                  </a:lnTo>
                  <a:lnTo>
                    <a:pt x="24111" y="24505"/>
                  </a:lnTo>
                  <a:lnTo>
                    <a:pt x="24367" y="24427"/>
                  </a:lnTo>
                  <a:lnTo>
                    <a:pt x="24604" y="24328"/>
                  </a:lnTo>
                  <a:lnTo>
                    <a:pt x="24820" y="24210"/>
                  </a:lnTo>
                  <a:lnTo>
                    <a:pt x="41780" y="14400"/>
                  </a:lnTo>
                  <a:lnTo>
                    <a:pt x="41977" y="14262"/>
                  </a:lnTo>
                  <a:lnTo>
                    <a:pt x="42155" y="14125"/>
                  </a:lnTo>
                  <a:lnTo>
                    <a:pt x="42233" y="14046"/>
                  </a:lnTo>
                  <a:lnTo>
                    <a:pt x="42332" y="13947"/>
                  </a:lnTo>
                  <a:lnTo>
                    <a:pt x="42411" y="13849"/>
                  </a:lnTo>
                  <a:lnTo>
                    <a:pt x="42490" y="13711"/>
                  </a:lnTo>
                  <a:lnTo>
                    <a:pt x="42529" y="13632"/>
                  </a:lnTo>
                  <a:lnTo>
                    <a:pt x="42568" y="13534"/>
                  </a:lnTo>
                  <a:lnTo>
                    <a:pt x="42588" y="13396"/>
                  </a:lnTo>
                  <a:lnTo>
                    <a:pt x="42608" y="13317"/>
                  </a:lnTo>
                  <a:lnTo>
                    <a:pt x="42627" y="13218"/>
                  </a:lnTo>
                  <a:lnTo>
                    <a:pt x="42608" y="13061"/>
                  </a:lnTo>
                  <a:lnTo>
                    <a:pt x="42568" y="12903"/>
                  </a:lnTo>
                  <a:lnTo>
                    <a:pt x="42509" y="12746"/>
                  </a:lnTo>
                  <a:lnTo>
                    <a:pt x="42411" y="12608"/>
                  </a:lnTo>
                  <a:lnTo>
                    <a:pt x="42293" y="12450"/>
                  </a:lnTo>
                  <a:lnTo>
                    <a:pt x="42155" y="12312"/>
                  </a:lnTo>
                  <a:lnTo>
                    <a:pt x="41977" y="12174"/>
                  </a:lnTo>
                  <a:lnTo>
                    <a:pt x="41800" y="12056"/>
                  </a:lnTo>
                  <a:lnTo>
                    <a:pt x="21865" y="474"/>
                  </a:lnTo>
                  <a:lnTo>
                    <a:pt x="21649" y="375"/>
                  </a:lnTo>
                  <a:lnTo>
                    <a:pt x="21412" y="277"/>
                  </a:lnTo>
                  <a:lnTo>
                    <a:pt x="21156" y="178"/>
                  </a:lnTo>
                  <a:lnTo>
                    <a:pt x="20920" y="119"/>
                  </a:lnTo>
                  <a:lnTo>
                    <a:pt x="20644" y="60"/>
                  </a:lnTo>
                  <a:lnTo>
                    <a:pt x="20388" y="21"/>
                  </a:lnTo>
                  <a:lnTo>
                    <a:pt x="20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2"/>
            <p:cNvSpPr/>
            <p:nvPr/>
          </p:nvSpPr>
          <p:spPr>
            <a:xfrm>
              <a:off x="4446725" y="2826475"/>
              <a:ext cx="170900" cy="99500"/>
            </a:xfrm>
            <a:custGeom>
              <a:avLst/>
              <a:gdLst/>
              <a:ahLst/>
              <a:cxnLst/>
              <a:rect l="l" t="t" r="r" b="b"/>
              <a:pathLst>
                <a:path w="6836" h="3980" extrusionOk="0">
                  <a:moveTo>
                    <a:pt x="3428" y="0"/>
                  </a:moveTo>
                  <a:lnTo>
                    <a:pt x="3310" y="20"/>
                  </a:lnTo>
                  <a:lnTo>
                    <a:pt x="3191" y="39"/>
                  </a:lnTo>
                  <a:lnTo>
                    <a:pt x="3093" y="59"/>
                  </a:lnTo>
                  <a:lnTo>
                    <a:pt x="2994" y="99"/>
                  </a:lnTo>
                  <a:lnTo>
                    <a:pt x="1497" y="965"/>
                  </a:lnTo>
                  <a:lnTo>
                    <a:pt x="178" y="1733"/>
                  </a:lnTo>
                  <a:lnTo>
                    <a:pt x="138" y="1773"/>
                  </a:lnTo>
                  <a:lnTo>
                    <a:pt x="79" y="1812"/>
                  </a:lnTo>
                  <a:lnTo>
                    <a:pt x="40" y="1852"/>
                  </a:lnTo>
                  <a:lnTo>
                    <a:pt x="0" y="1930"/>
                  </a:lnTo>
                  <a:lnTo>
                    <a:pt x="0" y="1990"/>
                  </a:lnTo>
                  <a:lnTo>
                    <a:pt x="0" y="2029"/>
                  </a:lnTo>
                  <a:lnTo>
                    <a:pt x="20" y="2088"/>
                  </a:lnTo>
                  <a:lnTo>
                    <a:pt x="40" y="2127"/>
                  </a:lnTo>
                  <a:lnTo>
                    <a:pt x="99" y="2187"/>
                  </a:lnTo>
                  <a:lnTo>
                    <a:pt x="178" y="2246"/>
                  </a:lnTo>
                  <a:lnTo>
                    <a:pt x="2975" y="3861"/>
                  </a:lnTo>
                  <a:lnTo>
                    <a:pt x="3073" y="3920"/>
                  </a:lnTo>
                  <a:lnTo>
                    <a:pt x="3172" y="3940"/>
                  </a:lnTo>
                  <a:lnTo>
                    <a:pt x="3290" y="3959"/>
                  </a:lnTo>
                  <a:lnTo>
                    <a:pt x="3408" y="3979"/>
                  </a:lnTo>
                  <a:lnTo>
                    <a:pt x="3526" y="3959"/>
                  </a:lnTo>
                  <a:lnTo>
                    <a:pt x="3625" y="3940"/>
                  </a:lnTo>
                  <a:lnTo>
                    <a:pt x="3743" y="3920"/>
                  </a:lnTo>
                  <a:lnTo>
                    <a:pt x="3841" y="3881"/>
                  </a:lnTo>
                  <a:lnTo>
                    <a:pt x="6658" y="2246"/>
                  </a:lnTo>
                  <a:lnTo>
                    <a:pt x="6737" y="2187"/>
                  </a:lnTo>
                  <a:lnTo>
                    <a:pt x="6796" y="2127"/>
                  </a:lnTo>
                  <a:lnTo>
                    <a:pt x="6836" y="2049"/>
                  </a:lnTo>
                  <a:lnTo>
                    <a:pt x="6836" y="1990"/>
                  </a:lnTo>
                  <a:lnTo>
                    <a:pt x="6836" y="1950"/>
                  </a:lnTo>
                  <a:lnTo>
                    <a:pt x="6816" y="1891"/>
                  </a:lnTo>
                  <a:lnTo>
                    <a:pt x="6796" y="1852"/>
                  </a:lnTo>
                  <a:lnTo>
                    <a:pt x="6737" y="1793"/>
                  </a:lnTo>
                  <a:lnTo>
                    <a:pt x="6658" y="1733"/>
                  </a:lnTo>
                  <a:lnTo>
                    <a:pt x="3861" y="118"/>
                  </a:lnTo>
                  <a:lnTo>
                    <a:pt x="3763" y="59"/>
                  </a:lnTo>
                  <a:lnTo>
                    <a:pt x="3664" y="39"/>
                  </a:lnTo>
                  <a:lnTo>
                    <a:pt x="3546" y="20"/>
                  </a:lnTo>
                  <a:lnTo>
                    <a:pt x="3428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2"/>
            <p:cNvSpPr/>
            <p:nvPr/>
          </p:nvSpPr>
          <p:spPr>
            <a:xfrm>
              <a:off x="4557025" y="2890975"/>
              <a:ext cx="171400" cy="99000"/>
            </a:xfrm>
            <a:custGeom>
              <a:avLst/>
              <a:gdLst/>
              <a:ahLst/>
              <a:cxnLst/>
              <a:rect l="l" t="t" r="r" b="b"/>
              <a:pathLst>
                <a:path w="6856" h="3960" extrusionOk="0">
                  <a:moveTo>
                    <a:pt x="3310" y="0"/>
                  </a:moveTo>
                  <a:lnTo>
                    <a:pt x="3152" y="40"/>
                  </a:lnTo>
                  <a:lnTo>
                    <a:pt x="2995" y="99"/>
                  </a:lnTo>
                  <a:lnTo>
                    <a:pt x="178" y="1714"/>
                  </a:lnTo>
                  <a:lnTo>
                    <a:pt x="99" y="1773"/>
                  </a:lnTo>
                  <a:lnTo>
                    <a:pt x="40" y="1832"/>
                  </a:lnTo>
                  <a:lnTo>
                    <a:pt x="20" y="1911"/>
                  </a:lnTo>
                  <a:lnTo>
                    <a:pt x="1" y="1970"/>
                  </a:lnTo>
                  <a:lnTo>
                    <a:pt x="20" y="2049"/>
                  </a:lnTo>
                  <a:lnTo>
                    <a:pt x="40" y="2108"/>
                  </a:lnTo>
                  <a:lnTo>
                    <a:pt x="99" y="2167"/>
                  </a:lnTo>
                  <a:lnTo>
                    <a:pt x="178" y="2226"/>
                  </a:lnTo>
                  <a:lnTo>
                    <a:pt x="2975" y="3861"/>
                  </a:lnTo>
                  <a:lnTo>
                    <a:pt x="3074" y="3901"/>
                  </a:lnTo>
                  <a:lnTo>
                    <a:pt x="3192" y="3940"/>
                  </a:lnTo>
                  <a:lnTo>
                    <a:pt x="3290" y="3960"/>
                  </a:lnTo>
                  <a:lnTo>
                    <a:pt x="3527" y="3960"/>
                  </a:lnTo>
                  <a:lnTo>
                    <a:pt x="3645" y="3940"/>
                  </a:lnTo>
                  <a:lnTo>
                    <a:pt x="3763" y="3901"/>
                  </a:lnTo>
                  <a:lnTo>
                    <a:pt x="3862" y="3861"/>
                  </a:lnTo>
                  <a:lnTo>
                    <a:pt x="6659" y="2226"/>
                  </a:lnTo>
                  <a:lnTo>
                    <a:pt x="6737" y="2167"/>
                  </a:lnTo>
                  <a:lnTo>
                    <a:pt x="6797" y="2108"/>
                  </a:lnTo>
                  <a:lnTo>
                    <a:pt x="6836" y="2049"/>
                  </a:lnTo>
                  <a:lnTo>
                    <a:pt x="6856" y="1970"/>
                  </a:lnTo>
                  <a:lnTo>
                    <a:pt x="6836" y="1911"/>
                  </a:lnTo>
                  <a:lnTo>
                    <a:pt x="6816" y="1832"/>
                  </a:lnTo>
                  <a:lnTo>
                    <a:pt x="6757" y="1773"/>
                  </a:lnTo>
                  <a:lnTo>
                    <a:pt x="6678" y="1714"/>
                  </a:lnTo>
                  <a:lnTo>
                    <a:pt x="3862" y="99"/>
                  </a:lnTo>
                  <a:lnTo>
                    <a:pt x="3783" y="60"/>
                  </a:lnTo>
                  <a:lnTo>
                    <a:pt x="3665" y="20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2"/>
            <p:cNvSpPr/>
            <p:nvPr/>
          </p:nvSpPr>
          <p:spPr>
            <a:xfrm>
              <a:off x="4329525" y="2894425"/>
              <a:ext cx="170900" cy="99000"/>
            </a:xfrm>
            <a:custGeom>
              <a:avLst/>
              <a:gdLst/>
              <a:ahLst/>
              <a:cxnLst/>
              <a:rect l="l" t="t" r="r" b="b"/>
              <a:pathLst>
                <a:path w="6836" h="3960" extrusionOk="0">
                  <a:moveTo>
                    <a:pt x="3309" y="0"/>
                  </a:moveTo>
                  <a:lnTo>
                    <a:pt x="3132" y="40"/>
                  </a:lnTo>
                  <a:lnTo>
                    <a:pt x="2994" y="99"/>
                  </a:lnTo>
                  <a:lnTo>
                    <a:pt x="177" y="1734"/>
                  </a:lnTo>
                  <a:lnTo>
                    <a:pt x="99" y="1793"/>
                  </a:lnTo>
                  <a:lnTo>
                    <a:pt x="40" y="1852"/>
                  </a:lnTo>
                  <a:lnTo>
                    <a:pt x="0" y="1911"/>
                  </a:lnTo>
                  <a:lnTo>
                    <a:pt x="0" y="1990"/>
                  </a:lnTo>
                  <a:lnTo>
                    <a:pt x="0" y="2049"/>
                  </a:lnTo>
                  <a:lnTo>
                    <a:pt x="40" y="2128"/>
                  </a:lnTo>
                  <a:lnTo>
                    <a:pt x="99" y="2187"/>
                  </a:lnTo>
                  <a:lnTo>
                    <a:pt x="177" y="2246"/>
                  </a:lnTo>
                  <a:lnTo>
                    <a:pt x="2975" y="3861"/>
                  </a:lnTo>
                  <a:lnTo>
                    <a:pt x="3073" y="3901"/>
                  </a:lnTo>
                  <a:lnTo>
                    <a:pt x="3172" y="3940"/>
                  </a:lnTo>
                  <a:lnTo>
                    <a:pt x="3290" y="3960"/>
                  </a:lnTo>
                  <a:lnTo>
                    <a:pt x="3526" y="3960"/>
                  </a:lnTo>
                  <a:lnTo>
                    <a:pt x="3644" y="3940"/>
                  </a:lnTo>
                  <a:lnTo>
                    <a:pt x="3743" y="3901"/>
                  </a:lnTo>
                  <a:lnTo>
                    <a:pt x="3841" y="3861"/>
                  </a:lnTo>
                  <a:lnTo>
                    <a:pt x="6658" y="2226"/>
                  </a:lnTo>
                  <a:lnTo>
                    <a:pt x="6737" y="2187"/>
                  </a:lnTo>
                  <a:lnTo>
                    <a:pt x="6796" y="2108"/>
                  </a:lnTo>
                  <a:lnTo>
                    <a:pt x="6835" y="2049"/>
                  </a:lnTo>
                  <a:lnTo>
                    <a:pt x="6835" y="1990"/>
                  </a:lnTo>
                  <a:lnTo>
                    <a:pt x="6835" y="1911"/>
                  </a:lnTo>
                  <a:lnTo>
                    <a:pt x="6796" y="1852"/>
                  </a:lnTo>
                  <a:lnTo>
                    <a:pt x="6737" y="1793"/>
                  </a:lnTo>
                  <a:lnTo>
                    <a:pt x="6658" y="1734"/>
                  </a:lnTo>
                  <a:lnTo>
                    <a:pt x="3861" y="99"/>
                  </a:lnTo>
                  <a:lnTo>
                    <a:pt x="3762" y="59"/>
                  </a:lnTo>
                  <a:lnTo>
                    <a:pt x="3664" y="20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2"/>
            <p:cNvSpPr/>
            <p:nvPr/>
          </p:nvSpPr>
          <p:spPr>
            <a:xfrm>
              <a:off x="4667350" y="2955000"/>
              <a:ext cx="171400" cy="99000"/>
            </a:xfrm>
            <a:custGeom>
              <a:avLst/>
              <a:gdLst/>
              <a:ahLst/>
              <a:cxnLst/>
              <a:rect l="l" t="t" r="r" b="b"/>
              <a:pathLst>
                <a:path w="6856" h="3960" extrusionOk="0">
                  <a:moveTo>
                    <a:pt x="3329" y="0"/>
                  </a:moveTo>
                  <a:lnTo>
                    <a:pt x="3211" y="20"/>
                  </a:lnTo>
                  <a:lnTo>
                    <a:pt x="3093" y="59"/>
                  </a:lnTo>
                  <a:lnTo>
                    <a:pt x="2994" y="99"/>
                  </a:lnTo>
                  <a:lnTo>
                    <a:pt x="197" y="1734"/>
                  </a:lnTo>
                  <a:lnTo>
                    <a:pt x="118" y="1793"/>
                  </a:lnTo>
                  <a:lnTo>
                    <a:pt x="59" y="1852"/>
                  </a:lnTo>
                  <a:lnTo>
                    <a:pt x="20" y="1911"/>
                  </a:lnTo>
                  <a:lnTo>
                    <a:pt x="0" y="1990"/>
                  </a:lnTo>
                  <a:lnTo>
                    <a:pt x="20" y="2049"/>
                  </a:lnTo>
                  <a:lnTo>
                    <a:pt x="59" y="2108"/>
                  </a:lnTo>
                  <a:lnTo>
                    <a:pt x="118" y="2187"/>
                  </a:lnTo>
                  <a:lnTo>
                    <a:pt x="197" y="2226"/>
                  </a:lnTo>
                  <a:lnTo>
                    <a:pt x="2994" y="3861"/>
                  </a:lnTo>
                  <a:lnTo>
                    <a:pt x="3093" y="3901"/>
                  </a:lnTo>
                  <a:lnTo>
                    <a:pt x="3191" y="3940"/>
                  </a:lnTo>
                  <a:lnTo>
                    <a:pt x="3309" y="3960"/>
                  </a:lnTo>
                  <a:lnTo>
                    <a:pt x="3546" y="3960"/>
                  </a:lnTo>
                  <a:lnTo>
                    <a:pt x="3664" y="3940"/>
                  </a:lnTo>
                  <a:lnTo>
                    <a:pt x="3762" y="3901"/>
                  </a:lnTo>
                  <a:lnTo>
                    <a:pt x="3861" y="3861"/>
                  </a:lnTo>
                  <a:lnTo>
                    <a:pt x="6678" y="2226"/>
                  </a:lnTo>
                  <a:lnTo>
                    <a:pt x="6757" y="2167"/>
                  </a:lnTo>
                  <a:lnTo>
                    <a:pt x="6816" y="2108"/>
                  </a:lnTo>
                  <a:lnTo>
                    <a:pt x="6855" y="2049"/>
                  </a:lnTo>
                  <a:lnTo>
                    <a:pt x="6855" y="1970"/>
                  </a:lnTo>
                  <a:lnTo>
                    <a:pt x="6855" y="1931"/>
                  </a:lnTo>
                  <a:lnTo>
                    <a:pt x="6816" y="1872"/>
                  </a:lnTo>
                  <a:lnTo>
                    <a:pt x="6816" y="1852"/>
                  </a:lnTo>
                  <a:lnTo>
                    <a:pt x="6757" y="1773"/>
                  </a:lnTo>
                  <a:lnTo>
                    <a:pt x="6678" y="1734"/>
                  </a:lnTo>
                  <a:lnTo>
                    <a:pt x="3881" y="99"/>
                  </a:lnTo>
                  <a:lnTo>
                    <a:pt x="3782" y="59"/>
                  </a:lnTo>
                  <a:lnTo>
                    <a:pt x="3684" y="20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7" name="Google Shape;2077;p32"/>
          <p:cNvGrpSpPr/>
          <p:nvPr/>
        </p:nvGrpSpPr>
        <p:grpSpPr>
          <a:xfrm>
            <a:off x="6174703" y="4090492"/>
            <a:ext cx="1142615" cy="785586"/>
            <a:chOff x="3057000" y="3451875"/>
            <a:chExt cx="652550" cy="448650"/>
          </a:xfrm>
        </p:grpSpPr>
        <p:sp>
          <p:nvSpPr>
            <p:cNvPr id="2078" name="Google Shape;2078;p32"/>
            <p:cNvSpPr/>
            <p:nvPr/>
          </p:nvSpPr>
          <p:spPr>
            <a:xfrm>
              <a:off x="3057000" y="3506050"/>
              <a:ext cx="641200" cy="394475"/>
            </a:xfrm>
            <a:custGeom>
              <a:avLst/>
              <a:gdLst/>
              <a:ahLst/>
              <a:cxnLst/>
              <a:rect l="l" t="t" r="r" b="b"/>
              <a:pathLst>
                <a:path w="25648" h="15779" extrusionOk="0">
                  <a:moveTo>
                    <a:pt x="12706" y="1"/>
                  </a:moveTo>
                  <a:lnTo>
                    <a:pt x="1636" y="6974"/>
                  </a:lnTo>
                  <a:lnTo>
                    <a:pt x="1400" y="7131"/>
                  </a:lnTo>
                  <a:lnTo>
                    <a:pt x="1183" y="7269"/>
                  </a:lnTo>
                  <a:lnTo>
                    <a:pt x="986" y="7427"/>
                  </a:lnTo>
                  <a:lnTo>
                    <a:pt x="809" y="7565"/>
                  </a:lnTo>
                  <a:lnTo>
                    <a:pt x="671" y="7722"/>
                  </a:lnTo>
                  <a:lnTo>
                    <a:pt x="533" y="7860"/>
                  </a:lnTo>
                  <a:lnTo>
                    <a:pt x="415" y="8018"/>
                  </a:lnTo>
                  <a:lnTo>
                    <a:pt x="316" y="8156"/>
                  </a:lnTo>
                  <a:lnTo>
                    <a:pt x="237" y="8313"/>
                  </a:lnTo>
                  <a:lnTo>
                    <a:pt x="178" y="8471"/>
                  </a:lnTo>
                  <a:lnTo>
                    <a:pt x="119" y="8609"/>
                  </a:lnTo>
                  <a:lnTo>
                    <a:pt x="80" y="8766"/>
                  </a:lnTo>
                  <a:lnTo>
                    <a:pt x="21" y="9062"/>
                  </a:lnTo>
                  <a:lnTo>
                    <a:pt x="1" y="9377"/>
                  </a:lnTo>
                  <a:lnTo>
                    <a:pt x="21" y="9633"/>
                  </a:lnTo>
                  <a:lnTo>
                    <a:pt x="99" y="9869"/>
                  </a:lnTo>
                  <a:lnTo>
                    <a:pt x="198" y="10086"/>
                  </a:lnTo>
                  <a:lnTo>
                    <a:pt x="336" y="10303"/>
                  </a:lnTo>
                  <a:lnTo>
                    <a:pt x="493" y="10519"/>
                  </a:lnTo>
                  <a:lnTo>
                    <a:pt x="710" y="10716"/>
                  </a:lnTo>
                  <a:lnTo>
                    <a:pt x="946" y="10894"/>
                  </a:lnTo>
                  <a:lnTo>
                    <a:pt x="1203" y="11071"/>
                  </a:lnTo>
                  <a:lnTo>
                    <a:pt x="1498" y="11229"/>
                  </a:lnTo>
                  <a:lnTo>
                    <a:pt x="1793" y="11366"/>
                  </a:lnTo>
                  <a:lnTo>
                    <a:pt x="2128" y="11485"/>
                  </a:lnTo>
                  <a:lnTo>
                    <a:pt x="2483" y="11583"/>
                  </a:lnTo>
                  <a:lnTo>
                    <a:pt x="2857" y="11662"/>
                  </a:lnTo>
                  <a:lnTo>
                    <a:pt x="3251" y="11721"/>
                  </a:lnTo>
                  <a:lnTo>
                    <a:pt x="3665" y="11760"/>
                  </a:lnTo>
                  <a:lnTo>
                    <a:pt x="4472" y="11760"/>
                  </a:lnTo>
                  <a:lnTo>
                    <a:pt x="4866" y="11721"/>
                  </a:lnTo>
                  <a:lnTo>
                    <a:pt x="5241" y="11662"/>
                  </a:lnTo>
                  <a:lnTo>
                    <a:pt x="5595" y="11603"/>
                  </a:lnTo>
                  <a:lnTo>
                    <a:pt x="5950" y="11504"/>
                  </a:lnTo>
                  <a:lnTo>
                    <a:pt x="6265" y="11386"/>
                  </a:lnTo>
                  <a:lnTo>
                    <a:pt x="6580" y="11268"/>
                  </a:lnTo>
                  <a:lnTo>
                    <a:pt x="6856" y="11110"/>
                  </a:lnTo>
                  <a:lnTo>
                    <a:pt x="6915" y="11150"/>
                  </a:lnTo>
                  <a:lnTo>
                    <a:pt x="7270" y="11366"/>
                  </a:lnTo>
                  <a:lnTo>
                    <a:pt x="7585" y="11583"/>
                  </a:lnTo>
                  <a:lnTo>
                    <a:pt x="7900" y="11839"/>
                  </a:lnTo>
                  <a:lnTo>
                    <a:pt x="8176" y="12135"/>
                  </a:lnTo>
                  <a:lnTo>
                    <a:pt x="8038" y="12273"/>
                  </a:lnTo>
                  <a:lnTo>
                    <a:pt x="7920" y="12411"/>
                  </a:lnTo>
                  <a:lnTo>
                    <a:pt x="7821" y="12568"/>
                  </a:lnTo>
                  <a:lnTo>
                    <a:pt x="7723" y="12726"/>
                  </a:lnTo>
                  <a:lnTo>
                    <a:pt x="7664" y="12883"/>
                  </a:lnTo>
                  <a:lnTo>
                    <a:pt x="7604" y="13041"/>
                  </a:lnTo>
                  <a:lnTo>
                    <a:pt x="7565" y="13218"/>
                  </a:lnTo>
                  <a:lnTo>
                    <a:pt x="7565" y="13395"/>
                  </a:lnTo>
                  <a:lnTo>
                    <a:pt x="7585" y="13632"/>
                  </a:lnTo>
                  <a:lnTo>
                    <a:pt x="7644" y="13868"/>
                  </a:lnTo>
                  <a:lnTo>
                    <a:pt x="7742" y="14105"/>
                  </a:lnTo>
                  <a:lnTo>
                    <a:pt x="7880" y="14321"/>
                  </a:lnTo>
                  <a:lnTo>
                    <a:pt x="8058" y="14538"/>
                  </a:lnTo>
                  <a:lnTo>
                    <a:pt x="8254" y="14735"/>
                  </a:lnTo>
                  <a:lnTo>
                    <a:pt x="8491" y="14912"/>
                  </a:lnTo>
                  <a:lnTo>
                    <a:pt x="8747" y="15070"/>
                  </a:lnTo>
                  <a:lnTo>
                    <a:pt x="9042" y="15227"/>
                  </a:lnTo>
                  <a:lnTo>
                    <a:pt x="9358" y="15365"/>
                  </a:lnTo>
                  <a:lnTo>
                    <a:pt x="9692" y="15483"/>
                  </a:lnTo>
                  <a:lnTo>
                    <a:pt x="10047" y="15582"/>
                  </a:lnTo>
                  <a:lnTo>
                    <a:pt x="10421" y="15680"/>
                  </a:lnTo>
                  <a:lnTo>
                    <a:pt x="10815" y="15740"/>
                  </a:lnTo>
                  <a:lnTo>
                    <a:pt x="11209" y="15759"/>
                  </a:lnTo>
                  <a:lnTo>
                    <a:pt x="11623" y="15779"/>
                  </a:lnTo>
                  <a:lnTo>
                    <a:pt x="12115" y="15759"/>
                  </a:lnTo>
                  <a:lnTo>
                    <a:pt x="12608" y="15740"/>
                  </a:lnTo>
                  <a:lnTo>
                    <a:pt x="13061" y="15680"/>
                  </a:lnTo>
                  <a:lnTo>
                    <a:pt x="13514" y="15602"/>
                  </a:lnTo>
                  <a:lnTo>
                    <a:pt x="13928" y="15503"/>
                  </a:lnTo>
                  <a:lnTo>
                    <a:pt x="14322" y="15365"/>
                  </a:lnTo>
                  <a:lnTo>
                    <a:pt x="14656" y="15208"/>
                  </a:lnTo>
                  <a:lnTo>
                    <a:pt x="14814" y="15109"/>
                  </a:lnTo>
                  <a:lnTo>
                    <a:pt x="14972" y="15011"/>
                  </a:lnTo>
                  <a:lnTo>
                    <a:pt x="25648" y="9239"/>
                  </a:lnTo>
                  <a:lnTo>
                    <a:pt x="24151" y="8609"/>
                  </a:lnTo>
                  <a:lnTo>
                    <a:pt x="23225" y="9081"/>
                  </a:lnTo>
                  <a:lnTo>
                    <a:pt x="20980" y="10263"/>
                  </a:lnTo>
                  <a:lnTo>
                    <a:pt x="19601" y="10992"/>
                  </a:lnTo>
                  <a:lnTo>
                    <a:pt x="18202" y="11760"/>
                  </a:lnTo>
                  <a:lnTo>
                    <a:pt x="16863" y="12509"/>
                  </a:lnTo>
                  <a:lnTo>
                    <a:pt x="15681" y="13198"/>
                  </a:lnTo>
                  <a:lnTo>
                    <a:pt x="15622" y="12962"/>
                  </a:lnTo>
                  <a:lnTo>
                    <a:pt x="15543" y="12745"/>
                  </a:lnTo>
                  <a:lnTo>
                    <a:pt x="15425" y="12529"/>
                  </a:lnTo>
                  <a:lnTo>
                    <a:pt x="15267" y="12332"/>
                  </a:lnTo>
                  <a:lnTo>
                    <a:pt x="15090" y="12135"/>
                  </a:lnTo>
                  <a:lnTo>
                    <a:pt x="14893" y="11957"/>
                  </a:lnTo>
                  <a:lnTo>
                    <a:pt x="14656" y="11800"/>
                  </a:lnTo>
                  <a:lnTo>
                    <a:pt x="14381" y="11642"/>
                  </a:lnTo>
                  <a:lnTo>
                    <a:pt x="14105" y="11504"/>
                  </a:lnTo>
                  <a:lnTo>
                    <a:pt x="13809" y="11366"/>
                  </a:lnTo>
                  <a:lnTo>
                    <a:pt x="13475" y="11268"/>
                  </a:lnTo>
                  <a:lnTo>
                    <a:pt x="13140" y="11170"/>
                  </a:lnTo>
                  <a:lnTo>
                    <a:pt x="12785" y="11110"/>
                  </a:lnTo>
                  <a:lnTo>
                    <a:pt x="12411" y="11051"/>
                  </a:lnTo>
                  <a:lnTo>
                    <a:pt x="12017" y="11012"/>
                  </a:lnTo>
                  <a:lnTo>
                    <a:pt x="11268" y="11012"/>
                  </a:lnTo>
                  <a:lnTo>
                    <a:pt x="10894" y="11051"/>
                  </a:lnTo>
                  <a:lnTo>
                    <a:pt x="10539" y="11091"/>
                  </a:lnTo>
                  <a:lnTo>
                    <a:pt x="10205" y="11150"/>
                  </a:lnTo>
                  <a:lnTo>
                    <a:pt x="9889" y="11229"/>
                  </a:lnTo>
                  <a:lnTo>
                    <a:pt x="9574" y="11327"/>
                  </a:lnTo>
                  <a:lnTo>
                    <a:pt x="9279" y="11445"/>
                  </a:lnTo>
                  <a:lnTo>
                    <a:pt x="9003" y="11563"/>
                  </a:lnTo>
                  <a:lnTo>
                    <a:pt x="8727" y="11248"/>
                  </a:lnTo>
                  <a:lnTo>
                    <a:pt x="8392" y="10953"/>
                  </a:lnTo>
                  <a:lnTo>
                    <a:pt x="8058" y="10697"/>
                  </a:lnTo>
                  <a:lnTo>
                    <a:pt x="7703" y="10460"/>
                  </a:lnTo>
                  <a:lnTo>
                    <a:pt x="7880" y="10204"/>
                  </a:lnTo>
                  <a:lnTo>
                    <a:pt x="7959" y="10086"/>
                  </a:lnTo>
                  <a:lnTo>
                    <a:pt x="8018" y="9948"/>
                  </a:lnTo>
                  <a:lnTo>
                    <a:pt x="8077" y="9810"/>
                  </a:lnTo>
                  <a:lnTo>
                    <a:pt x="8117" y="9672"/>
                  </a:lnTo>
                  <a:lnTo>
                    <a:pt x="8136" y="9535"/>
                  </a:lnTo>
                  <a:lnTo>
                    <a:pt x="8136" y="9377"/>
                  </a:lnTo>
                  <a:lnTo>
                    <a:pt x="8117" y="9141"/>
                  </a:lnTo>
                  <a:lnTo>
                    <a:pt x="8058" y="8904"/>
                  </a:lnTo>
                  <a:lnTo>
                    <a:pt x="7959" y="8668"/>
                  </a:lnTo>
                  <a:lnTo>
                    <a:pt x="7821" y="8451"/>
                  </a:lnTo>
                  <a:lnTo>
                    <a:pt x="7644" y="8234"/>
                  </a:lnTo>
                  <a:lnTo>
                    <a:pt x="7447" y="8037"/>
                  </a:lnTo>
                  <a:lnTo>
                    <a:pt x="7210" y="7860"/>
                  </a:lnTo>
                  <a:lnTo>
                    <a:pt x="6954" y="7703"/>
                  </a:lnTo>
                  <a:lnTo>
                    <a:pt x="6659" y="7545"/>
                  </a:lnTo>
                  <a:lnTo>
                    <a:pt x="6344" y="7407"/>
                  </a:lnTo>
                  <a:lnTo>
                    <a:pt x="6009" y="7289"/>
                  </a:lnTo>
                  <a:lnTo>
                    <a:pt x="5654" y="7190"/>
                  </a:lnTo>
                  <a:lnTo>
                    <a:pt x="5280" y="7092"/>
                  </a:lnTo>
                  <a:lnTo>
                    <a:pt x="4886" y="7033"/>
                  </a:lnTo>
                  <a:lnTo>
                    <a:pt x="4492" y="7013"/>
                  </a:lnTo>
                  <a:lnTo>
                    <a:pt x="4078" y="6993"/>
                  </a:lnTo>
                  <a:lnTo>
                    <a:pt x="14006" y="670"/>
                  </a:lnTo>
                  <a:lnTo>
                    <a:pt x="12706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2"/>
            <p:cNvSpPr/>
            <p:nvPr/>
          </p:nvSpPr>
          <p:spPr>
            <a:xfrm>
              <a:off x="3432250" y="3663650"/>
              <a:ext cx="253150" cy="132000"/>
            </a:xfrm>
            <a:custGeom>
              <a:avLst/>
              <a:gdLst/>
              <a:ahLst/>
              <a:cxnLst/>
              <a:rect l="l" t="t" r="r" b="b"/>
              <a:pathLst>
                <a:path w="10126" h="5280" extrusionOk="0">
                  <a:moveTo>
                    <a:pt x="9983" y="941"/>
                  </a:moveTo>
                  <a:lnTo>
                    <a:pt x="10126" y="1024"/>
                  </a:lnTo>
                  <a:lnTo>
                    <a:pt x="10086" y="985"/>
                  </a:lnTo>
                  <a:lnTo>
                    <a:pt x="9983" y="941"/>
                  </a:lnTo>
                  <a:close/>
                  <a:moveTo>
                    <a:pt x="7545" y="0"/>
                  </a:moveTo>
                  <a:lnTo>
                    <a:pt x="7309" y="20"/>
                  </a:lnTo>
                  <a:lnTo>
                    <a:pt x="7073" y="39"/>
                  </a:lnTo>
                  <a:lnTo>
                    <a:pt x="6836" y="99"/>
                  </a:lnTo>
                  <a:lnTo>
                    <a:pt x="6600" y="158"/>
                  </a:lnTo>
                  <a:lnTo>
                    <a:pt x="6344" y="236"/>
                  </a:lnTo>
                  <a:lnTo>
                    <a:pt x="6088" y="335"/>
                  </a:lnTo>
                  <a:lnTo>
                    <a:pt x="5832" y="433"/>
                  </a:lnTo>
                  <a:lnTo>
                    <a:pt x="5576" y="571"/>
                  </a:lnTo>
                  <a:lnTo>
                    <a:pt x="5319" y="709"/>
                  </a:lnTo>
                  <a:lnTo>
                    <a:pt x="474" y="3506"/>
                  </a:lnTo>
                  <a:lnTo>
                    <a:pt x="375" y="3565"/>
                  </a:lnTo>
                  <a:lnTo>
                    <a:pt x="277" y="3664"/>
                  </a:lnTo>
                  <a:lnTo>
                    <a:pt x="198" y="3743"/>
                  </a:lnTo>
                  <a:lnTo>
                    <a:pt x="139" y="3861"/>
                  </a:lnTo>
                  <a:lnTo>
                    <a:pt x="80" y="3959"/>
                  </a:lnTo>
                  <a:lnTo>
                    <a:pt x="40" y="4078"/>
                  </a:lnTo>
                  <a:lnTo>
                    <a:pt x="21" y="4196"/>
                  </a:lnTo>
                  <a:lnTo>
                    <a:pt x="1" y="4314"/>
                  </a:lnTo>
                  <a:lnTo>
                    <a:pt x="21" y="4412"/>
                  </a:lnTo>
                  <a:lnTo>
                    <a:pt x="40" y="4491"/>
                  </a:lnTo>
                  <a:lnTo>
                    <a:pt x="80" y="4570"/>
                  </a:lnTo>
                  <a:lnTo>
                    <a:pt x="139" y="4609"/>
                  </a:lnTo>
                  <a:lnTo>
                    <a:pt x="1281" y="5279"/>
                  </a:lnTo>
                  <a:lnTo>
                    <a:pt x="1262" y="5259"/>
                  </a:lnTo>
                  <a:lnTo>
                    <a:pt x="1242" y="5240"/>
                  </a:lnTo>
                  <a:lnTo>
                    <a:pt x="1203" y="5200"/>
                  </a:lnTo>
                  <a:lnTo>
                    <a:pt x="1183" y="5161"/>
                  </a:lnTo>
                  <a:lnTo>
                    <a:pt x="1183" y="5102"/>
                  </a:lnTo>
                  <a:lnTo>
                    <a:pt x="1163" y="5082"/>
                  </a:lnTo>
                  <a:lnTo>
                    <a:pt x="1163" y="4984"/>
                  </a:lnTo>
                  <a:lnTo>
                    <a:pt x="1163" y="4866"/>
                  </a:lnTo>
                  <a:lnTo>
                    <a:pt x="1183" y="4747"/>
                  </a:lnTo>
                  <a:lnTo>
                    <a:pt x="1242" y="4629"/>
                  </a:lnTo>
                  <a:lnTo>
                    <a:pt x="1281" y="4531"/>
                  </a:lnTo>
                  <a:lnTo>
                    <a:pt x="1360" y="4412"/>
                  </a:lnTo>
                  <a:lnTo>
                    <a:pt x="1439" y="4334"/>
                  </a:lnTo>
                  <a:lnTo>
                    <a:pt x="1518" y="4235"/>
                  </a:lnTo>
                  <a:lnTo>
                    <a:pt x="1616" y="4176"/>
                  </a:lnTo>
                  <a:lnTo>
                    <a:pt x="6462" y="1379"/>
                  </a:lnTo>
                  <a:lnTo>
                    <a:pt x="6698" y="1261"/>
                  </a:lnTo>
                  <a:lnTo>
                    <a:pt x="6935" y="1143"/>
                  </a:lnTo>
                  <a:lnTo>
                    <a:pt x="7053" y="1083"/>
                  </a:lnTo>
                  <a:lnTo>
                    <a:pt x="7447" y="926"/>
                  </a:lnTo>
                  <a:lnTo>
                    <a:pt x="7506" y="906"/>
                  </a:lnTo>
                  <a:lnTo>
                    <a:pt x="7723" y="827"/>
                  </a:lnTo>
                  <a:lnTo>
                    <a:pt x="7939" y="768"/>
                  </a:lnTo>
                  <a:lnTo>
                    <a:pt x="8058" y="749"/>
                  </a:lnTo>
                  <a:lnTo>
                    <a:pt x="8412" y="689"/>
                  </a:lnTo>
                  <a:lnTo>
                    <a:pt x="8491" y="689"/>
                  </a:lnTo>
                  <a:lnTo>
                    <a:pt x="8688" y="670"/>
                  </a:lnTo>
                  <a:lnTo>
                    <a:pt x="8885" y="670"/>
                  </a:lnTo>
                  <a:lnTo>
                    <a:pt x="8983" y="689"/>
                  </a:lnTo>
                  <a:lnTo>
                    <a:pt x="9299" y="709"/>
                  </a:lnTo>
                  <a:lnTo>
                    <a:pt x="9377" y="729"/>
                  </a:lnTo>
                  <a:lnTo>
                    <a:pt x="9555" y="768"/>
                  </a:lnTo>
                  <a:lnTo>
                    <a:pt x="9732" y="827"/>
                  </a:lnTo>
                  <a:lnTo>
                    <a:pt x="9811" y="867"/>
                  </a:lnTo>
                  <a:lnTo>
                    <a:pt x="9983" y="941"/>
                  </a:lnTo>
                  <a:lnTo>
                    <a:pt x="9983" y="941"/>
                  </a:lnTo>
                  <a:lnTo>
                    <a:pt x="8983" y="355"/>
                  </a:lnTo>
                  <a:lnTo>
                    <a:pt x="8786" y="256"/>
                  </a:lnTo>
                  <a:lnTo>
                    <a:pt x="8609" y="177"/>
                  </a:lnTo>
                  <a:lnTo>
                    <a:pt x="8412" y="99"/>
                  </a:lnTo>
                  <a:lnTo>
                    <a:pt x="8195" y="59"/>
                  </a:lnTo>
                  <a:lnTo>
                    <a:pt x="7979" y="20"/>
                  </a:lnTo>
                  <a:lnTo>
                    <a:pt x="7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2"/>
            <p:cNvSpPr/>
            <p:nvPr/>
          </p:nvSpPr>
          <p:spPr>
            <a:xfrm>
              <a:off x="3461325" y="3680375"/>
              <a:ext cx="248225" cy="115750"/>
            </a:xfrm>
            <a:custGeom>
              <a:avLst/>
              <a:gdLst/>
              <a:ahLst/>
              <a:cxnLst/>
              <a:rect l="l" t="t" r="r" b="b"/>
              <a:pathLst>
                <a:path w="9929" h="4630" extrusionOk="0">
                  <a:moveTo>
                    <a:pt x="7525" y="1"/>
                  </a:moveTo>
                  <a:lnTo>
                    <a:pt x="7328" y="20"/>
                  </a:lnTo>
                  <a:lnTo>
                    <a:pt x="7249" y="20"/>
                  </a:lnTo>
                  <a:lnTo>
                    <a:pt x="6895" y="80"/>
                  </a:lnTo>
                  <a:lnTo>
                    <a:pt x="6776" y="99"/>
                  </a:lnTo>
                  <a:lnTo>
                    <a:pt x="6560" y="158"/>
                  </a:lnTo>
                  <a:lnTo>
                    <a:pt x="6343" y="237"/>
                  </a:lnTo>
                  <a:lnTo>
                    <a:pt x="6284" y="257"/>
                  </a:lnTo>
                  <a:lnTo>
                    <a:pt x="5890" y="414"/>
                  </a:lnTo>
                  <a:lnTo>
                    <a:pt x="5772" y="474"/>
                  </a:lnTo>
                  <a:lnTo>
                    <a:pt x="5535" y="592"/>
                  </a:lnTo>
                  <a:lnTo>
                    <a:pt x="5299" y="710"/>
                  </a:lnTo>
                  <a:lnTo>
                    <a:pt x="453" y="3507"/>
                  </a:lnTo>
                  <a:lnTo>
                    <a:pt x="355" y="3566"/>
                  </a:lnTo>
                  <a:lnTo>
                    <a:pt x="276" y="3665"/>
                  </a:lnTo>
                  <a:lnTo>
                    <a:pt x="197" y="3743"/>
                  </a:lnTo>
                  <a:lnTo>
                    <a:pt x="118" y="3862"/>
                  </a:lnTo>
                  <a:lnTo>
                    <a:pt x="79" y="3960"/>
                  </a:lnTo>
                  <a:lnTo>
                    <a:pt x="20" y="4078"/>
                  </a:lnTo>
                  <a:lnTo>
                    <a:pt x="0" y="4197"/>
                  </a:lnTo>
                  <a:lnTo>
                    <a:pt x="0" y="4315"/>
                  </a:lnTo>
                  <a:lnTo>
                    <a:pt x="0" y="4413"/>
                  </a:lnTo>
                  <a:lnTo>
                    <a:pt x="20" y="4433"/>
                  </a:lnTo>
                  <a:lnTo>
                    <a:pt x="20" y="4492"/>
                  </a:lnTo>
                  <a:lnTo>
                    <a:pt x="40" y="4531"/>
                  </a:lnTo>
                  <a:lnTo>
                    <a:pt x="79" y="4571"/>
                  </a:lnTo>
                  <a:lnTo>
                    <a:pt x="99" y="4590"/>
                  </a:lnTo>
                  <a:lnTo>
                    <a:pt x="177" y="4630"/>
                  </a:lnTo>
                  <a:lnTo>
                    <a:pt x="355" y="4630"/>
                  </a:lnTo>
                  <a:lnTo>
                    <a:pt x="453" y="4571"/>
                  </a:lnTo>
                  <a:lnTo>
                    <a:pt x="5319" y="1774"/>
                  </a:lnTo>
                  <a:lnTo>
                    <a:pt x="5634" y="1596"/>
                  </a:lnTo>
                  <a:lnTo>
                    <a:pt x="5949" y="1458"/>
                  </a:lnTo>
                  <a:lnTo>
                    <a:pt x="6245" y="1360"/>
                  </a:lnTo>
                  <a:lnTo>
                    <a:pt x="6560" y="1281"/>
                  </a:lnTo>
                  <a:lnTo>
                    <a:pt x="6855" y="1222"/>
                  </a:lnTo>
                  <a:lnTo>
                    <a:pt x="7131" y="1202"/>
                  </a:lnTo>
                  <a:lnTo>
                    <a:pt x="7407" y="1202"/>
                  </a:lnTo>
                  <a:lnTo>
                    <a:pt x="7663" y="1242"/>
                  </a:lnTo>
                  <a:lnTo>
                    <a:pt x="7840" y="1281"/>
                  </a:lnTo>
                  <a:lnTo>
                    <a:pt x="8017" y="1340"/>
                  </a:lnTo>
                  <a:lnTo>
                    <a:pt x="8175" y="1419"/>
                  </a:lnTo>
                  <a:lnTo>
                    <a:pt x="8333" y="1498"/>
                  </a:lnTo>
                  <a:lnTo>
                    <a:pt x="8451" y="1577"/>
                  </a:lnTo>
                  <a:lnTo>
                    <a:pt x="8549" y="1636"/>
                  </a:lnTo>
                  <a:lnTo>
                    <a:pt x="8648" y="1734"/>
                  </a:lnTo>
                  <a:lnTo>
                    <a:pt x="8726" y="1813"/>
                  </a:lnTo>
                  <a:lnTo>
                    <a:pt x="8845" y="1931"/>
                  </a:lnTo>
                  <a:lnTo>
                    <a:pt x="8904" y="1990"/>
                  </a:lnTo>
                  <a:lnTo>
                    <a:pt x="9061" y="2227"/>
                  </a:lnTo>
                  <a:lnTo>
                    <a:pt x="9101" y="2266"/>
                  </a:lnTo>
                  <a:lnTo>
                    <a:pt x="9140" y="2305"/>
                  </a:lnTo>
                  <a:lnTo>
                    <a:pt x="9199" y="2325"/>
                  </a:lnTo>
                  <a:lnTo>
                    <a:pt x="9278" y="2325"/>
                  </a:lnTo>
                  <a:lnTo>
                    <a:pt x="9377" y="2305"/>
                  </a:lnTo>
                  <a:lnTo>
                    <a:pt x="9475" y="2266"/>
                  </a:lnTo>
                  <a:lnTo>
                    <a:pt x="9574" y="2187"/>
                  </a:lnTo>
                  <a:lnTo>
                    <a:pt x="9672" y="2089"/>
                  </a:lnTo>
                  <a:lnTo>
                    <a:pt x="9751" y="1971"/>
                  </a:lnTo>
                  <a:lnTo>
                    <a:pt x="9830" y="1872"/>
                  </a:lnTo>
                  <a:lnTo>
                    <a:pt x="9869" y="1754"/>
                  </a:lnTo>
                  <a:lnTo>
                    <a:pt x="9908" y="1636"/>
                  </a:lnTo>
                  <a:lnTo>
                    <a:pt x="9928" y="1518"/>
                  </a:lnTo>
                  <a:lnTo>
                    <a:pt x="9928" y="1419"/>
                  </a:lnTo>
                  <a:lnTo>
                    <a:pt x="9908" y="1321"/>
                  </a:lnTo>
                  <a:lnTo>
                    <a:pt x="9869" y="1242"/>
                  </a:lnTo>
                  <a:lnTo>
                    <a:pt x="9672" y="966"/>
                  </a:lnTo>
                  <a:lnTo>
                    <a:pt x="9436" y="710"/>
                  </a:lnTo>
                  <a:lnTo>
                    <a:pt x="9180" y="493"/>
                  </a:lnTo>
                  <a:lnTo>
                    <a:pt x="8923" y="316"/>
                  </a:lnTo>
                  <a:lnTo>
                    <a:pt x="8648" y="198"/>
                  </a:lnTo>
                  <a:lnTo>
                    <a:pt x="8569" y="158"/>
                  </a:lnTo>
                  <a:lnTo>
                    <a:pt x="8392" y="99"/>
                  </a:lnTo>
                  <a:lnTo>
                    <a:pt x="8214" y="60"/>
                  </a:lnTo>
                  <a:lnTo>
                    <a:pt x="8136" y="40"/>
                  </a:lnTo>
                  <a:lnTo>
                    <a:pt x="7820" y="20"/>
                  </a:lnTo>
                  <a:lnTo>
                    <a:pt x="7722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2"/>
            <p:cNvSpPr/>
            <p:nvPr/>
          </p:nvSpPr>
          <p:spPr>
            <a:xfrm>
              <a:off x="3141225" y="3451875"/>
              <a:ext cx="253150" cy="132000"/>
            </a:xfrm>
            <a:custGeom>
              <a:avLst/>
              <a:gdLst/>
              <a:ahLst/>
              <a:cxnLst/>
              <a:rect l="l" t="t" r="r" b="b"/>
              <a:pathLst>
                <a:path w="10126" h="5280" extrusionOk="0">
                  <a:moveTo>
                    <a:pt x="10030" y="970"/>
                  </a:moveTo>
                  <a:lnTo>
                    <a:pt x="10125" y="1025"/>
                  </a:lnTo>
                  <a:lnTo>
                    <a:pt x="10066" y="986"/>
                  </a:lnTo>
                  <a:lnTo>
                    <a:pt x="10030" y="970"/>
                  </a:lnTo>
                  <a:close/>
                  <a:moveTo>
                    <a:pt x="7545" y="1"/>
                  </a:moveTo>
                  <a:lnTo>
                    <a:pt x="7308" y="20"/>
                  </a:lnTo>
                  <a:lnTo>
                    <a:pt x="7072" y="40"/>
                  </a:lnTo>
                  <a:lnTo>
                    <a:pt x="6836" y="99"/>
                  </a:lnTo>
                  <a:lnTo>
                    <a:pt x="6580" y="158"/>
                  </a:lnTo>
                  <a:lnTo>
                    <a:pt x="6343" y="237"/>
                  </a:lnTo>
                  <a:lnTo>
                    <a:pt x="6087" y="336"/>
                  </a:lnTo>
                  <a:lnTo>
                    <a:pt x="5831" y="434"/>
                  </a:lnTo>
                  <a:lnTo>
                    <a:pt x="5575" y="572"/>
                  </a:lnTo>
                  <a:lnTo>
                    <a:pt x="5319" y="710"/>
                  </a:lnTo>
                  <a:lnTo>
                    <a:pt x="473" y="3507"/>
                  </a:lnTo>
                  <a:lnTo>
                    <a:pt x="375" y="3586"/>
                  </a:lnTo>
                  <a:lnTo>
                    <a:pt x="276" y="3665"/>
                  </a:lnTo>
                  <a:lnTo>
                    <a:pt x="197" y="3743"/>
                  </a:lnTo>
                  <a:lnTo>
                    <a:pt x="138" y="3862"/>
                  </a:lnTo>
                  <a:lnTo>
                    <a:pt x="79" y="3960"/>
                  </a:lnTo>
                  <a:lnTo>
                    <a:pt x="40" y="4078"/>
                  </a:lnTo>
                  <a:lnTo>
                    <a:pt x="0" y="4197"/>
                  </a:lnTo>
                  <a:lnTo>
                    <a:pt x="0" y="4315"/>
                  </a:lnTo>
                  <a:lnTo>
                    <a:pt x="0" y="4413"/>
                  </a:lnTo>
                  <a:lnTo>
                    <a:pt x="40" y="4492"/>
                  </a:lnTo>
                  <a:lnTo>
                    <a:pt x="79" y="4571"/>
                  </a:lnTo>
                  <a:lnTo>
                    <a:pt x="138" y="4610"/>
                  </a:lnTo>
                  <a:lnTo>
                    <a:pt x="1281" y="5280"/>
                  </a:lnTo>
                  <a:lnTo>
                    <a:pt x="1261" y="5260"/>
                  </a:lnTo>
                  <a:lnTo>
                    <a:pt x="1241" y="5241"/>
                  </a:lnTo>
                  <a:lnTo>
                    <a:pt x="1202" y="5201"/>
                  </a:lnTo>
                  <a:lnTo>
                    <a:pt x="1182" y="5162"/>
                  </a:lnTo>
                  <a:lnTo>
                    <a:pt x="1163" y="5122"/>
                  </a:lnTo>
                  <a:lnTo>
                    <a:pt x="1163" y="5083"/>
                  </a:lnTo>
                  <a:lnTo>
                    <a:pt x="1143" y="4984"/>
                  </a:lnTo>
                  <a:lnTo>
                    <a:pt x="1163" y="4866"/>
                  </a:lnTo>
                  <a:lnTo>
                    <a:pt x="1182" y="4748"/>
                  </a:lnTo>
                  <a:lnTo>
                    <a:pt x="1222" y="4630"/>
                  </a:lnTo>
                  <a:lnTo>
                    <a:pt x="1281" y="4531"/>
                  </a:lnTo>
                  <a:lnTo>
                    <a:pt x="1360" y="4413"/>
                  </a:lnTo>
                  <a:lnTo>
                    <a:pt x="1438" y="4334"/>
                  </a:lnTo>
                  <a:lnTo>
                    <a:pt x="1517" y="4256"/>
                  </a:lnTo>
                  <a:lnTo>
                    <a:pt x="1616" y="4177"/>
                  </a:lnTo>
                  <a:lnTo>
                    <a:pt x="6461" y="1380"/>
                  </a:lnTo>
                  <a:lnTo>
                    <a:pt x="6698" y="1261"/>
                  </a:lnTo>
                  <a:lnTo>
                    <a:pt x="6934" y="1143"/>
                  </a:lnTo>
                  <a:lnTo>
                    <a:pt x="7052" y="1084"/>
                  </a:lnTo>
                  <a:lnTo>
                    <a:pt x="7446" y="927"/>
                  </a:lnTo>
                  <a:lnTo>
                    <a:pt x="7505" y="907"/>
                  </a:lnTo>
                  <a:lnTo>
                    <a:pt x="7722" y="828"/>
                  </a:lnTo>
                  <a:lnTo>
                    <a:pt x="7939" y="769"/>
                  </a:lnTo>
                  <a:lnTo>
                    <a:pt x="8057" y="749"/>
                  </a:lnTo>
                  <a:lnTo>
                    <a:pt x="8411" y="690"/>
                  </a:lnTo>
                  <a:lnTo>
                    <a:pt x="8490" y="690"/>
                  </a:lnTo>
                  <a:lnTo>
                    <a:pt x="8687" y="671"/>
                  </a:lnTo>
                  <a:lnTo>
                    <a:pt x="8884" y="671"/>
                  </a:lnTo>
                  <a:lnTo>
                    <a:pt x="8983" y="690"/>
                  </a:lnTo>
                  <a:lnTo>
                    <a:pt x="9298" y="730"/>
                  </a:lnTo>
                  <a:lnTo>
                    <a:pt x="9377" y="730"/>
                  </a:lnTo>
                  <a:lnTo>
                    <a:pt x="9554" y="789"/>
                  </a:lnTo>
                  <a:lnTo>
                    <a:pt x="9731" y="828"/>
                  </a:lnTo>
                  <a:lnTo>
                    <a:pt x="9790" y="868"/>
                  </a:lnTo>
                  <a:lnTo>
                    <a:pt x="10030" y="970"/>
                  </a:lnTo>
                  <a:lnTo>
                    <a:pt x="8963" y="355"/>
                  </a:lnTo>
                  <a:lnTo>
                    <a:pt x="8786" y="257"/>
                  </a:lnTo>
                  <a:lnTo>
                    <a:pt x="8608" y="178"/>
                  </a:lnTo>
                  <a:lnTo>
                    <a:pt x="8392" y="99"/>
                  </a:lnTo>
                  <a:lnTo>
                    <a:pt x="8195" y="60"/>
                  </a:lnTo>
                  <a:lnTo>
                    <a:pt x="7978" y="20"/>
                  </a:lnTo>
                  <a:lnTo>
                    <a:pt x="77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2"/>
            <p:cNvSpPr/>
            <p:nvPr/>
          </p:nvSpPr>
          <p:spPr>
            <a:xfrm>
              <a:off x="3169775" y="3468625"/>
              <a:ext cx="248725" cy="115750"/>
            </a:xfrm>
            <a:custGeom>
              <a:avLst/>
              <a:gdLst/>
              <a:ahLst/>
              <a:cxnLst/>
              <a:rect l="l" t="t" r="r" b="b"/>
              <a:pathLst>
                <a:path w="9949" h="4630" extrusionOk="0">
                  <a:moveTo>
                    <a:pt x="7545" y="1"/>
                  </a:moveTo>
                  <a:lnTo>
                    <a:pt x="7348" y="20"/>
                  </a:lnTo>
                  <a:lnTo>
                    <a:pt x="7269" y="20"/>
                  </a:lnTo>
                  <a:lnTo>
                    <a:pt x="6915" y="79"/>
                  </a:lnTo>
                  <a:lnTo>
                    <a:pt x="6797" y="99"/>
                  </a:lnTo>
                  <a:lnTo>
                    <a:pt x="6580" y="158"/>
                  </a:lnTo>
                  <a:lnTo>
                    <a:pt x="6363" y="237"/>
                  </a:lnTo>
                  <a:lnTo>
                    <a:pt x="6304" y="257"/>
                  </a:lnTo>
                  <a:lnTo>
                    <a:pt x="5910" y="414"/>
                  </a:lnTo>
                  <a:lnTo>
                    <a:pt x="5792" y="473"/>
                  </a:lnTo>
                  <a:lnTo>
                    <a:pt x="5556" y="591"/>
                  </a:lnTo>
                  <a:lnTo>
                    <a:pt x="5319" y="710"/>
                  </a:lnTo>
                  <a:lnTo>
                    <a:pt x="474" y="3507"/>
                  </a:lnTo>
                  <a:lnTo>
                    <a:pt x="375" y="3586"/>
                  </a:lnTo>
                  <a:lnTo>
                    <a:pt x="296" y="3664"/>
                  </a:lnTo>
                  <a:lnTo>
                    <a:pt x="218" y="3743"/>
                  </a:lnTo>
                  <a:lnTo>
                    <a:pt x="139" y="3861"/>
                  </a:lnTo>
                  <a:lnTo>
                    <a:pt x="80" y="3960"/>
                  </a:lnTo>
                  <a:lnTo>
                    <a:pt x="40" y="4078"/>
                  </a:lnTo>
                  <a:lnTo>
                    <a:pt x="21" y="4196"/>
                  </a:lnTo>
                  <a:lnTo>
                    <a:pt x="1" y="4314"/>
                  </a:lnTo>
                  <a:lnTo>
                    <a:pt x="21" y="4413"/>
                  </a:lnTo>
                  <a:lnTo>
                    <a:pt x="21" y="4452"/>
                  </a:lnTo>
                  <a:lnTo>
                    <a:pt x="40" y="4492"/>
                  </a:lnTo>
                  <a:lnTo>
                    <a:pt x="60" y="4531"/>
                  </a:lnTo>
                  <a:lnTo>
                    <a:pt x="99" y="4571"/>
                  </a:lnTo>
                  <a:lnTo>
                    <a:pt x="119" y="4590"/>
                  </a:lnTo>
                  <a:lnTo>
                    <a:pt x="178" y="4630"/>
                  </a:lnTo>
                  <a:lnTo>
                    <a:pt x="375" y="4630"/>
                  </a:lnTo>
                  <a:lnTo>
                    <a:pt x="474" y="4571"/>
                  </a:lnTo>
                  <a:lnTo>
                    <a:pt x="5319" y="1773"/>
                  </a:lnTo>
                  <a:lnTo>
                    <a:pt x="5654" y="1596"/>
                  </a:lnTo>
                  <a:lnTo>
                    <a:pt x="5969" y="1458"/>
                  </a:lnTo>
                  <a:lnTo>
                    <a:pt x="6265" y="1360"/>
                  </a:lnTo>
                  <a:lnTo>
                    <a:pt x="6580" y="1281"/>
                  </a:lnTo>
                  <a:lnTo>
                    <a:pt x="6876" y="1222"/>
                  </a:lnTo>
                  <a:lnTo>
                    <a:pt x="7151" y="1202"/>
                  </a:lnTo>
                  <a:lnTo>
                    <a:pt x="7427" y="1202"/>
                  </a:lnTo>
                  <a:lnTo>
                    <a:pt x="7683" y="1242"/>
                  </a:lnTo>
                  <a:lnTo>
                    <a:pt x="7860" y="1281"/>
                  </a:lnTo>
                  <a:lnTo>
                    <a:pt x="8038" y="1340"/>
                  </a:lnTo>
                  <a:lnTo>
                    <a:pt x="8195" y="1419"/>
                  </a:lnTo>
                  <a:lnTo>
                    <a:pt x="8353" y="1498"/>
                  </a:lnTo>
                  <a:lnTo>
                    <a:pt x="8471" y="1576"/>
                  </a:lnTo>
                  <a:lnTo>
                    <a:pt x="8570" y="1635"/>
                  </a:lnTo>
                  <a:lnTo>
                    <a:pt x="8668" y="1734"/>
                  </a:lnTo>
                  <a:lnTo>
                    <a:pt x="8747" y="1813"/>
                  </a:lnTo>
                  <a:lnTo>
                    <a:pt x="8865" y="1931"/>
                  </a:lnTo>
                  <a:lnTo>
                    <a:pt x="8924" y="2010"/>
                  </a:lnTo>
                  <a:lnTo>
                    <a:pt x="9082" y="2226"/>
                  </a:lnTo>
                  <a:lnTo>
                    <a:pt x="9101" y="2266"/>
                  </a:lnTo>
                  <a:lnTo>
                    <a:pt x="9161" y="2305"/>
                  </a:lnTo>
                  <a:lnTo>
                    <a:pt x="9220" y="2325"/>
                  </a:lnTo>
                  <a:lnTo>
                    <a:pt x="9298" y="2325"/>
                  </a:lnTo>
                  <a:lnTo>
                    <a:pt x="9397" y="2305"/>
                  </a:lnTo>
                  <a:lnTo>
                    <a:pt x="9476" y="2266"/>
                  </a:lnTo>
                  <a:lnTo>
                    <a:pt x="9594" y="2187"/>
                  </a:lnTo>
                  <a:lnTo>
                    <a:pt x="9692" y="2089"/>
                  </a:lnTo>
                  <a:lnTo>
                    <a:pt x="9771" y="1970"/>
                  </a:lnTo>
                  <a:lnTo>
                    <a:pt x="9850" y="1872"/>
                  </a:lnTo>
                  <a:lnTo>
                    <a:pt x="9889" y="1754"/>
                  </a:lnTo>
                  <a:lnTo>
                    <a:pt x="9929" y="1635"/>
                  </a:lnTo>
                  <a:lnTo>
                    <a:pt x="9948" y="1517"/>
                  </a:lnTo>
                  <a:lnTo>
                    <a:pt x="9948" y="1419"/>
                  </a:lnTo>
                  <a:lnTo>
                    <a:pt x="9929" y="1320"/>
                  </a:lnTo>
                  <a:lnTo>
                    <a:pt x="9889" y="1242"/>
                  </a:lnTo>
                  <a:lnTo>
                    <a:pt x="9692" y="966"/>
                  </a:lnTo>
                  <a:lnTo>
                    <a:pt x="9456" y="710"/>
                  </a:lnTo>
                  <a:lnTo>
                    <a:pt x="9200" y="493"/>
                  </a:lnTo>
                  <a:lnTo>
                    <a:pt x="8924" y="316"/>
                  </a:lnTo>
                  <a:lnTo>
                    <a:pt x="8648" y="198"/>
                  </a:lnTo>
                  <a:lnTo>
                    <a:pt x="8589" y="158"/>
                  </a:lnTo>
                  <a:lnTo>
                    <a:pt x="8412" y="119"/>
                  </a:lnTo>
                  <a:lnTo>
                    <a:pt x="8235" y="60"/>
                  </a:lnTo>
                  <a:lnTo>
                    <a:pt x="8156" y="60"/>
                  </a:lnTo>
                  <a:lnTo>
                    <a:pt x="7841" y="20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2"/>
            <p:cNvSpPr/>
            <p:nvPr/>
          </p:nvSpPr>
          <p:spPr>
            <a:xfrm>
              <a:off x="3094450" y="3594700"/>
              <a:ext cx="500" cy="4450"/>
            </a:xfrm>
            <a:custGeom>
              <a:avLst/>
              <a:gdLst/>
              <a:ahLst/>
              <a:cxnLst/>
              <a:rect l="l" t="t" r="r" b="b"/>
              <a:pathLst>
                <a:path w="20" h="178" extrusionOk="0">
                  <a:moveTo>
                    <a:pt x="20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2"/>
            <p:cNvSpPr/>
            <p:nvPr/>
          </p:nvSpPr>
          <p:spPr>
            <a:xfrm>
              <a:off x="3099850" y="3578925"/>
              <a:ext cx="1500" cy="2500"/>
            </a:xfrm>
            <a:custGeom>
              <a:avLst/>
              <a:gdLst/>
              <a:ahLst/>
              <a:cxnLst/>
              <a:rect l="l" t="t" r="r" b="b"/>
              <a:pathLst>
                <a:path w="60" h="100" extrusionOk="0">
                  <a:moveTo>
                    <a:pt x="6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2"/>
            <p:cNvSpPr/>
            <p:nvPr/>
          </p:nvSpPr>
          <p:spPr>
            <a:xfrm>
              <a:off x="3102325" y="3574500"/>
              <a:ext cx="1975" cy="2500"/>
            </a:xfrm>
            <a:custGeom>
              <a:avLst/>
              <a:gdLst/>
              <a:ahLst/>
              <a:cxnLst/>
              <a:rect l="l" t="t" r="r" b="b"/>
              <a:pathLst>
                <a:path w="79" h="100" extrusionOk="0">
                  <a:moveTo>
                    <a:pt x="79" y="1"/>
                  </a:moveTo>
                  <a:lnTo>
                    <a:pt x="0" y="99"/>
                  </a:lnTo>
                  <a:lnTo>
                    <a:pt x="20" y="99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2"/>
            <p:cNvSpPr/>
            <p:nvPr/>
          </p:nvSpPr>
          <p:spPr>
            <a:xfrm>
              <a:off x="3095425" y="3588775"/>
              <a:ext cx="1000" cy="3475"/>
            </a:xfrm>
            <a:custGeom>
              <a:avLst/>
              <a:gdLst/>
              <a:ahLst/>
              <a:cxnLst/>
              <a:rect l="l" t="t" r="r" b="b"/>
              <a:pathLst>
                <a:path w="40" h="139" extrusionOk="0">
                  <a:moveTo>
                    <a:pt x="40" y="1"/>
                  </a:moveTo>
                  <a:lnTo>
                    <a:pt x="40" y="1"/>
                  </a:lnTo>
                  <a:lnTo>
                    <a:pt x="40" y="1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40" y="1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2"/>
            <p:cNvSpPr/>
            <p:nvPr/>
          </p:nvSpPr>
          <p:spPr>
            <a:xfrm>
              <a:off x="3097400" y="3583375"/>
              <a:ext cx="1000" cy="2975"/>
            </a:xfrm>
            <a:custGeom>
              <a:avLst/>
              <a:gdLst/>
              <a:ahLst/>
              <a:cxnLst/>
              <a:rect l="l" t="t" r="r" b="b"/>
              <a:pathLst>
                <a:path w="40" h="119" extrusionOk="0">
                  <a:moveTo>
                    <a:pt x="40" y="0"/>
                  </a:moveTo>
                  <a:lnTo>
                    <a:pt x="40" y="0"/>
                  </a:lnTo>
                  <a:lnTo>
                    <a:pt x="40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2"/>
            <p:cNvSpPr/>
            <p:nvPr/>
          </p:nvSpPr>
          <p:spPr>
            <a:xfrm>
              <a:off x="3105775" y="3571050"/>
              <a:ext cx="1975" cy="2000"/>
            </a:xfrm>
            <a:custGeom>
              <a:avLst/>
              <a:gdLst/>
              <a:ahLst/>
              <a:cxnLst/>
              <a:rect l="l" t="t" r="r" b="b"/>
              <a:pathLst>
                <a:path w="79" h="80" extrusionOk="0"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2"/>
            <p:cNvSpPr/>
            <p:nvPr/>
          </p:nvSpPr>
          <p:spPr>
            <a:xfrm>
              <a:off x="3093950" y="3601100"/>
              <a:ext cx="25" cy="6925"/>
            </a:xfrm>
            <a:custGeom>
              <a:avLst/>
              <a:gdLst/>
              <a:ahLst/>
              <a:cxnLst/>
              <a:rect l="l" t="t" r="r" b="b"/>
              <a:pathLst>
                <a:path w="1" h="277" extrusionOk="0">
                  <a:moveTo>
                    <a:pt x="0" y="0"/>
                  </a:moveTo>
                  <a:lnTo>
                    <a:pt x="0" y="0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2"/>
            <p:cNvSpPr/>
            <p:nvPr/>
          </p:nvSpPr>
          <p:spPr>
            <a:xfrm>
              <a:off x="3118575" y="3565150"/>
              <a:ext cx="2475" cy="52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99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2"/>
            <p:cNvSpPr/>
            <p:nvPr/>
          </p:nvSpPr>
          <p:spPr>
            <a:xfrm>
              <a:off x="3123500" y="3564650"/>
              <a:ext cx="2475" cy="25"/>
            </a:xfrm>
            <a:custGeom>
              <a:avLst/>
              <a:gdLst/>
              <a:ahLst/>
              <a:cxnLst/>
              <a:rect l="l" t="t" r="r" b="b"/>
              <a:pathLst>
                <a:path w="99" h="1" extrusionOk="0">
                  <a:moveTo>
                    <a:pt x="99" y="1"/>
                  </a:moveTo>
                  <a:lnTo>
                    <a:pt x="99" y="1"/>
                  </a:lnTo>
                  <a:lnTo>
                    <a:pt x="9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9" y="1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2"/>
            <p:cNvSpPr/>
            <p:nvPr/>
          </p:nvSpPr>
          <p:spPr>
            <a:xfrm>
              <a:off x="3114125" y="3566625"/>
              <a:ext cx="2000" cy="1000"/>
            </a:xfrm>
            <a:custGeom>
              <a:avLst/>
              <a:gdLst/>
              <a:ahLst/>
              <a:cxnLst/>
              <a:rect l="l" t="t" r="r" b="b"/>
              <a:pathLst>
                <a:path w="80" h="40" extrusionOk="0">
                  <a:moveTo>
                    <a:pt x="80" y="0"/>
                  </a:moveTo>
                  <a:lnTo>
                    <a:pt x="80" y="0"/>
                  </a:lnTo>
                  <a:lnTo>
                    <a:pt x="80" y="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2"/>
            <p:cNvSpPr/>
            <p:nvPr/>
          </p:nvSpPr>
          <p:spPr>
            <a:xfrm>
              <a:off x="3109700" y="3568600"/>
              <a:ext cx="2000" cy="1500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79" y="0"/>
                  </a:moveTo>
                  <a:lnTo>
                    <a:pt x="79" y="0"/>
                  </a:lnTo>
                  <a:lnTo>
                    <a:pt x="79" y="0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2"/>
            <p:cNvSpPr/>
            <p:nvPr/>
          </p:nvSpPr>
          <p:spPr>
            <a:xfrm>
              <a:off x="3095425" y="3517875"/>
              <a:ext cx="191575" cy="182725"/>
            </a:xfrm>
            <a:custGeom>
              <a:avLst/>
              <a:gdLst/>
              <a:ahLst/>
              <a:cxnLst/>
              <a:rect l="l" t="t" r="r" b="b"/>
              <a:pathLst>
                <a:path w="7663" h="7309" extrusionOk="0">
                  <a:moveTo>
                    <a:pt x="156" y="815"/>
                  </a:moveTo>
                  <a:lnTo>
                    <a:pt x="119" y="828"/>
                  </a:lnTo>
                  <a:lnTo>
                    <a:pt x="0" y="906"/>
                  </a:lnTo>
                  <a:lnTo>
                    <a:pt x="0" y="906"/>
                  </a:lnTo>
                  <a:lnTo>
                    <a:pt x="156" y="815"/>
                  </a:lnTo>
                  <a:close/>
                  <a:moveTo>
                    <a:pt x="1931" y="0"/>
                  </a:moveTo>
                  <a:lnTo>
                    <a:pt x="1655" y="40"/>
                  </a:lnTo>
                  <a:lnTo>
                    <a:pt x="1379" y="119"/>
                  </a:lnTo>
                  <a:lnTo>
                    <a:pt x="1143" y="237"/>
                  </a:lnTo>
                  <a:lnTo>
                    <a:pt x="156" y="815"/>
                  </a:lnTo>
                  <a:lnTo>
                    <a:pt x="237" y="788"/>
                  </a:lnTo>
                  <a:lnTo>
                    <a:pt x="375" y="749"/>
                  </a:lnTo>
                  <a:lnTo>
                    <a:pt x="493" y="710"/>
                  </a:lnTo>
                  <a:lnTo>
                    <a:pt x="650" y="690"/>
                  </a:lnTo>
                  <a:lnTo>
                    <a:pt x="788" y="670"/>
                  </a:lnTo>
                  <a:lnTo>
                    <a:pt x="1084" y="670"/>
                  </a:lnTo>
                  <a:lnTo>
                    <a:pt x="1261" y="710"/>
                  </a:lnTo>
                  <a:lnTo>
                    <a:pt x="1399" y="729"/>
                  </a:lnTo>
                  <a:lnTo>
                    <a:pt x="1596" y="788"/>
                  </a:lnTo>
                  <a:lnTo>
                    <a:pt x="1714" y="828"/>
                  </a:lnTo>
                  <a:lnTo>
                    <a:pt x="1951" y="906"/>
                  </a:lnTo>
                  <a:lnTo>
                    <a:pt x="2049" y="946"/>
                  </a:lnTo>
                  <a:lnTo>
                    <a:pt x="2404" y="1143"/>
                  </a:lnTo>
                  <a:lnTo>
                    <a:pt x="2719" y="1340"/>
                  </a:lnTo>
                  <a:lnTo>
                    <a:pt x="3014" y="1557"/>
                  </a:lnTo>
                  <a:lnTo>
                    <a:pt x="3329" y="1813"/>
                  </a:lnTo>
                  <a:lnTo>
                    <a:pt x="3605" y="2088"/>
                  </a:lnTo>
                  <a:lnTo>
                    <a:pt x="3881" y="2384"/>
                  </a:lnTo>
                  <a:lnTo>
                    <a:pt x="4157" y="2699"/>
                  </a:lnTo>
                  <a:lnTo>
                    <a:pt x="4393" y="3034"/>
                  </a:lnTo>
                  <a:lnTo>
                    <a:pt x="4629" y="3388"/>
                  </a:lnTo>
                  <a:lnTo>
                    <a:pt x="4846" y="3743"/>
                  </a:lnTo>
                  <a:lnTo>
                    <a:pt x="5043" y="4117"/>
                  </a:lnTo>
                  <a:lnTo>
                    <a:pt x="5201" y="4492"/>
                  </a:lnTo>
                  <a:lnTo>
                    <a:pt x="5358" y="4886"/>
                  </a:lnTo>
                  <a:lnTo>
                    <a:pt x="5496" y="5260"/>
                  </a:lnTo>
                  <a:lnTo>
                    <a:pt x="5595" y="5654"/>
                  </a:lnTo>
                  <a:lnTo>
                    <a:pt x="5673" y="6048"/>
                  </a:lnTo>
                  <a:lnTo>
                    <a:pt x="5733" y="6422"/>
                  </a:lnTo>
                  <a:lnTo>
                    <a:pt x="7289" y="7308"/>
                  </a:lnTo>
                  <a:lnTo>
                    <a:pt x="7348" y="6993"/>
                  </a:lnTo>
                  <a:lnTo>
                    <a:pt x="7427" y="6698"/>
                  </a:lnTo>
                  <a:lnTo>
                    <a:pt x="7525" y="6442"/>
                  </a:lnTo>
                  <a:lnTo>
                    <a:pt x="7663" y="6205"/>
                  </a:lnTo>
                  <a:lnTo>
                    <a:pt x="6895" y="5752"/>
                  </a:lnTo>
                  <a:lnTo>
                    <a:pt x="6836" y="5378"/>
                  </a:lnTo>
                  <a:lnTo>
                    <a:pt x="6757" y="4984"/>
                  </a:lnTo>
                  <a:lnTo>
                    <a:pt x="6639" y="4590"/>
                  </a:lnTo>
                  <a:lnTo>
                    <a:pt x="6521" y="4216"/>
                  </a:lnTo>
                  <a:lnTo>
                    <a:pt x="6363" y="3822"/>
                  </a:lnTo>
                  <a:lnTo>
                    <a:pt x="6186" y="3448"/>
                  </a:lnTo>
                  <a:lnTo>
                    <a:pt x="5989" y="3073"/>
                  </a:lnTo>
                  <a:lnTo>
                    <a:pt x="5772" y="2719"/>
                  </a:lnTo>
                  <a:lnTo>
                    <a:pt x="5555" y="2364"/>
                  </a:lnTo>
                  <a:lnTo>
                    <a:pt x="5299" y="2029"/>
                  </a:lnTo>
                  <a:lnTo>
                    <a:pt x="5043" y="1714"/>
                  </a:lnTo>
                  <a:lnTo>
                    <a:pt x="4767" y="1419"/>
                  </a:lnTo>
                  <a:lnTo>
                    <a:pt x="4472" y="1143"/>
                  </a:lnTo>
                  <a:lnTo>
                    <a:pt x="4176" y="887"/>
                  </a:lnTo>
                  <a:lnTo>
                    <a:pt x="3861" y="670"/>
                  </a:lnTo>
                  <a:lnTo>
                    <a:pt x="3546" y="473"/>
                  </a:lnTo>
                  <a:lnTo>
                    <a:pt x="3211" y="276"/>
                  </a:lnTo>
                  <a:lnTo>
                    <a:pt x="2857" y="158"/>
                  </a:lnTo>
                  <a:lnTo>
                    <a:pt x="2541" y="59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2"/>
            <p:cNvSpPr/>
            <p:nvPr/>
          </p:nvSpPr>
          <p:spPr>
            <a:xfrm>
              <a:off x="3299800" y="3719775"/>
              <a:ext cx="25" cy="7425"/>
            </a:xfrm>
            <a:custGeom>
              <a:avLst/>
              <a:gdLst/>
              <a:ahLst/>
              <a:cxnLst/>
              <a:rect l="l" t="t" r="r" b="b"/>
              <a:pathLst>
                <a:path w="1" h="297" extrusionOk="0">
                  <a:moveTo>
                    <a:pt x="0" y="1"/>
                  </a:moveTo>
                  <a:lnTo>
                    <a:pt x="0" y="1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2"/>
            <p:cNvSpPr/>
            <p:nvPr/>
          </p:nvSpPr>
          <p:spPr>
            <a:xfrm>
              <a:off x="3303250" y="3702550"/>
              <a:ext cx="1500" cy="2975"/>
            </a:xfrm>
            <a:custGeom>
              <a:avLst/>
              <a:gdLst/>
              <a:ahLst/>
              <a:cxnLst/>
              <a:rect l="l" t="t" r="r" b="b"/>
              <a:pathLst>
                <a:path w="60" h="119" extrusionOk="0">
                  <a:moveTo>
                    <a:pt x="59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2"/>
            <p:cNvSpPr/>
            <p:nvPr/>
          </p:nvSpPr>
          <p:spPr>
            <a:xfrm>
              <a:off x="3329825" y="3683325"/>
              <a:ext cx="2000" cy="525"/>
            </a:xfrm>
            <a:custGeom>
              <a:avLst/>
              <a:gdLst/>
              <a:ahLst/>
              <a:cxnLst/>
              <a:rect l="l" t="t" r="r" b="b"/>
              <a:pathLst>
                <a:path w="80" h="21" extrusionOk="0">
                  <a:moveTo>
                    <a:pt x="80" y="1"/>
                  </a:moveTo>
                  <a:lnTo>
                    <a:pt x="80" y="1"/>
                  </a:lnTo>
                  <a:lnTo>
                    <a:pt x="80" y="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2"/>
            <p:cNvSpPr/>
            <p:nvPr/>
          </p:nvSpPr>
          <p:spPr>
            <a:xfrm>
              <a:off x="3315550" y="3687275"/>
              <a:ext cx="2000" cy="1500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2"/>
            <p:cNvSpPr/>
            <p:nvPr/>
          </p:nvSpPr>
          <p:spPr>
            <a:xfrm>
              <a:off x="3319975" y="3685300"/>
              <a:ext cx="2000" cy="1025"/>
            </a:xfrm>
            <a:custGeom>
              <a:avLst/>
              <a:gdLst/>
              <a:ahLst/>
              <a:cxnLst/>
              <a:rect l="l" t="t" r="r" b="b"/>
              <a:pathLst>
                <a:path w="80" h="41" extrusionOk="0">
                  <a:moveTo>
                    <a:pt x="80" y="1"/>
                  </a:moveTo>
                  <a:lnTo>
                    <a:pt x="80" y="1"/>
                  </a:lnTo>
                  <a:lnTo>
                    <a:pt x="80" y="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2"/>
            <p:cNvSpPr/>
            <p:nvPr/>
          </p:nvSpPr>
          <p:spPr>
            <a:xfrm>
              <a:off x="3305700" y="3697625"/>
              <a:ext cx="1500" cy="2475"/>
            </a:xfrm>
            <a:custGeom>
              <a:avLst/>
              <a:gdLst/>
              <a:ahLst/>
              <a:cxnLst/>
              <a:rect l="l" t="t" r="r" b="b"/>
              <a:pathLst>
                <a:path w="60" h="99" extrusionOk="0">
                  <a:moveTo>
                    <a:pt x="60" y="0"/>
                  </a:moveTo>
                  <a:lnTo>
                    <a:pt x="60" y="0"/>
                  </a:lnTo>
                  <a:lnTo>
                    <a:pt x="60" y="0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2"/>
            <p:cNvSpPr/>
            <p:nvPr/>
          </p:nvSpPr>
          <p:spPr>
            <a:xfrm>
              <a:off x="3311600" y="3690225"/>
              <a:ext cx="2000" cy="2000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80" y="1"/>
                  </a:moveTo>
                  <a:lnTo>
                    <a:pt x="1" y="80"/>
                  </a:lnTo>
                  <a:lnTo>
                    <a:pt x="21" y="80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2"/>
            <p:cNvSpPr/>
            <p:nvPr/>
          </p:nvSpPr>
          <p:spPr>
            <a:xfrm>
              <a:off x="3302250" y="3749325"/>
              <a:ext cx="3975" cy="12825"/>
            </a:xfrm>
            <a:custGeom>
              <a:avLst/>
              <a:gdLst/>
              <a:ahLst/>
              <a:cxnLst/>
              <a:rect l="l" t="t" r="r" b="b"/>
              <a:pathLst>
                <a:path w="159" h="513" extrusionOk="0">
                  <a:moveTo>
                    <a:pt x="158" y="513"/>
                  </a:moveTo>
                  <a:lnTo>
                    <a:pt x="158" y="513"/>
                  </a:lnTo>
                  <a:lnTo>
                    <a:pt x="79" y="257"/>
                  </a:lnTo>
                  <a:lnTo>
                    <a:pt x="1" y="1"/>
                  </a:lnTo>
                  <a:lnTo>
                    <a:pt x="1" y="1"/>
                  </a:lnTo>
                  <a:lnTo>
                    <a:pt x="79" y="257"/>
                  </a:lnTo>
                  <a:lnTo>
                    <a:pt x="158" y="513"/>
                  </a:lnTo>
                  <a:lnTo>
                    <a:pt x="158" y="513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2"/>
            <p:cNvSpPr/>
            <p:nvPr/>
          </p:nvSpPr>
          <p:spPr>
            <a:xfrm>
              <a:off x="3331800" y="3807425"/>
              <a:ext cx="10850" cy="11850"/>
            </a:xfrm>
            <a:custGeom>
              <a:avLst/>
              <a:gdLst/>
              <a:ahLst/>
              <a:cxnLst/>
              <a:rect l="l" t="t" r="r" b="b"/>
              <a:pathLst>
                <a:path w="434" h="474" extrusionOk="0">
                  <a:moveTo>
                    <a:pt x="434" y="474"/>
                  </a:moveTo>
                  <a:lnTo>
                    <a:pt x="434" y="474"/>
                  </a:lnTo>
                  <a:lnTo>
                    <a:pt x="217" y="237"/>
                  </a:lnTo>
                  <a:lnTo>
                    <a:pt x="1" y="1"/>
                  </a:lnTo>
                  <a:lnTo>
                    <a:pt x="1" y="1"/>
                  </a:lnTo>
                  <a:lnTo>
                    <a:pt x="217" y="237"/>
                  </a:lnTo>
                  <a:lnTo>
                    <a:pt x="434" y="474"/>
                  </a:lnTo>
                  <a:lnTo>
                    <a:pt x="434" y="474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2"/>
            <p:cNvSpPr/>
            <p:nvPr/>
          </p:nvSpPr>
          <p:spPr>
            <a:xfrm>
              <a:off x="3308650" y="3693675"/>
              <a:ext cx="1500" cy="2000"/>
            </a:xfrm>
            <a:custGeom>
              <a:avLst/>
              <a:gdLst/>
              <a:ahLst/>
              <a:cxnLst/>
              <a:rect l="l" t="t" r="r" b="b"/>
              <a:pathLst>
                <a:path w="60" h="80" extrusionOk="0">
                  <a:moveTo>
                    <a:pt x="6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2"/>
            <p:cNvSpPr/>
            <p:nvPr/>
          </p:nvSpPr>
          <p:spPr>
            <a:xfrm>
              <a:off x="3300275" y="3713375"/>
              <a:ext cx="525" cy="4450"/>
            </a:xfrm>
            <a:custGeom>
              <a:avLst/>
              <a:gdLst/>
              <a:ahLst/>
              <a:cxnLst/>
              <a:rect l="l" t="t" r="r" b="b"/>
              <a:pathLst>
                <a:path w="21" h="178" extrusionOk="0"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21" y="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2"/>
            <p:cNvSpPr/>
            <p:nvPr/>
          </p:nvSpPr>
          <p:spPr>
            <a:xfrm>
              <a:off x="3301750" y="3707475"/>
              <a:ext cx="525" cy="3950"/>
            </a:xfrm>
            <a:custGeom>
              <a:avLst/>
              <a:gdLst/>
              <a:ahLst/>
              <a:cxnLst/>
              <a:rect l="l" t="t" r="r" b="b"/>
              <a:pathLst>
                <a:path w="21" h="158" extrusionOk="0">
                  <a:moveTo>
                    <a:pt x="21" y="0"/>
                  </a:moveTo>
                  <a:lnTo>
                    <a:pt x="1" y="138"/>
                  </a:lnTo>
                  <a:lnTo>
                    <a:pt x="1" y="15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2"/>
            <p:cNvSpPr/>
            <p:nvPr/>
          </p:nvSpPr>
          <p:spPr>
            <a:xfrm>
              <a:off x="3307675" y="3767050"/>
              <a:ext cx="7900" cy="16275"/>
            </a:xfrm>
            <a:custGeom>
              <a:avLst/>
              <a:gdLst/>
              <a:ahLst/>
              <a:cxnLst/>
              <a:rect l="l" t="t" r="r" b="b"/>
              <a:pathLst>
                <a:path w="316" h="651" extrusionOk="0">
                  <a:moveTo>
                    <a:pt x="316" y="651"/>
                  </a:moveTo>
                  <a:lnTo>
                    <a:pt x="316" y="651"/>
                  </a:lnTo>
                  <a:lnTo>
                    <a:pt x="158" y="336"/>
                  </a:lnTo>
                  <a:lnTo>
                    <a:pt x="0" y="1"/>
                  </a:lnTo>
                  <a:lnTo>
                    <a:pt x="0" y="1"/>
                  </a:lnTo>
                  <a:lnTo>
                    <a:pt x="158" y="336"/>
                  </a:lnTo>
                  <a:lnTo>
                    <a:pt x="316" y="651"/>
                  </a:lnTo>
                  <a:lnTo>
                    <a:pt x="316" y="65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2"/>
            <p:cNvSpPr/>
            <p:nvPr/>
          </p:nvSpPr>
          <p:spPr>
            <a:xfrm>
              <a:off x="3324425" y="3683825"/>
              <a:ext cx="2475" cy="1025"/>
            </a:xfrm>
            <a:custGeom>
              <a:avLst/>
              <a:gdLst/>
              <a:ahLst/>
              <a:cxnLst/>
              <a:rect l="l" t="t" r="r" b="b"/>
              <a:pathLst>
                <a:path w="99" h="41" extrusionOk="0">
                  <a:moveTo>
                    <a:pt x="99" y="1"/>
                  </a:moveTo>
                  <a:lnTo>
                    <a:pt x="0" y="40"/>
                  </a:lnTo>
                  <a:lnTo>
                    <a:pt x="20" y="4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2"/>
            <p:cNvSpPr/>
            <p:nvPr/>
          </p:nvSpPr>
          <p:spPr>
            <a:xfrm>
              <a:off x="3299800" y="3683325"/>
              <a:ext cx="122650" cy="158125"/>
            </a:xfrm>
            <a:custGeom>
              <a:avLst/>
              <a:gdLst/>
              <a:ahLst/>
              <a:cxnLst/>
              <a:rect l="l" t="t" r="r" b="b"/>
              <a:pathLst>
                <a:path w="4906" h="6325" extrusionOk="0">
                  <a:moveTo>
                    <a:pt x="1281" y="1"/>
                  </a:moveTo>
                  <a:lnTo>
                    <a:pt x="1202" y="21"/>
                  </a:lnTo>
                  <a:lnTo>
                    <a:pt x="1084" y="21"/>
                  </a:lnTo>
                  <a:lnTo>
                    <a:pt x="985" y="60"/>
                  </a:lnTo>
                  <a:lnTo>
                    <a:pt x="1005" y="60"/>
                  </a:lnTo>
                  <a:lnTo>
                    <a:pt x="887" y="80"/>
                  </a:lnTo>
                  <a:lnTo>
                    <a:pt x="808" y="119"/>
                  </a:lnTo>
                  <a:lnTo>
                    <a:pt x="709" y="159"/>
                  </a:lnTo>
                  <a:lnTo>
                    <a:pt x="631" y="218"/>
                  </a:lnTo>
                  <a:lnTo>
                    <a:pt x="552" y="277"/>
                  </a:lnTo>
                  <a:lnTo>
                    <a:pt x="473" y="356"/>
                  </a:lnTo>
                  <a:lnTo>
                    <a:pt x="414" y="415"/>
                  </a:lnTo>
                  <a:lnTo>
                    <a:pt x="355" y="493"/>
                  </a:lnTo>
                  <a:lnTo>
                    <a:pt x="296" y="572"/>
                  </a:lnTo>
                  <a:lnTo>
                    <a:pt x="237" y="671"/>
                  </a:lnTo>
                  <a:lnTo>
                    <a:pt x="197" y="769"/>
                  </a:lnTo>
                  <a:lnTo>
                    <a:pt x="138" y="887"/>
                  </a:lnTo>
                  <a:lnTo>
                    <a:pt x="99" y="966"/>
                  </a:lnTo>
                  <a:lnTo>
                    <a:pt x="79" y="1124"/>
                  </a:lnTo>
                  <a:lnTo>
                    <a:pt x="40" y="1203"/>
                  </a:lnTo>
                  <a:lnTo>
                    <a:pt x="20" y="1380"/>
                  </a:lnTo>
                  <a:lnTo>
                    <a:pt x="0" y="1459"/>
                  </a:lnTo>
                  <a:lnTo>
                    <a:pt x="0" y="1754"/>
                  </a:lnTo>
                  <a:lnTo>
                    <a:pt x="0" y="2030"/>
                  </a:lnTo>
                  <a:lnTo>
                    <a:pt x="40" y="2345"/>
                  </a:lnTo>
                  <a:lnTo>
                    <a:pt x="99" y="2641"/>
                  </a:lnTo>
                  <a:lnTo>
                    <a:pt x="177" y="2897"/>
                  </a:lnTo>
                  <a:lnTo>
                    <a:pt x="256" y="3153"/>
                  </a:lnTo>
                  <a:lnTo>
                    <a:pt x="315" y="3350"/>
                  </a:lnTo>
                  <a:lnTo>
                    <a:pt x="473" y="3685"/>
                  </a:lnTo>
                  <a:lnTo>
                    <a:pt x="631" y="4000"/>
                  </a:lnTo>
                  <a:lnTo>
                    <a:pt x="827" y="4354"/>
                  </a:lnTo>
                  <a:lnTo>
                    <a:pt x="1064" y="4709"/>
                  </a:lnTo>
                  <a:lnTo>
                    <a:pt x="1281" y="4965"/>
                  </a:lnTo>
                  <a:lnTo>
                    <a:pt x="1497" y="5201"/>
                  </a:lnTo>
                  <a:lnTo>
                    <a:pt x="1714" y="5438"/>
                  </a:lnTo>
                  <a:lnTo>
                    <a:pt x="1891" y="5595"/>
                  </a:lnTo>
                  <a:lnTo>
                    <a:pt x="2068" y="5733"/>
                  </a:lnTo>
                  <a:lnTo>
                    <a:pt x="2246" y="5871"/>
                  </a:lnTo>
                  <a:lnTo>
                    <a:pt x="2443" y="5989"/>
                  </a:lnTo>
                  <a:lnTo>
                    <a:pt x="2699" y="6107"/>
                  </a:lnTo>
                  <a:lnTo>
                    <a:pt x="2935" y="6206"/>
                  </a:lnTo>
                  <a:lnTo>
                    <a:pt x="3172" y="6285"/>
                  </a:lnTo>
                  <a:lnTo>
                    <a:pt x="3408" y="6304"/>
                  </a:lnTo>
                  <a:lnTo>
                    <a:pt x="3605" y="6324"/>
                  </a:lnTo>
                  <a:lnTo>
                    <a:pt x="3822" y="6285"/>
                  </a:lnTo>
                  <a:lnTo>
                    <a:pt x="3999" y="6245"/>
                  </a:lnTo>
                  <a:lnTo>
                    <a:pt x="4176" y="6167"/>
                  </a:lnTo>
                  <a:lnTo>
                    <a:pt x="4334" y="6048"/>
                  </a:lnTo>
                  <a:lnTo>
                    <a:pt x="4491" y="5910"/>
                  </a:lnTo>
                  <a:lnTo>
                    <a:pt x="4610" y="5753"/>
                  </a:lnTo>
                  <a:lnTo>
                    <a:pt x="4708" y="5556"/>
                  </a:lnTo>
                  <a:lnTo>
                    <a:pt x="4787" y="5359"/>
                  </a:lnTo>
                  <a:lnTo>
                    <a:pt x="4866" y="5123"/>
                  </a:lnTo>
                  <a:lnTo>
                    <a:pt x="4885" y="4866"/>
                  </a:lnTo>
                  <a:lnTo>
                    <a:pt x="4905" y="4571"/>
                  </a:lnTo>
                  <a:lnTo>
                    <a:pt x="4905" y="4275"/>
                  </a:lnTo>
                  <a:lnTo>
                    <a:pt x="4866" y="3980"/>
                  </a:lnTo>
                  <a:lnTo>
                    <a:pt x="4807" y="3685"/>
                  </a:lnTo>
                  <a:lnTo>
                    <a:pt x="4708" y="3369"/>
                  </a:lnTo>
                  <a:lnTo>
                    <a:pt x="4610" y="3054"/>
                  </a:lnTo>
                  <a:lnTo>
                    <a:pt x="4491" y="2759"/>
                  </a:lnTo>
                  <a:lnTo>
                    <a:pt x="4353" y="2463"/>
                  </a:lnTo>
                  <a:lnTo>
                    <a:pt x="4196" y="2168"/>
                  </a:lnTo>
                  <a:lnTo>
                    <a:pt x="4019" y="1892"/>
                  </a:lnTo>
                  <a:lnTo>
                    <a:pt x="3822" y="1616"/>
                  </a:lnTo>
                  <a:lnTo>
                    <a:pt x="3625" y="1360"/>
                  </a:lnTo>
                  <a:lnTo>
                    <a:pt x="3408" y="1104"/>
                  </a:lnTo>
                  <a:lnTo>
                    <a:pt x="3191" y="887"/>
                  </a:lnTo>
                  <a:lnTo>
                    <a:pt x="2955" y="690"/>
                  </a:lnTo>
                  <a:lnTo>
                    <a:pt x="2719" y="493"/>
                  </a:lnTo>
                  <a:lnTo>
                    <a:pt x="2462" y="336"/>
                  </a:lnTo>
                  <a:lnTo>
                    <a:pt x="2206" y="198"/>
                  </a:lnTo>
                  <a:lnTo>
                    <a:pt x="2128" y="178"/>
                  </a:lnTo>
                  <a:lnTo>
                    <a:pt x="2147" y="178"/>
                  </a:lnTo>
                  <a:lnTo>
                    <a:pt x="1970" y="119"/>
                  </a:lnTo>
                  <a:lnTo>
                    <a:pt x="1871" y="80"/>
                  </a:lnTo>
                  <a:lnTo>
                    <a:pt x="1734" y="40"/>
                  </a:lnTo>
                  <a:lnTo>
                    <a:pt x="1635" y="2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2"/>
            <p:cNvSpPr/>
            <p:nvPr/>
          </p:nvSpPr>
          <p:spPr>
            <a:xfrm>
              <a:off x="3301275" y="3637050"/>
              <a:ext cx="173375" cy="228525"/>
            </a:xfrm>
            <a:custGeom>
              <a:avLst/>
              <a:gdLst/>
              <a:ahLst/>
              <a:cxnLst/>
              <a:rect l="l" t="t" r="r" b="b"/>
              <a:pathLst>
                <a:path w="6935" h="9141" extrusionOk="0">
                  <a:moveTo>
                    <a:pt x="1931" y="0"/>
                  </a:moveTo>
                  <a:lnTo>
                    <a:pt x="1655" y="40"/>
                  </a:lnTo>
                  <a:lnTo>
                    <a:pt x="1399" y="99"/>
                  </a:lnTo>
                  <a:lnTo>
                    <a:pt x="1162" y="217"/>
                  </a:lnTo>
                  <a:lnTo>
                    <a:pt x="0" y="887"/>
                  </a:lnTo>
                  <a:lnTo>
                    <a:pt x="79" y="847"/>
                  </a:lnTo>
                  <a:lnTo>
                    <a:pt x="217" y="788"/>
                  </a:lnTo>
                  <a:lnTo>
                    <a:pt x="315" y="749"/>
                  </a:lnTo>
                  <a:lnTo>
                    <a:pt x="453" y="709"/>
                  </a:lnTo>
                  <a:lnTo>
                    <a:pt x="572" y="690"/>
                  </a:lnTo>
                  <a:lnTo>
                    <a:pt x="729" y="670"/>
                  </a:lnTo>
                  <a:lnTo>
                    <a:pt x="1123" y="670"/>
                  </a:lnTo>
                  <a:lnTo>
                    <a:pt x="1300" y="709"/>
                  </a:lnTo>
                  <a:lnTo>
                    <a:pt x="1438" y="729"/>
                  </a:lnTo>
                  <a:lnTo>
                    <a:pt x="1616" y="788"/>
                  </a:lnTo>
                  <a:lnTo>
                    <a:pt x="1753" y="828"/>
                  </a:lnTo>
                  <a:lnTo>
                    <a:pt x="1970" y="906"/>
                  </a:lnTo>
                  <a:lnTo>
                    <a:pt x="2069" y="946"/>
                  </a:lnTo>
                  <a:lnTo>
                    <a:pt x="2403" y="1123"/>
                  </a:lnTo>
                  <a:lnTo>
                    <a:pt x="2758" y="1340"/>
                  </a:lnTo>
                  <a:lnTo>
                    <a:pt x="3093" y="1596"/>
                  </a:lnTo>
                  <a:lnTo>
                    <a:pt x="3408" y="1872"/>
                  </a:lnTo>
                  <a:lnTo>
                    <a:pt x="3723" y="2187"/>
                  </a:lnTo>
                  <a:lnTo>
                    <a:pt x="4019" y="2522"/>
                  </a:lnTo>
                  <a:lnTo>
                    <a:pt x="4294" y="2876"/>
                  </a:lnTo>
                  <a:lnTo>
                    <a:pt x="4551" y="3251"/>
                  </a:lnTo>
                  <a:lnTo>
                    <a:pt x="4787" y="3645"/>
                  </a:lnTo>
                  <a:lnTo>
                    <a:pt x="5004" y="4038"/>
                  </a:lnTo>
                  <a:lnTo>
                    <a:pt x="5201" y="4452"/>
                  </a:lnTo>
                  <a:lnTo>
                    <a:pt x="5378" y="4886"/>
                  </a:lnTo>
                  <a:lnTo>
                    <a:pt x="5516" y="5299"/>
                  </a:lnTo>
                  <a:lnTo>
                    <a:pt x="5634" y="5733"/>
                  </a:lnTo>
                  <a:lnTo>
                    <a:pt x="5713" y="6146"/>
                  </a:lnTo>
                  <a:lnTo>
                    <a:pt x="5752" y="6560"/>
                  </a:lnTo>
                  <a:lnTo>
                    <a:pt x="5772" y="6974"/>
                  </a:lnTo>
                  <a:lnTo>
                    <a:pt x="5752" y="7348"/>
                  </a:lnTo>
                  <a:lnTo>
                    <a:pt x="5752" y="7466"/>
                  </a:lnTo>
                  <a:lnTo>
                    <a:pt x="5713" y="7702"/>
                  </a:lnTo>
                  <a:lnTo>
                    <a:pt x="5673" y="7840"/>
                  </a:lnTo>
                  <a:lnTo>
                    <a:pt x="5614" y="8037"/>
                  </a:lnTo>
                  <a:lnTo>
                    <a:pt x="5575" y="8155"/>
                  </a:lnTo>
                  <a:lnTo>
                    <a:pt x="5516" y="8313"/>
                  </a:lnTo>
                  <a:lnTo>
                    <a:pt x="5437" y="8431"/>
                  </a:lnTo>
                  <a:lnTo>
                    <a:pt x="5358" y="8569"/>
                  </a:lnTo>
                  <a:lnTo>
                    <a:pt x="5279" y="8687"/>
                  </a:lnTo>
                  <a:lnTo>
                    <a:pt x="5201" y="8805"/>
                  </a:lnTo>
                  <a:lnTo>
                    <a:pt x="5102" y="8884"/>
                  </a:lnTo>
                  <a:lnTo>
                    <a:pt x="5004" y="8983"/>
                  </a:lnTo>
                  <a:lnTo>
                    <a:pt x="4905" y="9062"/>
                  </a:lnTo>
                  <a:lnTo>
                    <a:pt x="4787" y="9140"/>
                  </a:lnTo>
                  <a:lnTo>
                    <a:pt x="4787" y="9140"/>
                  </a:lnTo>
                  <a:lnTo>
                    <a:pt x="5949" y="8471"/>
                  </a:lnTo>
                  <a:lnTo>
                    <a:pt x="6166" y="8313"/>
                  </a:lnTo>
                  <a:lnTo>
                    <a:pt x="6343" y="8136"/>
                  </a:lnTo>
                  <a:lnTo>
                    <a:pt x="6520" y="7899"/>
                  </a:lnTo>
                  <a:lnTo>
                    <a:pt x="6658" y="7643"/>
                  </a:lnTo>
                  <a:lnTo>
                    <a:pt x="6776" y="7367"/>
                  </a:lnTo>
                  <a:lnTo>
                    <a:pt x="6855" y="7033"/>
                  </a:lnTo>
                  <a:lnTo>
                    <a:pt x="6914" y="6678"/>
                  </a:lnTo>
                  <a:lnTo>
                    <a:pt x="6934" y="6304"/>
                  </a:lnTo>
                  <a:lnTo>
                    <a:pt x="6914" y="5890"/>
                  </a:lnTo>
                  <a:lnTo>
                    <a:pt x="6855" y="5476"/>
                  </a:lnTo>
                  <a:lnTo>
                    <a:pt x="6776" y="5063"/>
                  </a:lnTo>
                  <a:lnTo>
                    <a:pt x="6678" y="4629"/>
                  </a:lnTo>
                  <a:lnTo>
                    <a:pt x="6520" y="4216"/>
                  </a:lnTo>
                  <a:lnTo>
                    <a:pt x="6363" y="3782"/>
                  </a:lnTo>
                  <a:lnTo>
                    <a:pt x="6166" y="3369"/>
                  </a:lnTo>
                  <a:lnTo>
                    <a:pt x="5949" y="2975"/>
                  </a:lnTo>
                  <a:lnTo>
                    <a:pt x="5713" y="2581"/>
                  </a:lnTo>
                  <a:lnTo>
                    <a:pt x="5437" y="2207"/>
                  </a:lnTo>
                  <a:lnTo>
                    <a:pt x="5161" y="1852"/>
                  </a:lnTo>
                  <a:lnTo>
                    <a:pt x="4866" y="1517"/>
                  </a:lnTo>
                  <a:lnTo>
                    <a:pt x="4570" y="1202"/>
                  </a:lnTo>
                  <a:lnTo>
                    <a:pt x="4235" y="926"/>
                  </a:lnTo>
                  <a:lnTo>
                    <a:pt x="3901" y="670"/>
                  </a:lnTo>
                  <a:lnTo>
                    <a:pt x="3566" y="453"/>
                  </a:lnTo>
                  <a:lnTo>
                    <a:pt x="3211" y="276"/>
                  </a:lnTo>
                  <a:lnTo>
                    <a:pt x="2876" y="138"/>
                  </a:lnTo>
                  <a:lnTo>
                    <a:pt x="2541" y="40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2"/>
            <p:cNvSpPr/>
            <p:nvPr/>
          </p:nvSpPr>
          <p:spPr>
            <a:xfrm>
              <a:off x="3070300" y="3534625"/>
              <a:ext cx="375275" cy="336350"/>
            </a:xfrm>
            <a:custGeom>
              <a:avLst/>
              <a:gdLst/>
              <a:ahLst/>
              <a:cxnLst/>
              <a:rect l="l" t="t" r="r" b="b"/>
              <a:pathLst>
                <a:path w="15011" h="13454" extrusionOk="0">
                  <a:moveTo>
                    <a:pt x="2443" y="1202"/>
                  </a:moveTo>
                  <a:lnTo>
                    <a:pt x="2581" y="1221"/>
                  </a:lnTo>
                  <a:lnTo>
                    <a:pt x="2640" y="1221"/>
                  </a:lnTo>
                  <a:lnTo>
                    <a:pt x="2818" y="1280"/>
                  </a:lnTo>
                  <a:lnTo>
                    <a:pt x="3015" y="1340"/>
                  </a:lnTo>
                  <a:lnTo>
                    <a:pt x="3212" y="1418"/>
                  </a:lnTo>
                  <a:lnTo>
                    <a:pt x="3409" y="1537"/>
                  </a:lnTo>
                  <a:lnTo>
                    <a:pt x="3645" y="1694"/>
                  </a:lnTo>
                  <a:lnTo>
                    <a:pt x="3901" y="1871"/>
                  </a:lnTo>
                  <a:lnTo>
                    <a:pt x="4137" y="2068"/>
                  </a:lnTo>
                  <a:lnTo>
                    <a:pt x="4354" y="2305"/>
                  </a:lnTo>
                  <a:lnTo>
                    <a:pt x="4571" y="2541"/>
                  </a:lnTo>
                  <a:lnTo>
                    <a:pt x="4768" y="2797"/>
                  </a:lnTo>
                  <a:lnTo>
                    <a:pt x="4965" y="3073"/>
                  </a:lnTo>
                  <a:lnTo>
                    <a:pt x="5142" y="3369"/>
                  </a:lnTo>
                  <a:lnTo>
                    <a:pt x="5300" y="3644"/>
                  </a:lnTo>
                  <a:lnTo>
                    <a:pt x="5437" y="3959"/>
                  </a:lnTo>
                  <a:lnTo>
                    <a:pt x="5556" y="4255"/>
                  </a:lnTo>
                  <a:lnTo>
                    <a:pt x="5654" y="4570"/>
                  </a:lnTo>
                  <a:lnTo>
                    <a:pt x="5733" y="4866"/>
                  </a:lnTo>
                  <a:lnTo>
                    <a:pt x="5792" y="5181"/>
                  </a:lnTo>
                  <a:lnTo>
                    <a:pt x="5831" y="5476"/>
                  </a:lnTo>
                  <a:lnTo>
                    <a:pt x="5851" y="5772"/>
                  </a:lnTo>
                  <a:lnTo>
                    <a:pt x="5831" y="6047"/>
                  </a:lnTo>
                  <a:lnTo>
                    <a:pt x="5792" y="6304"/>
                  </a:lnTo>
                  <a:lnTo>
                    <a:pt x="5733" y="6540"/>
                  </a:lnTo>
                  <a:lnTo>
                    <a:pt x="5654" y="6757"/>
                  </a:lnTo>
                  <a:lnTo>
                    <a:pt x="5556" y="6934"/>
                  </a:lnTo>
                  <a:lnTo>
                    <a:pt x="5418" y="7111"/>
                  </a:lnTo>
                  <a:lnTo>
                    <a:pt x="5280" y="7249"/>
                  </a:lnTo>
                  <a:lnTo>
                    <a:pt x="5122" y="7348"/>
                  </a:lnTo>
                  <a:lnTo>
                    <a:pt x="4945" y="7426"/>
                  </a:lnTo>
                  <a:lnTo>
                    <a:pt x="4768" y="7485"/>
                  </a:lnTo>
                  <a:lnTo>
                    <a:pt x="4551" y="7505"/>
                  </a:lnTo>
                  <a:lnTo>
                    <a:pt x="4334" y="7505"/>
                  </a:lnTo>
                  <a:lnTo>
                    <a:pt x="4118" y="7466"/>
                  </a:lnTo>
                  <a:lnTo>
                    <a:pt x="3881" y="7407"/>
                  </a:lnTo>
                  <a:lnTo>
                    <a:pt x="3645" y="7308"/>
                  </a:lnTo>
                  <a:lnTo>
                    <a:pt x="3389" y="7170"/>
                  </a:lnTo>
                  <a:lnTo>
                    <a:pt x="3133" y="7013"/>
                  </a:lnTo>
                  <a:lnTo>
                    <a:pt x="2896" y="6835"/>
                  </a:lnTo>
                  <a:lnTo>
                    <a:pt x="2719" y="6678"/>
                  </a:lnTo>
                  <a:lnTo>
                    <a:pt x="2542" y="6520"/>
                  </a:lnTo>
                  <a:lnTo>
                    <a:pt x="2207" y="6166"/>
                  </a:lnTo>
                  <a:lnTo>
                    <a:pt x="1912" y="5772"/>
                  </a:lnTo>
                  <a:lnTo>
                    <a:pt x="1655" y="5338"/>
                  </a:lnTo>
                  <a:lnTo>
                    <a:pt x="1498" y="5063"/>
                  </a:lnTo>
                  <a:lnTo>
                    <a:pt x="1360" y="4747"/>
                  </a:lnTo>
                  <a:lnTo>
                    <a:pt x="1222" y="4452"/>
                  </a:lnTo>
                  <a:lnTo>
                    <a:pt x="1124" y="4137"/>
                  </a:lnTo>
                  <a:lnTo>
                    <a:pt x="1045" y="3841"/>
                  </a:lnTo>
                  <a:lnTo>
                    <a:pt x="1005" y="3605"/>
                  </a:lnTo>
                  <a:lnTo>
                    <a:pt x="966" y="3388"/>
                  </a:lnTo>
                  <a:lnTo>
                    <a:pt x="946" y="3152"/>
                  </a:lnTo>
                  <a:lnTo>
                    <a:pt x="946" y="2935"/>
                  </a:lnTo>
                  <a:lnTo>
                    <a:pt x="946" y="2659"/>
                  </a:lnTo>
                  <a:lnTo>
                    <a:pt x="966" y="2581"/>
                  </a:lnTo>
                  <a:lnTo>
                    <a:pt x="986" y="2403"/>
                  </a:lnTo>
                  <a:lnTo>
                    <a:pt x="1005" y="2305"/>
                  </a:lnTo>
                  <a:lnTo>
                    <a:pt x="1045" y="2167"/>
                  </a:lnTo>
                  <a:lnTo>
                    <a:pt x="1084" y="2068"/>
                  </a:lnTo>
                  <a:lnTo>
                    <a:pt x="1124" y="1950"/>
                  </a:lnTo>
                  <a:lnTo>
                    <a:pt x="1183" y="1871"/>
                  </a:lnTo>
                  <a:lnTo>
                    <a:pt x="1242" y="1773"/>
                  </a:lnTo>
                  <a:lnTo>
                    <a:pt x="1301" y="1694"/>
                  </a:lnTo>
                  <a:lnTo>
                    <a:pt x="1360" y="1596"/>
                  </a:lnTo>
                  <a:lnTo>
                    <a:pt x="1419" y="1537"/>
                  </a:lnTo>
                  <a:lnTo>
                    <a:pt x="1498" y="1458"/>
                  </a:lnTo>
                  <a:lnTo>
                    <a:pt x="1577" y="1418"/>
                  </a:lnTo>
                  <a:lnTo>
                    <a:pt x="1655" y="1359"/>
                  </a:lnTo>
                  <a:lnTo>
                    <a:pt x="1754" y="1320"/>
                  </a:lnTo>
                  <a:lnTo>
                    <a:pt x="1833" y="1280"/>
                  </a:lnTo>
                  <a:lnTo>
                    <a:pt x="1931" y="1241"/>
                  </a:lnTo>
                  <a:lnTo>
                    <a:pt x="2030" y="1221"/>
                  </a:lnTo>
                  <a:lnTo>
                    <a:pt x="2128" y="1202"/>
                  </a:lnTo>
                  <a:close/>
                  <a:moveTo>
                    <a:pt x="10677" y="5949"/>
                  </a:moveTo>
                  <a:lnTo>
                    <a:pt x="10815" y="5969"/>
                  </a:lnTo>
                  <a:lnTo>
                    <a:pt x="10914" y="5988"/>
                  </a:lnTo>
                  <a:lnTo>
                    <a:pt x="11051" y="6028"/>
                  </a:lnTo>
                  <a:lnTo>
                    <a:pt x="11150" y="6067"/>
                  </a:lnTo>
                  <a:lnTo>
                    <a:pt x="11327" y="6126"/>
                  </a:lnTo>
                  <a:lnTo>
                    <a:pt x="11386" y="6146"/>
                  </a:lnTo>
                  <a:lnTo>
                    <a:pt x="11642" y="6284"/>
                  </a:lnTo>
                  <a:lnTo>
                    <a:pt x="11899" y="6441"/>
                  </a:lnTo>
                  <a:lnTo>
                    <a:pt x="12135" y="6638"/>
                  </a:lnTo>
                  <a:lnTo>
                    <a:pt x="12371" y="6835"/>
                  </a:lnTo>
                  <a:lnTo>
                    <a:pt x="12588" y="7052"/>
                  </a:lnTo>
                  <a:lnTo>
                    <a:pt x="12805" y="7308"/>
                  </a:lnTo>
                  <a:lnTo>
                    <a:pt x="13002" y="7564"/>
                  </a:lnTo>
                  <a:lnTo>
                    <a:pt x="13199" y="7840"/>
                  </a:lnTo>
                  <a:lnTo>
                    <a:pt x="13376" y="8116"/>
                  </a:lnTo>
                  <a:lnTo>
                    <a:pt x="13533" y="8411"/>
                  </a:lnTo>
                  <a:lnTo>
                    <a:pt x="13671" y="8707"/>
                  </a:lnTo>
                  <a:lnTo>
                    <a:pt x="13790" y="9002"/>
                  </a:lnTo>
                  <a:lnTo>
                    <a:pt x="13888" y="9317"/>
                  </a:lnTo>
                  <a:lnTo>
                    <a:pt x="13987" y="9633"/>
                  </a:lnTo>
                  <a:lnTo>
                    <a:pt x="14046" y="9928"/>
                  </a:lnTo>
                  <a:lnTo>
                    <a:pt x="14085" y="10223"/>
                  </a:lnTo>
                  <a:lnTo>
                    <a:pt x="14085" y="10519"/>
                  </a:lnTo>
                  <a:lnTo>
                    <a:pt x="14065" y="10814"/>
                  </a:lnTo>
                  <a:lnTo>
                    <a:pt x="14046" y="11071"/>
                  </a:lnTo>
                  <a:lnTo>
                    <a:pt x="13967" y="11307"/>
                  </a:lnTo>
                  <a:lnTo>
                    <a:pt x="13888" y="11504"/>
                  </a:lnTo>
                  <a:lnTo>
                    <a:pt x="13790" y="11701"/>
                  </a:lnTo>
                  <a:lnTo>
                    <a:pt x="13671" y="11858"/>
                  </a:lnTo>
                  <a:lnTo>
                    <a:pt x="13514" y="11996"/>
                  </a:lnTo>
                  <a:lnTo>
                    <a:pt x="13356" y="12115"/>
                  </a:lnTo>
                  <a:lnTo>
                    <a:pt x="13179" y="12193"/>
                  </a:lnTo>
                  <a:lnTo>
                    <a:pt x="13002" y="12233"/>
                  </a:lnTo>
                  <a:lnTo>
                    <a:pt x="12785" y="12272"/>
                  </a:lnTo>
                  <a:lnTo>
                    <a:pt x="12588" y="12252"/>
                  </a:lnTo>
                  <a:lnTo>
                    <a:pt x="12352" y="12233"/>
                  </a:lnTo>
                  <a:lnTo>
                    <a:pt x="12115" y="12154"/>
                  </a:lnTo>
                  <a:lnTo>
                    <a:pt x="11879" y="12055"/>
                  </a:lnTo>
                  <a:lnTo>
                    <a:pt x="11623" y="11937"/>
                  </a:lnTo>
                  <a:lnTo>
                    <a:pt x="11426" y="11819"/>
                  </a:lnTo>
                  <a:lnTo>
                    <a:pt x="11248" y="11681"/>
                  </a:lnTo>
                  <a:lnTo>
                    <a:pt x="11071" y="11543"/>
                  </a:lnTo>
                  <a:lnTo>
                    <a:pt x="10894" y="11386"/>
                  </a:lnTo>
                  <a:lnTo>
                    <a:pt x="10677" y="11149"/>
                  </a:lnTo>
                  <a:lnTo>
                    <a:pt x="10461" y="10913"/>
                  </a:lnTo>
                  <a:lnTo>
                    <a:pt x="10244" y="10657"/>
                  </a:lnTo>
                  <a:lnTo>
                    <a:pt x="10007" y="10302"/>
                  </a:lnTo>
                  <a:lnTo>
                    <a:pt x="9811" y="9948"/>
                  </a:lnTo>
                  <a:lnTo>
                    <a:pt x="9653" y="9633"/>
                  </a:lnTo>
                  <a:lnTo>
                    <a:pt x="9495" y="9298"/>
                  </a:lnTo>
                  <a:lnTo>
                    <a:pt x="9436" y="9101"/>
                  </a:lnTo>
                  <a:lnTo>
                    <a:pt x="9357" y="8845"/>
                  </a:lnTo>
                  <a:lnTo>
                    <a:pt x="9279" y="8589"/>
                  </a:lnTo>
                  <a:lnTo>
                    <a:pt x="9220" y="8293"/>
                  </a:lnTo>
                  <a:lnTo>
                    <a:pt x="9180" y="7978"/>
                  </a:lnTo>
                  <a:lnTo>
                    <a:pt x="9180" y="7702"/>
                  </a:lnTo>
                  <a:lnTo>
                    <a:pt x="9180" y="7407"/>
                  </a:lnTo>
                  <a:lnTo>
                    <a:pt x="9200" y="7328"/>
                  </a:lnTo>
                  <a:lnTo>
                    <a:pt x="9220" y="7151"/>
                  </a:lnTo>
                  <a:lnTo>
                    <a:pt x="9259" y="7052"/>
                  </a:lnTo>
                  <a:lnTo>
                    <a:pt x="9279" y="6914"/>
                  </a:lnTo>
                  <a:lnTo>
                    <a:pt x="9318" y="6835"/>
                  </a:lnTo>
                  <a:lnTo>
                    <a:pt x="9377" y="6717"/>
                  </a:lnTo>
                  <a:lnTo>
                    <a:pt x="9417" y="6619"/>
                  </a:lnTo>
                  <a:lnTo>
                    <a:pt x="9476" y="6520"/>
                  </a:lnTo>
                  <a:lnTo>
                    <a:pt x="9535" y="6441"/>
                  </a:lnTo>
                  <a:lnTo>
                    <a:pt x="9594" y="6363"/>
                  </a:lnTo>
                  <a:lnTo>
                    <a:pt x="9673" y="6304"/>
                  </a:lnTo>
                  <a:lnTo>
                    <a:pt x="9732" y="6225"/>
                  </a:lnTo>
                  <a:lnTo>
                    <a:pt x="9811" y="6166"/>
                  </a:lnTo>
                  <a:lnTo>
                    <a:pt x="9889" y="6107"/>
                  </a:lnTo>
                  <a:lnTo>
                    <a:pt x="9988" y="6067"/>
                  </a:lnTo>
                  <a:lnTo>
                    <a:pt x="10067" y="6028"/>
                  </a:lnTo>
                  <a:lnTo>
                    <a:pt x="10185" y="6008"/>
                  </a:lnTo>
                  <a:lnTo>
                    <a:pt x="10264" y="5969"/>
                  </a:lnTo>
                  <a:lnTo>
                    <a:pt x="10382" y="5969"/>
                  </a:lnTo>
                  <a:lnTo>
                    <a:pt x="10461" y="5949"/>
                  </a:lnTo>
                  <a:close/>
                  <a:moveTo>
                    <a:pt x="1793" y="0"/>
                  </a:moveTo>
                  <a:lnTo>
                    <a:pt x="1655" y="20"/>
                  </a:lnTo>
                  <a:lnTo>
                    <a:pt x="1498" y="40"/>
                  </a:lnTo>
                  <a:lnTo>
                    <a:pt x="1380" y="79"/>
                  </a:lnTo>
                  <a:lnTo>
                    <a:pt x="1242" y="118"/>
                  </a:lnTo>
                  <a:lnTo>
                    <a:pt x="1124" y="158"/>
                  </a:lnTo>
                  <a:lnTo>
                    <a:pt x="1005" y="236"/>
                  </a:lnTo>
                  <a:lnTo>
                    <a:pt x="789" y="374"/>
                  </a:lnTo>
                  <a:lnTo>
                    <a:pt x="592" y="571"/>
                  </a:lnTo>
                  <a:lnTo>
                    <a:pt x="414" y="788"/>
                  </a:lnTo>
                  <a:lnTo>
                    <a:pt x="277" y="1044"/>
                  </a:lnTo>
                  <a:lnTo>
                    <a:pt x="158" y="1340"/>
                  </a:lnTo>
                  <a:lnTo>
                    <a:pt x="80" y="1655"/>
                  </a:lnTo>
                  <a:lnTo>
                    <a:pt x="20" y="2009"/>
                  </a:lnTo>
                  <a:lnTo>
                    <a:pt x="1" y="2403"/>
                  </a:lnTo>
                  <a:lnTo>
                    <a:pt x="20" y="2797"/>
                  </a:lnTo>
                  <a:lnTo>
                    <a:pt x="80" y="3231"/>
                  </a:lnTo>
                  <a:lnTo>
                    <a:pt x="158" y="3644"/>
                  </a:lnTo>
                  <a:lnTo>
                    <a:pt x="277" y="4058"/>
                  </a:lnTo>
                  <a:lnTo>
                    <a:pt x="414" y="4491"/>
                  </a:lnTo>
                  <a:lnTo>
                    <a:pt x="572" y="4905"/>
                  </a:lnTo>
                  <a:lnTo>
                    <a:pt x="769" y="5319"/>
                  </a:lnTo>
                  <a:lnTo>
                    <a:pt x="986" y="5713"/>
                  </a:lnTo>
                  <a:lnTo>
                    <a:pt x="1242" y="6107"/>
                  </a:lnTo>
                  <a:lnTo>
                    <a:pt x="1498" y="6481"/>
                  </a:lnTo>
                  <a:lnTo>
                    <a:pt x="1774" y="6835"/>
                  </a:lnTo>
                  <a:lnTo>
                    <a:pt x="2069" y="7170"/>
                  </a:lnTo>
                  <a:lnTo>
                    <a:pt x="2384" y="7485"/>
                  </a:lnTo>
                  <a:lnTo>
                    <a:pt x="2699" y="7761"/>
                  </a:lnTo>
                  <a:lnTo>
                    <a:pt x="3034" y="8017"/>
                  </a:lnTo>
                  <a:lnTo>
                    <a:pt x="3389" y="8234"/>
                  </a:lnTo>
                  <a:lnTo>
                    <a:pt x="3743" y="8431"/>
                  </a:lnTo>
                  <a:lnTo>
                    <a:pt x="4078" y="8549"/>
                  </a:lnTo>
                  <a:lnTo>
                    <a:pt x="4413" y="8648"/>
                  </a:lnTo>
                  <a:lnTo>
                    <a:pt x="4728" y="8687"/>
                  </a:lnTo>
                  <a:lnTo>
                    <a:pt x="5024" y="8707"/>
                  </a:lnTo>
                  <a:lnTo>
                    <a:pt x="5300" y="8667"/>
                  </a:lnTo>
                  <a:lnTo>
                    <a:pt x="5556" y="8569"/>
                  </a:lnTo>
                  <a:lnTo>
                    <a:pt x="5812" y="8451"/>
                  </a:lnTo>
                  <a:lnTo>
                    <a:pt x="5891" y="8411"/>
                  </a:lnTo>
                  <a:lnTo>
                    <a:pt x="5989" y="8332"/>
                  </a:lnTo>
                  <a:lnTo>
                    <a:pt x="6068" y="8254"/>
                  </a:lnTo>
                  <a:lnTo>
                    <a:pt x="6166" y="8155"/>
                  </a:lnTo>
                  <a:lnTo>
                    <a:pt x="6225" y="8076"/>
                  </a:lnTo>
                  <a:lnTo>
                    <a:pt x="6324" y="7978"/>
                  </a:lnTo>
                  <a:lnTo>
                    <a:pt x="6383" y="7879"/>
                  </a:lnTo>
                  <a:lnTo>
                    <a:pt x="6462" y="7742"/>
                  </a:lnTo>
                  <a:lnTo>
                    <a:pt x="6501" y="7663"/>
                  </a:lnTo>
                  <a:lnTo>
                    <a:pt x="6560" y="7505"/>
                  </a:lnTo>
                  <a:lnTo>
                    <a:pt x="6600" y="7407"/>
                  </a:lnTo>
                  <a:lnTo>
                    <a:pt x="6659" y="7210"/>
                  </a:lnTo>
                  <a:lnTo>
                    <a:pt x="6678" y="7131"/>
                  </a:lnTo>
                  <a:lnTo>
                    <a:pt x="6738" y="6816"/>
                  </a:lnTo>
                  <a:lnTo>
                    <a:pt x="7506" y="7249"/>
                  </a:lnTo>
                  <a:lnTo>
                    <a:pt x="8274" y="7702"/>
                  </a:lnTo>
                  <a:lnTo>
                    <a:pt x="8333" y="8096"/>
                  </a:lnTo>
                  <a:lnTo>
                    <a:pt x="8412" y="8470"/>
                  </a:lnTo>
                  <a:lnTo>
                    <a:pt x="8530" y="8864"/>
                  </a:lnTo>
                  <a:lnTo>
                    <a:pt x="8648" y="9258"/>
                  </a:lnTo>
                  <a:lnTo>
                    <a:pt x="8806" y="9633"/>
                  </a:lnTo>
                  <a:lnTo>
                    <a:pt x="8983" y="10007"/>
                  </a:lnTo>
                  <a:lnTo>
                    <a:pt x="9180" y="10381"/>
                  </a:lnTo>
                  <a:lnTo>
                    <a:pt x="9397" y="10736"/>
                  </a:lnTo>
                  <a:lnTo>
                    <a:pt x="9633" y="11090"/>
                  </a:lnTo>
                  <a:lnTo>
                    <a:pt x="9870" y="11425"/>
                  </a:lnTo>
                  <a:lnTo>
                    <a:pt x="10126" y="11740"/>
                  </a:lnTo>
                  <a:lnTo>
                    <a:pt x="10401" y="12036"/>
                  </a:lnTo>
                  <a:lnTo>
                    <a:pt x="10697" y="12312"/>
                  </a:lnTo>
                  <a:lnTo>
                    <a:pt x="10992" y="12568"/>
                  </a:lnTo>
                  <a:lnTo>
                    <a:pt x="11308" y="12804"/>
                  </a:lnTo>
                  <a:lnTo>
                    <a:pt x="11623" y="13001"/>
                  </a:lnTo>
                  <a:lnTo>
                    <a:pt x="11997" y="13178"/>
                  </a:lnTo>
                  <a:lnTo>
                    <a:pt x="12352" y="13336"/>
                  </a:lnTo>
                  <a:lnTo>
                    <a:pt x="12686" y="13415"/>
                  </a:lnTo>
                  <a:lnTo>
                    <a:pt x="13021" y="13454"/>
                  </a:lnTo>
                  <a:lnTo>
                    <a:pt x="13336" y="13454"/>
                  </a:lnTo>
                  <a:lnTo>
                    <a:pt x="13474" y="13434"/>
                  </a:lnTo>
                  <a:lnTo>
                    <a:pt x="13632" y="13395"/>
                  </a:lnTo>
                  <a:lnTo>
                    <a:pt x="13770" y="13356"/>
                  </a:lnTo>
                  <a:lnTo>
                    <a:pt x="13888" y="13296"/>
                  </a:lnTo>
                  <a:lnTo>
                    <a:pt x="14026" y="13237"/>
                  </a:lnTo>
                  <a:lnTo>
                    <a:pt x="14144" y="13159"/>
                  </a:lnTo>
                  <a:lnTo>
                    <a:pt x="14243" y="13080"/>
                  </a:lnTo>
                  <a:lnTo>
                    <a:pt x="14341" y="12981"/>
                  </a:lnTo>
                  <a:lnTo>
                    <a:pt x="14440" y="12902"/>
                  </a:lnTo>
                  <a:lnTo>
                    <a:pt x="14518" y="12784"/>
                  </a:lnTo>
                  <a:lnTo>
                    <a:pt x="14597" y="12666"/>
                  </a:lnTo>
                  <a:lnTo>
                    <a:pt x="14676" y="12528"/>
                  </a:lnTo>
                  <a:lnTo>
                    <a:pt x="14755" y="12410"/>
                  </a:lnTo>
                  <a:lnTo>
                    <a:pt x="14814" y="12252"/>
                  </a:lnTo>
                  <a:lnTo>
                    <a:pt x="14853" y="12134"/>
                  </a:lnTo>
                  <a:lnTo>
                    <a:pt x="14912" y="11937"/>
                  </a:lnTo>
                  <a:lnTo>
                    <a:pt x="14952" y="11799"/>
                  </a:lnTo>
                  <a:lnTo>
                    <a:pt x="14991" y="11563"/>
                  </a:lnTo>
                  <a:lnTo>
                    <a:pt x="14991" y="11445"/>
                  </a:lnTo>
                  <a:lnTo>
                    <a:pt x="15011" y="11071"/>
                  </a:lnTo>
                  <a:lnTo>
                    <a:pt x="14991" y="10657"/>
                  </a:lnTo>
                  <a:lnTo>
                    <a:pt x="14952" y="10243"/>
                  </a:lnTo>
                  <a:lnTo>
                    <a:pt x="14873" y="9830"/>
                  </a:lnTo>
                  <a:lnTo>
                    <a:pt x="14755" y="9396"/>
                  </a:lnTo>
                  <a:lnTo>
                    <a:pt x="14617" y="8983"/>
                  </a:lnTo>
                  <a:lnTo>
                    <a:pt x="14440" y="8549"/>
                  </a:lnTo>
                  <a:lnTo>
                    <a:pt x="14243" y="8135"/>
                  </a:lnTo>
                  <a:lnTo>
                    <a:pt x="14026" y="7742"/>
                  </a:lnTo>
                  <a:lnTo>
                    <a:pt x="13790" y="7348"/>
                  </a:lnTo>
                  <a:lnTo>
                    <a:pt x="13533" y="6973"/>
                  </a:lnTo>
                  <a:lnTo>
                    <a:pt x="13258" y="6619"/>
                  </a:lnTo>
                  <a:lnTo>
                    <a:pt x="12962" y="6284"/>
                  </a:lnTo>
                  <a:lnTo>
                    <a:pt x="12647" y="5969"/>
                  </a:lnTo>
                  <a:lnTo>
                    <a:pt x="12332" y="5693"/>
                  </a:lnTo>
                  <a:lnTo>
                    <a:pt x="11997" y="5437"/>
                  </a:lnTo>
                  <a:lnTo>
                    <a:pt x="11642" y="5220"/>
                  </a:lnTo>
                  <a:lnTo>
                    <a:pt x="11308" y="5043"/>
                  </a:lnTo>
                  <a:lnTo>
                    <a:pt x="11209" y="5003"/>
                  </a:lnTo>
                  <a:lnTo>
                    <a:pt x="10992" y="4925"/>
                  </a:lnTo>
                  <a:lnTo>
                    <a:pt x="10855" y="4885"/>
                  </a:lnTo>
                  <a:lnTo>
                    <a:pt x="10677" y="4826"/>
                  </a:lnTo>
                  <a:lnTo>
                    <a:pt x="10539" y="4806"/>
                  </a:lnTo>
                  <a:lnTo>
                    <a:pt x="10362" y="4767"/>
                  </a:lnTo>
                  <a:lnTo>
                    <a:pt x="9968" y="4767"/>
                  </a:lnTo>
                  <a:lnTo>
                    <a:pt x="9811" y="4787"/>
                  </a:lnTo>
                  <a:lnTo>
                    <a:pt x="9692" y="4806"/>
                  </a:lnTo>
                  <a:lnTo>
                    <a:pt x="9554" y="4846"/>
                  </a:lnTo>
                  <a:lnTo>
                    <a:pt x="9456" y="4885"/>
                  </a:lnTo>
                  <a:lnTo>
                    <a:pt x="9318" y="4944"/>
                  </a:lnTo>
                  <a:lnTo>
                    <a:pt x="9121" y="5063"/>
                  </a:lnTo>
                  <a:lnTo>
                    <a:pt x="8963" y="5200"/>
                  </a:lnTo>
                  <a:lnTo>
                    <a:pt x="8806" y="5358"/>
                  </a:lnTo>
                  <a:lnTo>
                    <a:pt x="8668" y="5535"/>
                  </a:lnTo>
                  <a:lnTo>
                    <a:pt x="8530" y="5772"/>
                  </a:lnTo>
                  <a:lnTo>
                    <a:pt x="8432" y="6028"/>
                  </a:lnTo>
                  <a:lnTo>
                    <a:pt x="8353" y="6323"/>
                  </a:lnTo>
                  <a:lnTo>
                    <a:pt x="8294" y="6638"/>
                  </a:lnTo>
                  <a:lnTo>
                    <a:pt x="6738" y="5752"/>
                  </a:lnTo>
                  <a:lnTo>
                    <a:pt x="6678" y="5378"/>
                  </a:lnTo>
                  <a:lnTo>
                    <a:pt x="6600" y="4984"/>
                  </a:lnTo>
                  <a:lnTo>
                    <a:pt x="6501" y="4590"/>
                  </a:lnTo>
                  <a:lnTo>
                    <a:pt x="6363" y="4216"/>
                  </a:lnTo>
                  <a:lnTo>
                    <a:pt x="6206" y="3822"/>
                  </a:lnTo>
                  <a:lnTo>
                    <a:pt x="6048" y="3447"/>
                  </a:lnTo>
                  <a:lnTo>
                    <a:pt x="5851" y="3073"/>
                  </a:lnTo>
                  <a:lnTo>
                    <a:pt x="5634" y="2718"/>
                  </a:lnTo>
                  <a:lnTo>
                    <a:pt x="5398" y="2364"/>
                  </a:lnTo>
                  <a:lnTo>
                    <a:pt x="5162" y="2029"/>
                  </a:lnTo>
                  <a:lnTo>
                    <a:pt x="4886" y="1714"/>
                  </a:lnTo>
                  <a:lnTo>
                    <a:pt x="4610" y="1418"/>
                  </a:lnTo>
                  <a:lnTo>
                    <a:pt x="4334" y="1143"/>
                  </a:lnTo>
                  <a:lnTo>
                    <a:pt x="4019" y="887"/>
                  </a:lnTo>
                  <a:lnTo>
                    <a:pt x="3724" y="670"/>
                  </a:lnTo>
                  <a:lnTo>
                    <a:pt x="3409" y="473"/>
                  </a:lnTo>
                  <a:lnTo>
                    <a:pt x="3054" y="276"/>
                  </a:lnTo>
                  <a:lnTo>
                    <a:pt x="2956" y="236"/>
                  </a:lnTo>
                  <a:lnTo>
                    <a:pt x="2719" y="158"/>
                  </a:lnTo>
                  <a:lnTo>
                    <a:pt x="2601" y="118"/>
                  </a:lnTo>
                  <a:lnTo>
                    <a:pt x="2404" y="59"/>
                  </a:lnTo>
                  <a:lnTo>
                    <a:pt x="2266" y="40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2"/>
            <p:cNvSpPr/>
            <p:nvPr/>
          </p:nvSpPr>
          <p:spPr>
            <a:xfrm>
              <a:off x="3093950" y="3564650"/>
              <a:ext cx="122650" cy="157625"/>
            </a:xfrm>
            <a:custGeom>
              <a:avLst/>
              <a:gdLst/>
              <a:ahLst/>
              <a:cxnLst/>
              <a:rect l="l" t="t" r="r" b="b"/>
              <a:pathLst>
                <a:path w="4906" h="6305" extrusionOk="0">
                  <a:moveTo>
                    <a:pt x="1182" y="1"/>
                  </a:moveTo>
                  <a:lnTo>
                    <a:pt x="1084" y="20"/>
                  </a:lnTo>
                  <a:lnTo>
                    <a:pt x="985" y="40"/>
                  </a:lnTo>
                  <a:lnTo>
                    <a:pt x="887" y="79"/>
                  </a:lnTo>
                  <a:lnTo>
                    <a:pt x="808" y="119"/>
                  </a:lnTo>
                  <a:lnTo>
                    <a:pt x="709" y="158"/>
                  </a:lnTo>
                  <a:lnTo>
                    <a:pt x="631" y="217"/>
                  </a:lnTo>
                  <a:lnTo>
                    <a:pt x="552" y="257"/>
                  </a:lnTo>
                  <a:lnTo>
                    <a:pt x="473" y="336"/>
                  </a:lnTo>
                  <a:lnTo>
                    <a:pt x="414" y="395"/>
                  </a:lnTo>
                  <a:lnTo>
                    <a:pt x="335" y="493"/>
                  </a:lnTo>
                  <a:lnTo>
                    <a:pt x="296" y="572"/>
                  </a:lnTo>
                  <a:lnTo>
                    <a:pt x="237" y="670"/>
                  </a:lnTo>
                  <a:lnTo>
                    <a:pt x="178" y="749"/>
                  </a:lnTo>
                  <a:lnTo>
                    <a:pt x="138" y="867"/>
                  </a:lnTo>
                  <a:lnTo>
                    <a:pt x="99" y="966"/>
                  </a:lnTo>
                  <a:lnTo>
                    <a:pt x="59" y="1104"/>
                  </a:lnTo>
                  <a:lnTo>
                    <a:pt x="40" y="1202"/>
                  </a:lnTo>
                  <a:lnTo>
                    <a:pt x="20" y="1380"/>
                  </a:lnTo>
                  <a:lnTo>
                    <a:pt x="0" y="1458"/>
                  </a:lnTo>
                  <a:lnTo>
                    <a:pt x="0" y="1734"/>
                  </a:lnTo>
                  <a:lnTo>
                    <a:pt x="0" y="1951"/>
                  </a:lnTo>
                  <a:lnTo>
                    <a:pt x="20" y="2187"/>
                  </a:lnTo>
                  <a:lnTo>
                    <a:pt x="59" y="2404"/>
                  </a:lnTo>
                  <a:lnTo>
                    <a:pt x="99" y="2640"/>
                  </a:lnTo>
                  <a:lnTo>
                    <a:pt x="178" y="2936"/>
                  </a:lnTo>
                  <a:lnTo>
                    <a:pt x="276" y="3251"/>
                  </a:lnTo>
                  <a:lnTo>
                    <a:pt x="414" y="3546"/>
                  </a:lnTo>
                  <a:lnTo>
                    <a:pt x="552" y="3862"/>
                  </a:lnTo>
                  <a:lnTo>
                    <a:pt x="709" y="4137"/>
                  </a:lnTo>
                  <a:lnTo>
                    <a:pt x="966" y="4571"/>
                  </a:lnTo>
                  <a:lnTo>
                    <a:pt x="1261" y="4965"/>
                  </a:lnTo>
                  <a:lnTo>
                    <a:pt x="1596" y="5319"/>
                  </a:lnTo>
                  <a:lnTo>
                    <a:pt x="1773" y="5477"/>
                  </a:lnTo>
                  <a:lnTo>
                    <a:pt x="1950" y="5634"/>
                  </a:lnTo>
                  <a:lnTo>
                    <a:pt x="2187" y="5812"/>
                  </a:lnTo>
                  <a:lnTo>
                    <a:pt x="2443" y="5969"/>
                  </a:lnTo>
                  <a:lnTo>
                    <a:pt x="2699" y="6107"/>
                  </a:lnTo>
                  <a:lnTo>
                    <a:pt x="2935" y="6206"/>
                  </a:lnTo>
                  <a:lnTo>
                    <a:pt x="3172" y="6265"/>
                  </a:lnTo>
                  <a:lnTo>
                    <a:pt x="3388" y="6304"/>
                  </a:lnTo>
                  <a:lnTo>
                    <a:pt x="3605" y="6304"/>
                  </a:lnTo>
                  <a:lnTo>
                    <a:pt x="3822" y="6284"/>
                  </a:lnTo>
                  <a:lnTo>
                    <a:pt x="3999" y="6225"/>
                  </a:lnTo>
                  <a:lnTo>
                    <a:pt x="4176" y="6147"/>
                  </a:lnTo>
                  <a:lnTo>
                    <a:pt x="4334" y="6048"/>
                  </a:lnTo>
                  <a:lnTo>
                    <a:pt x="4472" y="5910"/>
                  </a:lnTo>
                  <a:lnTo>
                    <a:pt x="4610" y="5733"/>
                  </a:lnTo>
                  <a:lnTo>
                    <a:pt x="4708" y="5556"/>
                  </a:lnTo>
                  <a:lnTo>
                    <a:pt x="4787" y="5339"/>
                  </a:lnTo>
                  <a:lnTo>
                    <a:pt x="4846" y="5103"/>
                  </a:lnTo>
                  <a:lnTo>
                    <a:pt x="4885" y="4846"/>
                  </a:lnTo>
                  <a:lnTo>
                    <a:pt x="4905" y="4571"/>
                  </a:lnTo>
                  <a:lnTo>
                    <a:pt x="4885" y="4275"/>
                  </a:lnTo>
                  <a:lnTo>
                    <a:pt x="4846" y="3980"/>
                  </a:lnTo>
                  <a:lnTo>
                    <a:pt x="4787" y="3665"/>
                  </a:lnTo>
                  <a:lnTo>
                    <a:pt x="4708" y="3369"/>
                  </a:lnTo>
                  <a:lnTo>
                    <a:pt x="4610" y="3054"/>
                  </a:lnTo>
                  <a:lnTo>
                    <a:pt x="4491" y="2758"/>
                  </a:lnTo>
                  <a:lnTo>
                    <a:pt x="4354" y="2443"/>
                  </a:lnTo>
                  <a:lnTo>
                    <a:pt x="4196" y="2168"/>
                  </a:lnTo>
                  <a:lnTo>
                    <a:pt x="4019" y="1872"/>
                  </a:lnTo>
                  <a:lnTo>
                    <a:pt x="3822" y="1596"/>
                  </a:lnTo>
                  <a:lnTo>
                    <a:pt x="3625" y="1340"/>
                  </a:lnTo>
                  <a:lnTo>
                    <a:pt x="3408" y="1104"/>
                  </a:lnTo>
                  <a:lnTo>
                    <a:pt x="3191" y="867"/>
                  </a:lnTo>
                  <a:lnTo>
                    <a:pt x="2955" y="670"/>
                  </a:lnTo>
                  <a:lnTo>
                    <a:pt x="2699" y="493"/>
                  </a:lnTo>
                  <a:lnTo>
                    <a:pt x="2463" y="336"/>
                  </a:lnTo>
                  <a:lnTo>
                    <a:pt x="2266" y="217"/>
                  </a:lnTo>
                  <a:lnTo>
                    <a:pt x="2069" y="139"/>
                  </a:lnTo>
                  <a:lnTo>
                    <a:pt x="1872" y="79"/>
                  </a:lnTo>
                  <a:lnTo>
                    <a:pt x="1694" y="20"/>
                  </a:lnTo>
                  <a:lnTo>
                    <a:pt x="1635" y="20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3" name="Google Shape;2113;p32"/>
          <p:cNvGrpSpPr/>
          <p:nvPr/>
        </p:nvGrpSpPr>
        <p:grpSpPr>
          <a:xfrm>
            <a:off x="2268570" y="200026"/>
            <a:ext cx="959426" cy="929600"/>
            <a:chOff x="10401025" y="944500"/>
            <a:chExt cx="1235100" cy="1196704"/>
          </a:xfrm>
        </p:grpSpPr>
        <p:sp>
          <p:nvSpPr>
            <p:cNvPr id="2114" name="Google Shape;2114;p32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15" name="Google Shape;2115;p32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2116" name="Google Shape;2116;p32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2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2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2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2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2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2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2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4" name="Google Shape;2124;p32"/>
          <p:cNvGrpSpPr/>
          <p:nvPr/>
        </p:nvGrpSpPr>
        <p:grpSpPr>
          <a:xfrm>
            <a:off x="5683625" y="4405905"/>
            <a:ext cx="491063" cy="553299"/>
            <a:chOff x="2625625" y="2522625"/>
            <a:chExt cx="431400" cy="486075"/>
          </a:xfrm>
        </p:grpSpPr>
        <p:sp>
          <p:nvSpPr>
            <p:cNvPr id="2125" name="Google Shape;2125;p32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2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2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2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9" name="Google Shape;2129;p32"/>
          <p:cNvGrpSpPr/>
          <p:nvPr/>
        </p:nvGrpSpPr>
        <p:grpSpPr>
          <a:xfrm>
            <a:off x="248445" y="1547190"/>
            <a:ext cx="749859" cy="844847"/>
            <a:chOff x="2625625" y="2522625"/>
            <a:chExt cx="431400" cy="486075"/>
          </a:xfrm>
        </p:grpSpPr>
        <p:sp>
          <p:nvSpPr>
            <p:cNvPr id="2130" name="Google Shape;2130;p32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2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2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2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4" name="Google Shape;2134;p32"/>
          <p:cNvGrpSpPr/>
          <p:nvPr/>
        </p:nvGrpSpPr>
        <p:grpSpPr>
          <a:xfrm>
            <a:off x="6988550" y="3586755"/>
            <a:ext cx="491063" cy="553299"/>
            <a:chOff x="2625625" y="2522625"/>
            <a:chExt cx="431400" cy="486075"/>
          </a:xfrm>
        </p:grpSpPr>
        <p:sp>
          <p:nvSpPr>
            <p:cNvPr id="2135" name="Google Shape;2135;p32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2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2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2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0" name="Google Shape;2140;p33"/>
          <p:cNvGrpSpPr/>
          <p:nvPr/>
        </p:nvGrpSpPr>
        <p:grpSpPr>
          <a:xfrm>
            <a:off x="0" y="0"/>
            <a:ext cx="9143998" cy="5135415"/>
            <a:chOff x="0" y="0"/>
            <a:chExt cx="9143998" cy="5135415"/>
          </a:xfrm>
        </p:grpSpPr>
        <p:sp>
          <p:nvSpPr>
            <p:cNvPr id="2141" name="Google Shape;2141;p33"/>
            <p:cNvSpPr/>
            <p:nvPr/>
          </p:nvSpPr>
          <p:spPr>
            <a:xfrm>
              <a:off x="0" y="0"/>
              <a:ext cx="9143968" cy="5135397"/>
            </a:xfrm>
            <a:custGeom>
              <a:avLst/>
              <a:gdLst/>
              <a:ahLst/>
              <a:cxnLst/>
              <a:rect l="l" t="t" r="r" b="b"/>
              <a:pathLst>
                <a:path w="144987" h="81427" extrusionOk="0">
                  <a:moveTo>
                    <a:pt x="24540" y="5483"/>
                  </a:moveTo>
                  <a:lnTo>
                    <a:pt x="36602" y="12459"/>
                  </a:lnTo>
                  <a:lnTo>
                    <a:pt x="30608" y="15938"/>
                  </a:lnTo>
                  <a:lnTo>
                    <a:pt x="24615" y="19417"/>
                  </a:lnTo>
                  <a:lnTo>
                    <a:pt x="12554" y="12459"/>
                  </a:lnTo>
                  <a:lnTo>
                    <a:pt x="24540" y="5483"/>
                  </a:lnTo>
                  <a:close/>
                  <a:moveTo>
                    <a:pt x="36753" y="12554"/>
                  </a:moveTo>
                  <a:lnTo>
                    <a:pt x="48833" y="19511"/>
                  </a:lnTo>
                  <a:lnTo>
                    <a:pt x="42840" y="22990"/>
                  </a:lnTo>
                  <a:lnTo>
                    <a:pt x="36847" y="26487"/>
                  </a:lnTo>
                  <a:lnTo>
                    <a:pt x="24767" y="19511"/>
                  </a:lnTo>
                  <a:lnTo>
                    <a:pt x="36753" y="12554"/>
                  </a:lnTo>
                  <a:close/>
                  <a:moveTo>
                    <a:pt x="48985" y="19606"/>
                  </a:moveTo>
                  <a:lnTo>
                    <a:pt x="61046" y="26563"/>
                  </a:lnTo>
                  <a:lnTo>
                    <a:pt x="60990" y="26601"/>
                  </a:lnTo>
                  <a:lnTo>
                    <a:pt x="49060" y="33539"/>
                  </a:lnTo>
                  <a:lnTo>
                    <a:pt x="36999" y="26563"/>
                  </a:lnTo>
                  <a:lnTo>
                    <a:pt x="48985" y="19606"/>
                  </a:lnTo>
                  <a:close/>
                  <a:moveTo>
                    <a:pt x="61198" y="26657"/>
                  </a:moveTo>
                  <a:lnTo>
                    <a:pt x="73259" y="33615"/>
                  </a:lnTo>
                  <a:lnTo>
                    <a:pt x="61273" y="40591"/>
                  </a:lnTo>
                  <a:lnTo>
                    <a:pt x="49212" y="33615"/>
                  </a:lnTo>
                  <a:lnTo>
                    <a:pt x="61198" y="26657"/>
                  </a:lnTo>
                  <a:close/>
                  <a:moveTo>
                    <a:pt x="73524" y="33766"/>
                  </a:moveTo>
                  <a:lnTo>
                    <a:pt x="85586" y="40742"/>
                  </a:lnTo>
                  <a:lnTo>
                    <a:pt x="79593" y="44221"/>
                  </a:lnTo>
                  <a:lnTo>
                    <a:pt x="73600" y="47699"/>
                  </a:lnTo>
                  <a:lnTo>
                    <a:pt x="61538" y="40742"/>
                  </a:lnTo>
                  <a:lnTo>
                    <a:pt x="73524" y="33766"/>
                  </a:lnTo>
                  <a:close/>
                  <a:moveTo>
                    <a:pt x="85737" y="40837"/>
                  </a:moveTo>
                  <a:lnTo>
                    <a:pt x="97818" y="47794"/>
                  </a:lnTo>
                  <a:lnTo>
                    <a:pt x="97761" y="47832"/>
                  </a:lnTo>
                  <a:lnTo>
                    <a:pt x="85832" y="54770"/>
                  </a:lnTo>
                  <a:lnTo>
                    <a:pt x="73751" y="47794"/>
                  </a:lnTo>
                  <a:lnTo>
                    <a:pt x="85737" y="40837"/>
                  </a:lnTo>
                  <a:close/>
                  <a:moveTo>
                    <a:pt x="97969" y="47888"/>
                  </a:moveTo>
                  <a:lnTo>
                    <a:pt x="110031" y="54846"/>
                  </a:lnTo>
                  <a:lnTo>
                    <a:pt x="98101" y="61784"/>
                  </a:lnTo>
                  <a:lnTo>
                    <a:pt x="98045" y="61822"/>
                  </a:lnTo>
                  <a:lnTo>
                    <a:pt x="85983" y="54846"/>
                  </a:lnTo>
                  <a:lnTo>
                    <a:pt x="97969" y="47888"/>
                  </a:lnTo>
                  <a:close/>
                  <a:moveTo>
                    <a:pt x="110182" y="54940"/>
                  </a:moveTo>
                  <a:lnTo>
                    <a:pt x="122244" y="61897"/>
                  </a:lnTo>
                  <a:lnTo>
                    <a:pt x="122187" y="61935"/>
                  </a:lnTo>
                  <a:lnTo>
                    <a:pt x="110258" y="68874"/>
                  </a:lnTo>
                  <a:lnTo>
                    <a:pt x="98196" y="61897"/>
                  </a:lnTo>
                  <a:lnTo>
                    <a:pt x="110182" y="54940"/>
                  </a:lnTo>
                  <a:close/>
                  <a:moveTo>
                    <a:pt x="122395" y="61992"/>
                  </a:moveTo>
                  <a:lnTo>
                    <a:pt x="134476" y="68949"/>
                  </a:lnTo>
                  <a:lnTo>
                    <a:pt x="128482" y="72447"/>
                  </a:lnTo>
                  <a:lnTo>
                    <a:pt x="122489" y="75925"/>
                  </a:lnTo>
                  <a:lnTo>
                    <a:pt x="110409" y="68949"/>
                  </a:lnTo>
                  <a:lnTo>
                    <a:pt x="122395" y="61992"/>
                  </a:lnTo>
                  <a:close/>
                  <a:moveTo>
                    <a:pt x="9321" y="0"/>
                  </a:moveTo>
                  <a:lnTo>
                    <a:pt x="6183" y="1834"/>
                  </a:lnTo>
                  <a:lnTo>
                    <a:pt x="189" y="5313"/>
                  </a:lnTo>
                  <a:lnTo>
                    <a:pt x="0" y="5218"/>
                  </a:lnTo>
                  <a:lnTo>
                    <a:pt x="0" y="5237"/>
                  </a:lnTo>
                  <a:lnTo>
                    <a:pt x="35732" y="25863"/>
                  </a:lnTo>
                  <a:lnTo>
                    <a:pt x="36809" y="26487"/>
                  </a:lnTo>
                  <a:lnTo>
                    <a:pt x="49022" y="33539"/>
                  </a:lnTo>
                  <a:lnTo>
                    <a:pt x="53068" y="35883"/>
                  </a:lnTo>
                  <a:lnTo>
                    <a:pt x="131942" y="81427"/>
                  </a:lnTo>
                  <a:lnTo>
                    <a:pt x="131999" y="81427"/>
                  </a:lnTo>
                  <a:lnTo>
                    <a:pt x="122641" y="76020"/>
                  </a:lnTo>
                  <a:lnTo>
                    <a:pt x="134627" y="69044"/>
                  </a:lnTo>
                  <a:lnTo>
                    <a:pt x="144987" y="75037"/>
                  </a:lnTo>
                  <a:lnTo>
                    <a:pt x="144987" y="74848"/>
                  </a:lnTo>
                  <a:lnTo>
                    <a:pt x="134778" y="68949"/>
                  </a:lnTo>
                  <a:lnTo>
                    <a:pt x="134627" y="68874"/>
                  </a:lnTo>
                  <a:lnTo>
                    <a:pt x="122546" y="61897"/>
                  </a:lnTo>
                  <a:lnTo>
                    <a:pt x="122395" y="61822"/>
                  </a:lnTo>
                  <a:lnTo>
                    <a:pt x="110333" y="54846"/>
                  </a:lnTo>
                  <a:lnTo>
                    <a:pt x="110182" y="54770"/>
                  </a:lnTo>
                  <a:lnTo>
                    <a:pt x="98120" y="47794"/>
                  </a:lnTo>
                  <a:lnTo>
                    <a:pt x="97969" y="47699"/>
                  </a:lnTo>
                  <a:lnTo>
                    <a:pt x="85907" y="40742"/>
                  </a:lnTo>
                  <a:lnTo>
                    <a:pt x="85737" y="40648"/>
                  </a:lnTo>
                  <a:lnTo>
                    <a:pt x="73675" y="33690"/>
                  </a:lnTo>
                  <a:lnTo>
                    <a:pt x="73524" y="33596"/>
                  </a:lnTo>
                  <a:lnTo>
                    <a:pt x="73411" y="33539"/>
                  </a:lnTo>
                  <a:lnTo>
                    <a:pt x="61349" y="26563"/>
                  </a:lnTo>
                  <a:lnTo>
                    <a:pt x="61198" y="26487"/>
                  </a:lnTo>
                  <a:lnTo>
                    <a:pt x="49136" y="19511"/>
                  </a:lnTo>
                  <a:lnTo>
                    <a:pt x="48985" y="19417"/>
                  </a:lnTo>
                  <a:lnTo>
                    <a:pt x="36904" y="12459"/>
                  </a:lnTo>
                  <a:lnTo>
                    <a:pt x="36753" y="12365"/>
                  </a:lnTo>
                  <a:lnTo>
                    <a:pt x="24691" y="5407"/>
                  </a:lnTo>
                  <a:lnTo>
                    <a:pt x="24540" y="5313"/>
                  </a:lnTo>
                  <a:lnTo>
                    <a:pt x="15352" y="0"/>
                  </a:lnTo>
                  <a:lnTo>
                    <a:pt x="15049" y="0"/>
                  </a:lnTo>
                  <a:lnTo>
                    <a:pt x="24389" y="5407"/>
                  </a:lnTo>
                  <a:lnTo>
                    <a:pt x="12402" y="12365"/>
                  </a:lnTo>
                  <a:lnTo>
                    <a:pt x="341" y="5407"/>
                  </a:lnTo>
                  <a:lnTo>
                    <a:pt x="962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3"/>
            <p:cNvSpPr/>
            <p:nvPr/>
          </p:nvSpPr>
          <p:spPr>
            <a:xfrm>
              <a:off x="1547619" y="0"/>
              <a:ext cx="595042" cy="341069"/>
            </a:xfrm>
            <a:custGeom>
              <a:avLst/>
              <a:gdLst/>
              <a:ahLst/>
              <a:cxnLst/>
              <a:rect l="l" t="t" r="r" b="b"/>
              <a:pathLst>
                <a:path w="9435" h="5408" extrusionOk="0">
                  <a:moveTo>
                    <a:pt x="9132" y="0"/>
                  </a:moveTo>
                  <a:lnTo>
                    <a:pt x="1" y="5313"/>
                  </a:lnTo>
                  <a:lnTo>
                    <a:pt x="152" y="5407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3"/>
            <p:cNvSpPr/>
            <p:nvPr/>
          </p:nvSpPr>
          <p:spPr>
            <a:xfrm>
              <a:off x="2317865" y="0"/>
              <a:ext cx="6826111" cy="3903752"/>
            </a:xfrm>
            <a:custGeom>
              <a:avLst/>
              <a:gdLst/>
              <a:ahLst/>
              <a:cxnLst/>
              <a:rect l="l" t="t" r="r" b="b"/>
              <a:pathLst>
                <a:path w="108235" h="61898" extrusionOk="0">
                  <a:moveTo>
                    <a:pt x="36507" y="5483"/>
                  </a:moveTo>
                  <a:lnTo>
                    <a:pt x="48569" y="12459"/>
                  </a:lnTo>
                  <a:lnTo>
                    <a:pt x="36583" y="19417"/>
                  </a:lnTo>
                  <a:lnTo>
                    <a:pt x="24521" y="12459"/>
                  </a:lnTo>
                  <a:lnTo>
                    <a:pt x="36507" y="5483"/>
                  </a:lnTo>
                  <a:close/>
                  <a:moveTo>
                    <a:pt x="60858" y="5483"/>
                  </a:moveTo>
                  <a:lnTo>
                    <a:pt x="72938" y="12459"/>
                  </a:lnTo>
                  <a:lnTo>
                    <a:pt x="60952" y="19417"/>
                  </a:lnTo>
                  <a:lnTo>
                    <a:pt x="48872" y="12459"/>
                  </a:lnTo>
                  <a:lnTo>
                    <a:pt x="60858" y="5483"/>
                  </a:lnTo>
                  <a:close/>
                  <a:moveTo>
                    <a:pt x="85340" y="5559"/>
                  </a:moveTo>
                  <a:lnTo>
                    <a:pt x="97402" y="12516"/>
                  </a:lnTo>
                  <a:lnTo>
                    <a:pt x="85416" y="19492"/>
                  </a:lnTo>
                  <a:lnTo>
                    <a:pt x="73335" y="12516"/>
                  </a:lnTo>
                  <a:lnTo>
                    <a:pt x="85340" y="5559"/>
                  </a:lnTo>
                  <a:close/>
                  <a:moveTo>
                    <a:pt x="48720" y="12554"/>
                  </a:moveTo>
                  <a:lnTo>
                    <a:pt x="60801" y="19511"/>
                  </a:lnTo>
                  <a:lnTo>
                    <a:pt x="48796" y="26487"/>
                  </a:lnTo>
                  <a:lnTo>
                    <a:pt x="36734" y="19511"/>
                  </a:lnTo>
                  <a:lnTo>
                    <a:pt x="48720" y="12554"/>
                  </a:lnTo>
                  <a:close/>
                  <a:moveTo>
                    <a:pt x="73184" y="12611"/>
                  </a:moveTo>
                  <a:lnTo>
                    <a:pt x="85265" y="19568"/>
                  </a:lnTo>
                  <a:lnTo>
                    <a:pt x="73279" y="26544"/>
                  </a:lnTo>
                  <a:lnTo>
                    <a:pt x="61198" y="19568"/>
                  </a:lnTo>
                  <a:lnTo>
                    <a:pt x="73184" y="12611"/>
                  </a:lnTo>
                  <a:close/>
                  <a:moveTo>
                    <a:pt x="61047" y="19662"/>
                  </a:moveTo>
                  <a:lnTo>
                    <a:pt x="73127" y="26638"/>
                  </a:lnTo>
                  <a:lnTo>
                    <a:pt x="61141" y="33596"/>
                  </a:lnTo>
                  <a:lnTo>
                    <a:pt x="49061" y="26638"/>
                  </a:lnTo>
                  <a:lnTo>
                    <a:pt x="61047" y="19662"/>
                  </a:lnTo>
                  <a:close/>
                  <a:moveTo>
                    <a:pt x="85416" y="19662"/>
                  </a:moveTo>
                  <a:lnTo>
                    <a:pt x="97478" y="26638"/>
                  </a:lnTo>
                  <a:lnTo>
                    <a:pt x="85492" y="33596"/>
                  </a:lnTo>
                  <a:lnTo>
                    <a:pt x="73430" y="26638"/>
                  </a:lnTo>
                  <a:lnTo>
                    <a:pt x="85416" y="19662"/>
                  </a:lnTo>
                  <a:close/>
                  <a:moveTo>
                    <a:pt x="73279" y="26714"/>
                  </a:moveTo>
                  <a:lnTo>
                    <a:pt x="85340" y="33690"/>
                  </a:lnTo>
                  <a:lnTo>
                    <a:pt x="73354" y="40648"/>
                  </a:lnTo>
                  <a:lnTo>
                    <a:pt x="61293" y="33690"/>
                  </a:lnTo>
                  <a:lnTo>
                    <a:pt x="73279" y="26714"/>
                  </a:lnTo>
                  <a:close/>
                  <a:moveTo>
                    <a:pt x="85492" y="33766"/>
                  </a:moveTo>
                  <a:lnTo>
                    <a:pt x="97553" y="40742"/>
                  </a:lnTo>
                  <a:lnTo>
                    <a:pt x="85567" y="47699"/>
                  </a:lnTo>
                  <a:lnTo>
                    <a:pt x="73506" y="40742"/>
                  </a:lnTo>
                  <a:lnTo>
                    <a:pt x="85492" y="33766"/>
                  </a:lnTo>
                  <a:close/>
                  <a:moveTo>
                    <a:pt x="2648" y="0"/>
                  </a:moveTo>
                  <a:lnTo>
                    <a:pt x="12006" y="5407"/>
                  </a:lnTo>
                  <a:lnTo>
                    <a:pt x="1" y="12365"/>
                  </a:lnTo>
                  <a:lnTo>
                    <a:pt x="152" y="12459"/>
                  </a:lnTo>
                  <a:lnTo>
                    <a:pt x="12157" y="5483"/>
                  </a:lnTo>
                  <a:lnTo>
                    <a:pt x="24219" y="12459"/>
                  </a:lnTo>
                  <a:lnTo>
                    <a:pt x="12233" y="19417"/>
                  </a:lnTo>
                  <a:lnTo>
                    <a:pt x="12384" y="19511"/>
                  </a:lnTo>
                  <a:lnTo>
                    <a:pt x="24370" y="12554"/>
                  </a:lnTo>
                  <a:lnTo>
                    <a:pt x="36432" y="19511"/>
                  </a:lnTo>
                  <a:lnTo>
                    <a:pt x="24446" y="26487"/>
                  </a:lnTo>
                  <a:lnTo>
                    <a:pt x="24597" y="26563"/>
                  </a:lnTo>
                  <a:lnTo>
                    <a:pt x="36583" y="19606"/>
                  </a:lnTo>
                  <a:lnTo>
                    <a:pt x="48645" y="26563"/>
                  </a:lnTo>
                  <a:lnTo>
                    <a:pt x="36659" y="33539"/>
                  </a:lnTo>
                  <a:lnTo>
                    <a:pt x="36772" y="33596"/>
                  </a:lnTo>
                  <a:lnTo>
                    <a:pt x="36923" y="33690"/>
                  </a:lnTo>
                  <a:lnTo>
                    <a:pt x="48909" y="26714"/>
                  </a:lnTo>
                  <a:lnTo>
                    <a:pt x="60990" y="33690"/>
                  </a:lnTo>
                  <a:lnTo>
                    <a:pt x="48985" y="40648"/>
                  </a:lnTo>
                  <a:lnTo>
                    <a:pt x="49155" y="40742"/>
                  </a:lnTo>
                  <a:lnTo>
                    <a:pt x="61141" y="33766"/>
                  </a:lnTo>
                  <a:lnTo>
                    <a:pt x="73203" y="40742"/>
                  </a:lnTo>
                  <a:lnTo>
                    <a:pt x="61217" y="47699"/>
                  </a:lnTo>
                  <a:lnTo>
                    <a:pt x="61368" y="47794"/>
                  </a:lnTo>
                  <a:lnTo>
                    <a:pt x="73354" y="40837"/>
                  </a:lnTo>
                  <a:lnTo>
                    <a:pt x="85416" y="47794"/>
                  </a:lnTo>
                  <a:lnTo>
                    <a:pt x="73430" y="54770"/>
                  </a:lnTo>
                  <a:lnTo>
                    <a:pt x="73581" y="54846"/>
                  </a:lnTo>
                  <a:lnTo>
                    <a:pt x="85567" y="47888"/>
                  </a:lnTo>
                  <a:lnTo>
                    <a:pt x="97648" y="54846"/>
                  </a:lnTo>
                  <a:lnTo>
                    <a:pt x="85643" y="61822"/>
                  </a:lnTo>
                  <a:lnTo>
                    <a:pt x="85794" y="61897"/>
                  </a:lnTo>
                  <a:lnTo>
                    <a:pt x="97799" y="54940"/>
                  </a:lnTo>
                  <a:lnTo>
                    <a:pt x="108235" y="60971"/>
                  </a:lnTo>
                  <a:lnTo>
                    <a:pt x="108235" y="60801"/>
                  </a:lnTo>
                  <a:lnTo>
                    <a:pt x="97950" y="54846"/>
                  </a:lnTo>
                  <a:lnTo>
                    <a:pt x="108235" y="48872"/>
                  </a:lnTo>
                  <a:lnTo>
                    <a:pt x="108235" y="48682"/>
                  </a:lnTo>
                  <a:lnTo>
                    <a:pt x="97799" y="54770"/>
                  </a:lnTo>
                  <a:lnTo>
                    <a:pt x="85719" y="47794"/>
                  </a:lnTo>
                  <a:lnTo>
                    <a:pt x="97705" y="40837"/>
                  </a:lnTo>
                  <a:lnTo>
                    <a:pt x="108235" y="46905"/>
                  </a:lnTo>
                  <a:lnTo>
                    <a:pt x="108235" y="46735"/>
                  </a:lnTo>
                  <a:lnTo>
                    <a:pt x="97856" y="40742"/>
                  </a:lnTo>
                  <a:lnTo>
                    <a:pt x="108235" y="34711"/>
                  </a:lnTo>
                  <a:lnTo>
                    <a:pt x="108235" y="34541"/>
                  </a:lnTo>
                  <a:lnTo>
                    <a:pt x="97705" y="40648"/>
                  </a:lnTo>
                  <a:lnTo>
                    <a:pt x="85643" y="33690"/>
                  </a:lnTo>
                  <a:lnTo>
                    <a:pt x="97629" y="26714"/>
                  </a:lnTo>
                  <a:lnTo>
                    <a:pt x="108235" y="32840"/>
                  </a:lnTo>
                  <a:lnTo>
                    <a:pt x="108235" y="32669"/>
                  </a:lnTo>
                  <a:lnTo>
                    <a:pt x="97780" y="26638"/>
                  </a:lnTo>
                  <a:lnTo>
                    <a:pt x="108235" y="20551"/>
                  </a:lnTo>
                  <a:lnTo>
                    <a:pt x="108235" y="20381"/>
                  </a:lnTo>
                  <a:lnTo>
                    <a:pt x="97629" y="26544"/>
                  </a:lnTo>
                  <a:lnTo>
                    <a:pt x="85567" y="19568"/>
                  </a:lnTo>
                  <a:lnTo>
                    <a:pt x="97553" y="12611"/>
                  </a:lnTo>
                  <a:lnTo>
                    <a:pt x="108235" y="18774"/>
                  </a:lnTo>
                  <a:lnTo>
                    <a:pt x="108235" y="18604"/>
                  </a:lnTo>
                  <a:lnTo>
                    <a:pt x="97705" y="12516"/>
                  </a:lnTo>
                  <a:lnTo>
                    <a:pt x="108235" y="6391"/>
                  </a:lnTo>
                  <a:lnTo>
                    <a:pt x="108235" y="6220"/>
                  </a:lnTo>
                  <a:lnTo>
                    <a:pt x="97553" y="12440"/>
                  </a:lnTo>
                  <a:lnTo>
                    <a:pt x="85492" y="5464"/>
                  </a:lnTo>
                  <a:lnTo>
                    <a:pt x="94869" y="0"/>
                  </a:lnTo>
                  <a:lnTo>
                    <a:pt x="94358" y="0"/>
                  </a:lnTo>
                  <a:lnTo>
                    <a:pt x="85227" y="5313"/>
                  </a:lnTo>
                  <a:lnTo>
                    <a:pt x="76020" y="0"/>
                  </a:lnTo>
                  <a:lnTo>
                    <a:pt x="75717" y="0"/>
                  </a:lnTo>
                  <a:lnTo>
                    <a:pt x="85076" y="5407"/>
                  </a:lnTo>
                  <a:lnTo>
                    <a:pt x="73090" y="12365"/>
                  </a:lnTo>
                  <a:lnTo>
                    <a:pt x="61009" y="5407"/>
                  </a:lnTo>
                  <a:lnTo>
                    <a:pt x="70310" y="0"/>
                  </a:lnTo>
                  <a:lnTo>
                    <a:pt x="70008" y="0"/>
                  </a:lnTo>
                  <a:lnTo>
                    <a:pt x="60858" y="5313"/>
                  </a:lnTo>
                  <a:lnTo>
                    <a:pt x="51670" y="0"/>
                  </a:lnTo>
                  <a:lnTo>
                    <a:pt x="51367" y="0"/>
                  </a:lnTo>
                  <a:lnTo>
                    <a:pt x="60706" y="5407"/>
                  </a:lnTo>
                  <a:lnTo>
                    <a:pt x="48720" y="12365"/>
                  </a:lnTo>
                  <a:lnTo>
                    <a:pt x="36659" y="5407"/>
                  </a:lnTo>
                  <a:lnTo>
                    <a:pt x="45941" y="0"/>
                  </a:lnTo>
                  <a:lnTo>
                    <a:pt x="45639" y="0"/>
                  </a:lnTo>
                  <a:lnTo>
                    <a:pt x="36507" y="5313"/>
                  </a:lnTo>
                  <a:lnTo>
                    <a:pt x="27319" y="0"/>
                  </a:lnTo>
                  <a:lnTo>
                    <a:pt x="26998" y="0"/>
                  </a:lnTo>
                  <a:lnTo>
                    <a:pt x="36356" y="5407"/>
                  </a:lnTo>
                  <a:lnTo>
                    <a:pt x="24370" y="12365"/>
                  </a:lnTo>
                  <a:lnTo>
                    <a:pt x="12308" y="5407"/>
                  </a:lnTo>
                  <a:lnTo>
                    <a:pt x="21591" y="0"/>
                  </a:lnTo>
                  <a:lnTo>
                    <a:pt x="21288" y="0"/>
                  </a:lnTo>
                  <a:lnTo>
                    <a:pt x="12157" y="5313"/>
                  </a:lnTo>
                  <a:lnTo>
                    <a:pt x="295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3"/>
            <p:cNvSpPr/>
            <p:nvPr/>
          </p:nvSpPr>
          <p:spPr>
            <a:xfrm>
              <a:off x="8630061" y="0"/>
              <a:ext cx="513937" cy="296922"/>
            </a:xfrm>
            <a:custGeom>
              <a:avLst/>
              <a:gdLst/>
              <a:ahLst/>
              <a:cxnLst/>
              <a:rect l="l" t="t" r="r" b="b"/>
              <a:pathLst>
                <a:path w="8149" h="4708" extrusionOk="0">
                  <a:moveTo>
                    <a:pt x="1" y="0"/>
                  </a:moveTo>
                  <a:lnTo>
                    <a:pt x="8149" y="4708"/>
                  </a:lnTo>
                  <a:lnTo>
                    <a:pt x="8149" y="453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3"/>
            <p:cNvSpPr/>
            <p:nvPr/>
          </p:nvSpPr>
          <p:spPr>
            <a:xfrm>
              <a:off x="0" y="330286"/>
              <a:ext cx="8321315" cy="4805113"/>
            </a:xfrm>
            <a:custGeom>
              <a:avLst/>
              <a:gdLst/>
              <a:ahLst/>
              <a:cxnLst/>
              <a:rect l="l" t="t" r="r" b="b"/>
              <a:pathLst>
                <a:path w="131943" h="76190" extrusionOk="0">
                  <a:moveTo>
                    <a:pt x="12365" y="7317"/>
                  </a:moveTo>
                  <a:lnTo>
                    <a:pt x="24445" y="14293"/>
                  </a:lnTo>
                  <a:lnTo>
                    <a:pt x="12440" y="21250"/>
                  </a:lnTo>
                  <a:lnTo>
                    <a:pt x="379" y="14293"/>
                  </a:lnTo>
                  <a:lnTo>
                    <a:pt x="12365" y="7317"/>
                  </a:lnTo>
                  <a:close/>
                  <a:moveTo>
                    <a:pt x="24597" y="14369"/>
                  </a:moveTo>
                  <a:lnTo>
                    <a:pt x="36658" y="21345"/>
                  </a:lnTo>
                  <a:lnTo>
                    <a:pt x="24672" y="28302"/>
                  </a:lnTo>
                  <a:lnTo>
                    <a:pt x="12591" y="21345"/>
                  </a:lnTo>
                  <a:lnTo>
                    <a:pt x="24597" y="14369"/>
                  </a:lnTo>
                  <a:close/>
                  <a:moveTo>
                    <a:pt x="12440" y="21420"/>
                  </a:moveTo>
                  <a:lnTo>
                    <a:pt x="24521" y="28397"/>
                  </a:lnTo>
                  <a:lnTo>
                    <a:pt x="12535" y="35354"/>
                  </a:lnTo>
                  <a:lnTo>
                    <a:pt x="454" y="28397"/>
                  </a:lnTo>
                  <a:lnTo>
                    <a:pt x="12440" y="21420"/>
                  </a:lnTo>
                  <a:close/>
                  <a:moveTo>
                    <a:pt x="36809" y="21420"/>
                  </a:moveTo>
                  <a:lnTo>
                    <a:pt x="48871" y="28397"/>
                  </a:lnTo>
                  <a:lnTo>
                    <a:pt x="36885" y="35354"/>
                  </a:lnTo>
                  <a:lnTo>
                    <a:pt x="24823" y="28397"/>
                  </a:lnTo>
                  <a:lnTo>
                    <a:pt x="36809" y="21420"/>
                  </a:lnTo>
                  <a:close/>
                  <a:moveTo>
                    <a:pt x="24672" y="28491"/>
                  </a:moveTo>
                  <a:lnTo>
                    <a:pt x="36734" y="35448"/>
                  </a:lnTo>
                  <a:lnTo>
                    <a:pt x="24748" y="42425"/>
                  </a:lnTo>
                  <a:lnTo>
                    <a:pt x="12686" y="35448"/>
                  </a:lnTo>
                  <a:lnTo>
                    <a:pt x="24672" y="28491"/>
                  </a:lnTo>
                  <a:close/>
                  <a:moveTo>
                    <a:pt x="49022" y="28491"/>
                  </a:moveTo>
                  <a:lnTo>
                    <a:pt x="61084" y="35448"/>
                  </a:lnTo>
                  <a:lnTo>
                    <a:pt x="49098" y="42425"/>
                  </a:lnTo>
                  <a:lnTo>
                    <a:pt x="37036" y="35448"/>
                  </a:lnTo>
                  <a:lnTo>
                    <a:pt x="49022" y="28491"/>
                  </a:lnTo>
                  <a:close/>
                  <a:moveTo>
                    <a:pt x="12535" y="35543"/>
                  </a:moveTo>
                  <a:lnTo>
                    <a:pt x="24597" y="42500"/>
                  </a:lnTo>
                  <a:lnTo>
                    <a:pt x="12610" y="49476"/>
                  </a:lnTo>
                  <a:lnTo>
                    <a:pt x="549" y="42500"/>
                  </a:lnTo>
                  <a:lnTo>
                    <a:pt x="12535" y="35543"/>
                  </a:lnTo>
                  <a:close/>
                  <a:moveTo>
                    <a:pt x="36885" y="35543"/>
                  </a:moveTo>
                  <a:lnTo>
                    <a:pt x="48947" y="42500"/>
                  </a:lnTo>
                  <a:lnTo>
                    <a:pt x="36961" y="49476"/>
                  </a:lnTo>
                  <a:lnTo>
                    <a:pt x="24899" y="42500"/>
                  </a:lnTo>
                  <a:lnTo>
                    <a:pt x="36885" y="35543"/>
                  </a:lnTo>
                  <a:close/>
                  <a:moveTo>
                    <a:pt x="61349" y="35600"/>
                  </a:moveTo>
                  <a:lnTo>
                    <a:pt x="73430" y="42576"/>
                  </a:lnTo>
                  <a:lnTo>
                    <a:pt x="61425" y="49533"/>
                  </a:lnTo>
                  <a:lnTo>
                    <a:pt x="49363" y="42576"/>
                  </a:lnTo>
                  <a:lnTo>
                    <a:pt x="61349" y="35600"/>
                  </a:lnTo>
                  <a:close/>
                  <a:moveTo>
                    <a:pt x="24748" y="42595"/>
                  </a:moveTo>
                  <a:lnTo>
                    <a:pt x="36809" y="49552"/>
                  </a:lnTo>
                  <a:lnTo>
                    <a:pt x="24823" y="56528"/>
                  </a:lnTo>
                  <a:lnTo>
                    <a:pt x="12762" y="49552"/>
                  </a:lnTo>
                  <a:lnTo>
                    <a:pt x="24748" y="42595"/>
                  </a:lnTo>
                  <a:close/>
                  <a:moveTo>
                    <a:pt x="49212" y="42651"/>
                  </a:moveTo>
                  <a:lnTo>
                    <a:pt x="61273" y="49628"/>
                  </a:lnTo>
                  <a:lnTo>
                    <a:pt x="49287" y="56585"/>
                  </a:lnTo>
                  <a:lnTo>
                    <a:pt x="37225" y="49628"/>
                  </a:lnTo>
                  <a:lnTo>
                    <a:pt x="49212" y="42651"/>
                  </a:lnTo>
                  <a:close/>
                  <a:moveTo>
                    <a:pt x="73581" y="42651"/>
                  </a:moveTo>
                  <a:lnTo>
                    <a:pt x="85643" y="49628"/>
                  </a:lnTo>
                  <a:lnTo>
                    <a:pt x="73656" y="56585"/>
                  </a:lnTo>
                  <a:lnTo>
                    <a:pt x="61595" y="49628"/>
                  </a:lnTo>
                  <a:lnTo>
                    <a:pt x="73581" y="42651"/>
                  </a:lnTo>
                  <a:close/>
                  <a:moveTo>
                    <a:pt x="12610" y="49647"/>
                  </a:moveTo>
                  <a:lnTo>
                    <a:pt x="24672" y="56623"/>
                  </a:lnTo>
                  <a:lnTo>
                    <a:pt x="12686" y="63580"/>
                  </a:lnTo>
                  <a:lnTo>
                    <a:pt x="624" y="56623"/>
                  </a:lnTo>
                  <a:lnTo>
                    <a:pt x="12610" y="49647"/>
                  </a:lnTo>
                  <a:close/>
                  <a:moveTo>
                    <a:pt x="37074" y="49703"/>
                  </a:moveTo>
                  <a:lnTo>
                    <a:pt x="49136" y="56679"/>
                  </a:lnTo>
                  <a:lnTo>
                    <a:pt x="37150" y="63637"/>
                  </a:lnTo>
                  <a:lnTo>
                    <a:pt x="25088" y="56679"/>
                  </a:lnTo>
                  <a:lnTo>
                    <a:pt x="37074" y="49703"/>
                  </a:lnTo>
                  <a:close/>
                  <a:moveTo>
                    <a:pt x="61443" y="49703"/>
                  </a:moveTo>
                  <a:lnTo>
                    <a:pt x="73505" y="56679"/>
                  </a:lnTo>
                  <a:lnTo>
                    <a:pt x="61519" y="63637"/>
                  </a:lnTo>
                  <a:lnTo>
                    <a:pt x="49438" y="56679"/>
                  </a:lnTo>
                  <a:lnTo>
                    <a:pt x="61443" y="49703"/>
                  </a:lnTo>
                  <a:close/>
                  <a:moveTo>
                    <a:pt x="85794" y="49703"/>
                  </a:moveTo>
                  <a:lnTo>
                    <a:pt x="97855" y="56679"/>
                  </a:lnTo>
                  <a:lnTo>
                    <a:pt x="85869" y="63637"/>
                  </a:lnTo>
                  <a:lnTo>
                    <a:pt x="73808" y="56679"/>
                  </a:lnTo>
                  <a:lnTo>
                    <a:pt x="85794" y="49703"/>
                  </a:lnTo>
                  <a:close/>
                  <a:moveTo>
                    <a:pt x="24937" y="56774"/>
                  </a:moveTo>
                  <a:lnTo>
                    <a:pt x="36999" y="63731"/>
                  </a:lnTo>
                  <a:lnTo>
                    <a:pt x="25012" y="70707"/>
                  </a:lnTo>
                  <a:lnTo>
                    <a:pt x="12951" y="63731"/>
                  </a:lnTo>
                  <a:lnTo>
                    <a:pt x="24937" y="56774"/>
                  </a:lnTo>
                  <a:close/>
                  <a:moveTo>
                    <a:pt x="49287" y="56774"/>
                  </a:moveTo>
                  <a:lnTo>
                    <a:pt x="61368" y="63731"/>
                  </a:lnTo>
                  <a:lnTo>
                    <a:pt x="49382" y="70707"/>
                  </a:lnTo>
                  <a:lnTo>
                    <a:pt x="37301" y="63731"/>
                  </a:lnTo>
                  <a:lnTo>
                    <a:pt x="49287" y="56774"/>
                  </a:lnTo>
                  <a:close/>
                  <a:moveTo>
                    <a:pt x="73656" y="56774"/>
                  </a:moveTo>
                  <a:lnTo>
                    <a:pt x="85718" y="63731"/>
                  </a:lnTo>
                  <a:lnTo>
                    <a:pt x="73732" y="70707"/>
                  </a:lnTo>
                  <a:lnTo>
                    <a:pt x="61670" y="63731"/>
                  </a:lnTo>
                  <a:lnTo>
                    <a:pt x="73656" y="56774"/>
                  </a:lnTo>
                  <a:close/>
                  <a:moveTo>
                    <a:pt x="98007" y="56774"/>
                  </a:moveTo>
                  <a:lnTo>
                    <a:pt x="110087" y="63731"/>
                  </a:lnTo>
                  <a:lnTo>
                    <a:pt x="98082" y="70707"/>
                  </a:lnTo>
                  <a:lnTo>
                    <a:pt x="86021" y="63731"/>
                  </a:lnTo>
                  <a:lnTo>
                    <a:pt x="98007" y="56774"/>
                  </a:lnTo>
                  <a:close/>
                  <a:moveTo>
                    <a:pt x="0" y="0"/>
                  </a:moveTo>
                  <a:lnTo>
                    <a:pt x="0" y="170"/>
                  </a:lnTo>
                  <a:lnTo>
                    <a:pt x="0" y="360"/>
                  </a:lnTo>
                  <a:lnTo>
                    <a:pt x="152" y="265"/>
                  </a:lnTo>
                  <a:lnTo>
                    <a:pt x="12213" y="7222"/>
                  </a:lnTo>
                  <a:lnTo>
                    <a:pt x="227" y="14198"/>
                  </a:lnTo>
                  <a:lnTo>
                    <a:pt x="0" y="14066"/>
                  </a:lnTo>
                  <a:lnTo>
                    <a:pt x="0" y="14236"/>
                  </a:lnTo>
                  <a:lnTo>
                    <a:pt x="76" y="14293"/>
                  </a:lnTo>
                  <a:lnTo>
                    <a:pt x="0" y="14331"/>
                  </a:lnTo>
                  <a:lnTo>
                    <a:pt x="0" y="14501"/>
                  </a:lnTo>
                  <a:lnTo>
                    <a:pt x="227" y="14369"/>
                  </a:lnTo>
                  <a:lnTo>
                    <a:pt x="12289" y="21345"/>
                  </a:lnTo>
                  <a:lnTo>
                    <a:pt x="303" y="28302"/>
                  </a:lnTo>
                  <a:lnTo>
                    <a:pt x="0" y="28132"/>
                  </a:lnTo>
                  <a:lnTo>
                    <a:pt x="0" y="28302"/>
                  </a:lnTo>
                  <a:lnTo>
                    <a:pt x="152" y="28397"/>
                  </a:lnTo>
                  <a:lnTo>
                    <a:pt x="0" y="28491"/>
                  </a:lnTo>
                  <a:lnTo>
                    <a:pt x="0" y="28661"/>
                  </a:lnTo>
                  <a:lnTo>
                    <a:pt x="303" y="28491"/>
                  </a:lnTo>
                  <a:lnTo>
                    <a:pt x="12384" y="35448"/>
                  </a:lnTo>
                  <a:lnTo>
                    <a:pt x="397" y="42425"/>
                  </a:lnTo>
                  <a:lnTo>
                    <a:pt x="0" y="42198"/>
                  </a:lnTo>
                  <a:lnTo>
                    <a:pt x="0" y="42368"/>
                  </a:lnTo>
                  <a:lnTo>
                    <a:pt x="227" y="42500"/>
                  </a:lnTo>
                  <a:lnTo>
                    <a:pt x="0" y="42651"/>
                  </a:lnTo>
                  <a:lnTo>
                    <a:pt x="0" y="42822"/>
                  </a:lnTo>
                  <a:lnTo>
                    <a:pt x="397" y="42595"/>
                  </a:lnTo>
                  <a:lnTo>
                    <a:pt x="12459" y="49552"/>
                  </a:lnTo>
                  <a:lnTo>
                    <a:pt x="473" y="56528"/>
                  </a:lnTo>
                  <a:lnTo>
                    <a:pt x="0" y="56263"/>
                  </a:lnTo>
                  <a:lnTo>
                    <a:pt x="0" y="56434"/>
                  </a:lnTo>
                  <a:lnTo>
                    <a:pt x="322" y="56623"/>
                  </a:lnTo>
                  <a:lnTo>
                    <a:pt x="0" y="56793"/>
                  </a:lnTo>
                  <a:lnTo>
                    <a:pt x="0" y="56982"/>
                  </a:lnTo>
                  <a:lnTo>
                    <a:pt x="473" y="56698"/>
                  </a:lnTo>
                  <a:lnTo>
                    <a:pt x="12535" y="63674"/>
                  </a:lnTo>
                  <a:lnTo>
                    <a:pt x="549" y="70632"/>
                  </a:lnTo>
                  <a:lnTo>
                    <a:pt x="0" y="70329"/>
                  </a:lnTo>
                  <a:lnTo>
                    <a:pt x="0" y="70499"/>
                  </a:lnTo>
                  <a:lnTo>
                    <a:pt x="397" y="70726"/>
                  </a:lnTo>
                  <a:lnTo>
                    <a:pt x="0" y="70953"/>
                  </a:lnTo>
                  <a:lnTo>
                    <a:pt x="0" y="71256"/>
                  </a:lnTo>
                  <a:lnTo>
                    <a:pt x="662" y="70878"/>
                  </a:lnTo>
                  <a:lnTo>
                    <a:pt x="9850" y="76190"/>
                  </a:lnTo>
                  <a:lnTo>
                    <a:pt x="10153" y="76190"/>
                  </a:lnTo>
                  <a:lnTo>
                    <a:pt x="813" y="70783"/>
                  </a:lnTo>
                  <a:lnTo>
                    <a:pt x="12799" y="63826"/>
                  </a:lnTo>
                  <a:lnTo>
                    <a:pt x="24861" y="70783"/>
                  </a:lnTo>
                  <a:lnTo>
                    <a:pt x="15579" y="76190"/>
                  </a:lnTo>
                  <a:lnTo>
                    <a:pt x="15881" y="76190"/>
                  </a:lnTo>
                  <a:lnTo>
                    <a:pt x="25012" y="70878"/>
                  </a:lnTo>
                  <a:lnTo>
                    <a:pt x="34201" y="76190"/>
                  </a:lnTo>
                  <a:lnTo>
                    <a:pt x="34522" y="76190"/>
                  </a:lnTo>
                  <a:lnTo>
                    <a:pt x="25164" y="70783"/>
                  </a:lnTo>
                  <a:lnTo>
                    <a:pt x="37150" y="63826"/>
                  </a:lnTo>
                  <a:lnTo>
                    <a:pt x="49230" y="70783"/>
                  </a:lnTo>
                  <a:lnTo>
                    <a:pt x="39929" y="76190"/>
                  </a:lnTo>
                  <a:lnTo>
                    <a:pt x="40231" y="76190"/>
                  </a:lnTo>
                  <a:lnTo>
                    <a:pt x="49382" y="70878"/>
                  </a:lnTo>
                  <a:lnTo>
                    <a:pt x="58570" y="76190"/>
                  </a:lnTo>
                  <a:lnTo>
                    <a:pt x="58872" y="76190"/>
                  </a:lnTo>
                  <a:lnTo>
                    <a:pt x="49533" y="70783"/>
                  </a:lnTo>
                  <a:lnTo>
                    <a:pt x="61519" y="63826"/>
                  </a:lnTo>
                  <a:lnTo>
                    <a:pt x="73581" y="70783"/>
                  </a:lnTo>
                  <a:lnTo>
                    <a:pt x="64298" y="76190"/>
                  </a:lnTo>
                  <a:lnTo>
                    <a:pt x="64601" y="76190"/>
                  </a:lnTo>
                  <a:lnTo>
                    <a:pt x="73732" y="70878"/>
                  </a:lnTo>
                  <a:lnTo>
                    <a:pt x="82920" y="76190"/>
                  </a:lnTo>
                  <a:lnTo>
                    <a:pt x="83223" y="76190"/>
                  </a:lnTo>
                  <a:lnTo>
                    <a:pt x="73883" y="70783"/>
                  </a:lnTo>
                  <a:lnTo>
                    <a:pt x="85869" y="63826"/>
                  </a:lnTo>
                  <a:lnTo>
                    <a:pt x="97931" y="70783"/>
                  </a:lnTo>
                  <a:lnTo>
                    <a:pt x="88648" y="76190"/>
                  </a:lnTo>
                  <a:lnTo>
                    <a:pt x="88951" y="76190"/>
                  </a:lnTo>
                  <a:lnTo>
                    <a:pt x="98082" y="70878"/>
                  </a:lnTo>
                  <a:lnTo>
                    <a:pt x="107289" y="76190"/>
                  </a:lnTo>
                  <a:lnTo>
                    <a:pt x="107592" y="76190"/>
                  </a:lnTo>
                  <a:lnTo>
                    <a:pt x="98234" y="70783"/>
                  </a:lnTo>
                  <a:lnTo>
                    <a:pt x="110239" y="63826"/>
                  </a:lnTo>
                  <a:lnTo>
                    <a:pt x="122300" y="70783"/>
                  </a:lnTo>
                  <a:lnTo>
                    <a:pt x="113018" y="76190"/>
                  </a:lnTo>
                  <a:lnTo>
                    <a:pt x="113320" y="76190"/>
                  </a:lnTo>
                  <a:lnTo>
                    <a:pt x="122452" y="70878"/>
                  </a:lnTo>
                  <a:lnTo>
                    <a:pt x="131640" y="76190"/>
                  </a:lnTo>
                  <a:lnTo>
                    <a:pt x="131942" y="76190"/>
                  </a:lnTo>
                  <a:lnTo>
                    <a:pt x="53068" y="30646"/>
                  </a:lnTo>
                  <a:lnTo>
                    <a:pt x="49022" y="28302"/>
                  </a:lnTo>
                  <a:lnTo>
                    <a:pt x="36809" y="21250"/>
                  </a:lnTo>
                  <a:lnTo>
                    <a:pt x="35732" y="20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3"/>
            <p:cNvSpPr/>
            <p:nvPr/>
          </p:nvSpPr>
          <p:spPr>
            <a:xfrm>
              <a:off x="8490555" y="3963302"/>
              <a:ext cx="653442" cy="385216"/>
            </a:xfrm>
            <a:custGeom>
              <a:avLst/>
              <a:gdLst/>
              <a:ahLst/>
              <a:cxnLst/>
              <a:rect l="l" t="t" r="r" b="b"/>
              <a:pathLst>
                <a:path w="10361" h="6108" extrusionOk="0">
                  <a:moveTo>
                    <a:pt x="10361" y="1"/>
                  </a:moveTo>
                  <a:lnTo>
                    <a:pt x="1" y="6032"/>
                  </a:lnTo>
                  <a:lnTo>
                    <a:pt x="152" y="6107"/>
                  </a:lnTo>
                  <a:lnTo>
                    <a:pt x="10361" y="171"/>
                  </a:lnTo>
                  <a:lnTo>
                    <a:pt x="10361" y="1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3"/>
            <p:cNvSpPr/>
            <p:nvPr/>
          </p:nvSpPr>
          <p:spPr>
            <a:xfrm>
              <a:off x="8664622" y="4856404"/>
              <a:ext cx="479376" cy="279011"/>
            </a:xfrm>
            <a:custGeom>
              <a:avLst/>
              <a:gdLst/>
              <a:ahLst/>
              <a:cxnLst/>
              <a:rect l="l" t="t" r="r" b="b"/>
              <a:pathLst>
                <a:path w="7601" h="4424" extrusionOk="0">
                  <a:moveTo>
                    <a:pt x="7601" y="0"/>
                  </a:moveTo>
                  <a:lnTo>
                    <a:pt x="3309" y="2496"/>
                  </a:lnTo>
                  <a:lnTo>
                    <a:pt x="1" y="4424"/>
                  </a:lnTo>
                  <a:lnTo>
                    <a:pt x="303" y="4424"/>
                  </a:lnTo>
                  <a:lnTo>
                    <a:pt x="7601" y="170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33"/>
          <p:cNvGrpSpPr/>
          <p:nvPr/>
        </p:nvGrpSpPr>
        <p:grpSpPr>
          <a:xfrm>
            <a:off x="8249453" y="263204"/>
            <a:ext cx="749848" cy="1182972"/>
            <a:chOff x="1527950" y="2052325"/>
            <a:chExt cx="440750" cy="695375"/>
          </a:xfrm>
        </p:grpSpPr>
        <p:sp>
          <p:nvSpPr>
            <p:cNvPr id="2149" name="Google Shape;2149;p33"/>
            <p:cNvSpPr/>
            <p:nvPr/>
          </p:nvSpPr>
          <p:spPr>
            <a:xfrm>
              <a:off x="1542225" y="2609300"/>
              <a:ext cx="411700" cy="138400"/>
            </a:xfrm>
            <a:custGeom>
              <a:avLst/>
              <a:gdLst/>
              <a:ahLst/>
              <a:cxnLst/>
              <a:rect l="l" t="t" r="r" b="b"/>
              <a:pathLst>
                <a:path w="16468" h="5536" extrusionOk="0">
                  <a:moveTo>
                    <a:pt x="7407" y="0"/>
                  </a:moveTo>
                  <a:lnTo>
                    <a:pt x="6579" y="39"/>
                  </a:lnTo>
                  <a:lnTo>
                    <a:pt x="5792" y="118"/>
                  </a:lnTo>
                  <a:lnTo>
                    <a:pt x="5043" y="217"/>
                  </a:lnTo>
                  <a:lnTo>
                    <a:pt x="4314" y="315"/>
                  </a:lnTo>
                  <a:lnTo>
                    <a:pt x="3644" y="473"/>
                  </a:lnTo>
                  <a:lnTo>
                    <a:pt x="2994" y="630"/>
                  </a:lnTo>
                  <a:lnTo>
                    <a:pt x="2423" y="808"/>
                  </a:lnTo>
                  <a:lnTo>
                    <a:pt x="1891" y="1005"/>
                  </a:lnTo>
                  <a:lnTo>
                    <a:pt x="1419" y="1221"/>
                  </a:lnTo>
                  <a:lnTo>
                    <a:pt x="1005" y="1438"/>
                  </a:lnTo>
                  <a:lnTo>
                    <a:pt x="828" y="1556"/>
                  </a:lnTo>
                  <a:lnTo>
                    <a:pt x="650" y="1674"/>
                  </a:lnTo>
                  <a:lnTo>
                    <a:pt x="512" y="1812"/>
                  </a:lnTo>
                  <a:lnTo>
                    <a:pt x="375" y="1931"/>
                  </a:lnTo>
                  <a:lnTo>
                    <a:pt x="276" y="2068"/>
                  </a:lnTo>
                  <a:lnTo>
                    <a:pt x="178" y="2206"/>
                  </a:lnTo>
                  <a:lnTo>
                    <a:pt x="99" y="2344"/>
                  </a:lnTo>
                  <a:lnTo>
                    <a:pt x="59" y="2482"/>
                  </a:lnTo>
                  <a:lnTo>
                    <a:pt x="20" y="2620"/>
                  </a:lnTo>
                  <a:lnTo>
                    <a:pt x="0" y="2758"/>
                  </a:lnTo>
                  <a:lnTo>
                    <a:pt x="20" y="2896"/>
                  </a:lnTo>
                  <a:lnTo>
                    <a:pt x="59" y="3053"/>
                  </a:lnTo>
                  <a:lnTo>
                    <a:pt x="99" y="3191"/>
                  </a:lnTo>
                  <a:lnTo>
                    <a:pt x="178" y="3329"/>
                  </a:lnTo>
                  <a:lnTo>
                    <a:pt x="276" y="3447"/>
                  </a:lnTo>
                  <a:lnTo>
                    <a:pt x="375" y="3585"/>
                  </a:lnTo>
                  <a:lnTo>
                    <a:pt x="512" y="3723"/>
                  </a:lnTo>
                  <a:lnTo>
                    <a:pt x="650" y="3841"/>
                  </a:lnTo>
                  <a:lnTo>
                    <a:pt x="828" y="3959"/>
                  </a:lnTo>
                  <a:lnTo>
                    <a:pt x="1005" y="4078"/>
                  </a:lnTo>
                  <a:lnTo>
                    <a:pt x="1419" y="4314"/>
                  </a:lnTo>
                  <a:lnTo>
                    <a:pt x="1891" y="4531"/>
                  </a:lnTo>
                  <a:lnTo>
                    <a:pt x="2423" y="4728"/>
                  </a:lnTo>
                  <a:lnTo>
                    <a:pt x="2994" y="4905"/>
                  </a:lnTo>
                  <a:lnTo>
                    <a:pt x="3644" y="5063"/>
                  </a:lnTo>
                  <a:lnTo>
                    <a:pt x="4314" y="5200"/>
                  </a:lnTo>
                  <a:lnTo>
                    <a:pt x="5043" y="5319"/>
                  </a:lnTo>
                  <a:lnTo>
                    <a:pt x="5792" y="5417"/>
                  </a:lnTo>
                  <a:lnTo>
                    <a:pt x="6579" y="5476"/>
                  </a:lnTo>
                  <a:lnTo>
                    <a:pt x="7407" y="5516"/>
                  </a:lnTo>
                  <a:lnTo>
                    <a:pt x="8234" y="5535"/>
                  </a:lnTo>
                  <a:lnTo>
                    <a:pt x="9081" y="5516"/>
                  </a:lnTo>
                  <a:lnTo>
                    <a:pt x="9908" y="5476"/>
                  </a:lnTo>
                  <a:lnTo>
                    <a:pt x="10696" y="5417"/>
                  </a:lnTo>
                  <a:lnTo>
                    <a:pt x="11445" y="5319"/>
                  </a:lnTo>
                  <a:lnTo>
                    <a:pt x="12174" y="5200"/>
                  </a:lnTo>
                  <a:lnTo>
                    <a:pt x="12843" y="5063"/>
                  </a:lnTo>
                  <a:lnTo>
                    <a:pt x="13474" y="4905"/>
                  </a:lnTo>
                  <a:lnTo>
                    <a:pt x="14065" y="4728"/>
                  </a:lnTo>
                  <a:lnTo>
                    <a:pt x="14597" y="4531"/>
                  </a:lnTo>
                  <a:lnTo>
                    <a:pt x="15069" y="4314"/>
                  </a:lnTo>
                  <a:lnTo>
                    <a:pt x="15483" y="4078"/>
                  </a:lnTo>
                  <a:lnTo>
                    <a:pt x="15660" y="3959"/>
                  </a:lnTo>
                  <a:lnTo>
                    <a:pt x="15818" y="3841"/>
                  </a:lnTo>
                  <a:lnTo>
                    <a:pt x="15975" y="3723"/>
                  </a:lnTo>
                  <a:lnTo>
                    <a:pt x="16094" y="3585"/>
                  </a:lnTo>
                  <a:lnTo>
                    <a:pt x="16212" y="3447"/>
                  </a:lnTo>
                  <a:lnTo>
                    <a:pt x="16310" y="3329"/>
                  </a:lnTo>
                  <a:lnTo>
                    <a:pt x="16369" y="3191"/>
                  </a:lnTo>
                  <a:lnTo>
                    <a:pt x="16429" y="3053"/>
                  </a:lnTo>
                  <a:lnTo>
                    <a:pt x="16468" y="2896"/>
                  </a:lnTo>
                  <a:lnTo>
                    <a:pt x="16468" y="2758"/>
                  </a:lnTo>
                  <a:lnTo>
                    <a:pt x="16468" y="2620"/>
                  </a:lnTo>
                  <a:lnTo>
                    <a:pt x="16429" y="2482"/>
                  </a:lnTo>
                  <a:lnTo>
                    <a:pt x="16369" y="2344"/>
                  </a:lnTo>
                  <a:lnTo>
                    <a:pt x="16310" y="2206"/>
                  </a:lnTo>
                  <a:lnTo>
                    <a:pt x="16212" y="2068"/>
                  </a:lnTo>
                  <a:lnTo>
                    <a:pt x="16094" y="1931"/>
                  </a:lnTo>
                  <a:lnTo>
                    <a:pt x="15975" y="1812"/>
                  </a:lnTo>
                  <a:lnTo>
                    <a:pt x="15818" y="1674"/>
                  </a:lnTo>
                  <a:lnTo>
                    <a:pt x="15660" y="1556"/>
                  </a:lnTo>
                  <a:lnTo>
                    <a:pt x="15483" y="1438"/>
                  </a:lnTo>
                  <a:lnTo>
                    <a:pt x="15069" y="1221"/>
                  </a:lnTo>
                  <a:lnTo>
                    <a:pt x="14597" y="1005"/>
                  </a:lnTo>
                  <a:lnTo>
                    <a:pt x="14065" y="808"/>
                  </a:lnTo>
                  <a:lnTo>
                    <a:pt x="13474" y="630"/>
                  </a:lnTo>
                  <a:lnTo>
                    <a:pt x="12843" y="473"/>
                  </a:lnTo>
                  <a:lnTo>
                    <a:pt x="12174" y="315"/>
                  </a:lnTo>
                  <a:lnTo>
                    <a:pt x="11445" y="217"/>
                  </a:lnTo>
                  <a:lnTo>
                    <a:pt x="10696" y="118"/>
                  </a:lnTo>
                  <a:lnTo>
                    <a:pt x="9908" y="39"/>
                  </a:lnTo>
                  <a:lnTo>
                    <a:pt x="9081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3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025" y="0"/>
                  </a:move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A3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3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fill="none" extrusionOk="0">
                  <a:moveTo>
                    <a:pt x="848" y="2719"/>
                  </a:move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lnTo>
                    <a:pt x="1025" y="0"/>
                  </a:ln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3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extrusionOk="0">
                  <a:moveTo>
                    <a:pt x="92" y="10053"/>
                  </a:moveTo>
                  <a:lnTo>
                    <a:pt x="98" y="10125"/>
                  </a:lnTo>
                  <a:lnTo>
                    <a:pt x="98" y="10106"/>
                  </a:lnTo>
                  <a:lnTo>
                    <a:pt x="92" y="10053"/>
                  </a:lnTo>
                  <a:close/>
                  <a:moveTo>
                    <a:pt x="1536" y="13809"/>
                  </a:moveTo>
                  <a:lnTo>
                    <a:pt x="1674" y="14006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536" y="13809"/>
                  </a:lnTo>
                  <a:close/>
                  <a:moveTo>
                    <a:pt x="1674" y="14006"/>
                  </a:moveTo>
                  <a:lnTo>
                    <a:pt x="1891" y="14282"/>
                  </a:lnTo>
                  <a:lnTo>
                    <a:pt x="1891" y="14282"/>
                  </a:lnTo>
                  <a:lnTo>
                    <a:pt x="1832" y="14203"/>
                  </a:lnTo>
                  <a:lnTo>
                    <a:pt x="1812" y="14163"/>
                  </a:lnTo>
                  <a:lnTo>
                    <a:pt x="1773" y="14124"/>
                  </a:lnTo>
                  <a:lnTo>
                    <a:pt x="1674" y="14006"/>
                  </a:lnTo>
                  <a:close/>
                  <a:moveTo>
                    <a:pt x="8510" y="0"/>
                  </a:moveTo>
                  <a:lnTo>
                    <a:pt x="811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6" y="9137"/>
                  </a:lnTo>
                  <a:lnTo>
                    <a:pt x="6" y="9137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92" y="10053"/>
                  </a:lnTo>
                  <a:lnTo>
                    <a:pt x="92" y="10053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591" y="8096"/>
                  </a:lnTo>
                  <a:lnTo>
                    <a:pt x="1753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8904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3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fill="none" extrusionOk="0">
                  <a:moveTo>
                    <a:pt x="17591" y="8096"/>
                  </a:moveTo>
                  <a:lnTo>
                    <a:pt x="17531" y="7584"/>
                  </a:lnTo>
                  <a:lnTo>
                    <a:pt x="1755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783" y="5023"/>
                  </a:lnTo>
                  <a:lnTo>
                    <a:pt x="16783" y="5023"/>
                  </a:lnTo>
                  <a:lnTo>
                    <a:pt x="16783" y="504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9278" y="20"/>
                  </a:lnTo>
                  <a:lnTo>
                    <a:pt x="8904" y="0"/>
                  </a:lnTo>
                  <a:lnTo>
                    <a:pt x="8746" y="0"/>
                  </a:lnTo>
                  <a:lnTo>
                    <a:pt x="8746" y="0"/>
                  </a:lnTo>
                  <a:lnTo>
                    <a:pt x="8726" y="0"/>
                  </a:lnTo>
                  <a:lnTo>
                    <a:pt x="8726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549" y="0"/>
                  </a:lnTo>
                  <a:lnTo>
                    <a:pt x="8549" y="0"/>
                  </a:lnTo>
                  <a:lnTo>
                    <a:pt x="8510" y="0"/>
                  </a:lnTo>
                  <a:lnTo>
                    <a:pt x="8510" y="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79" y="754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096"/>
                  </a:lnTo>
                  <a:lnTo>
                    <a:pt x="20" y="8096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0" y="9101"/>
                  </a:lnTo>
                  <a:lnTo>
                    <a:pt x="20" y="9219"/>
                  </a:lnTo>
                  <a:lnTo>
                    <a:pt x="20" y="9219"/>
                  </a:lnTo>
                  <a:lnTo>
                    <a:pt x="0" y="9062"/>
                  </a:lnTo>
                  <a:lnTo>
                    <a:pt x="0" y="9062"/>
                  </a:lnTo>
                  <a:lnTo>
                    <a:pt x="39" y="9554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59" y="9790"/>
                  </a:lnTo>
                  <a:lnTo>
                    <a:pt x="98" y="10106"/>
                  </a:lnTo>
                  <a:lnTo>
                    <a:pt x="98" y="10106"/>
                  </a:lnTo>
                  <a:lnTo>
                    <a:pt x="98" y="10125"/>
                  </a:lnTo>
                  <a:lnTo>
                    <a:pt x="98" y="10125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596" y="13868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773" y="14124"/>
                  </a:lnTo>
                  <a:lnTo>
                    <a:pt x="1773" y="14124"/>
                  </a:lnTo>
                  <a:lnTo>
                    <a:pt x="1812" y="14163"/>
                  </a:lnTo>
                  <a:lnTo>
                    <a:pt x="1832" y="14203"/>
                  </a:lnTo>
                  <a:lnTo>
                    <a:pt x="1832" y="14203"/>
                  </a:lnTo>
                  <a:lnTo>
                    <a:pt x="1891" y="14282"/>
                  </a:lnTo>
                  <a:lnTo>
                    <a:pt x="1891" y="14282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536" y="13809"/>
                  </a:lnTo>
                  <a:lnTo>
                    <a:pt x="1536" y="13809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466" y="17532"/>
                  </a:lnTo>
                  <a:lnTo>
                    <a:pt x="7485" y="17532"/>
                  </a:lnTo>
                  <a:lnTo>
                    <a:pt x="7485" y="17532"/>
                  </a:lnTo>
                  <a:lnTo>
                    <a:pt x="7525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8726" y="17630"/>
                  </a:lnTo>
                  <a:lnTo>
                    <a:pt x="8726" y="17630"/>
                  </a:lnTo>
                  <a:lnTo>
                    <a:pt x="9041" y="17630"/>
                  </a:lnTo>
                  <a:lnTo>
                    <a:pt x="9041" y="17630"/>
                  </a:lnTo>
                  <a:lnTo>
                    <a:pt x="9199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298" y="17611"/>
                  </a:lnTo>
                  <a:lnTo>
                    <a:pt x="9298" y="17611"/>
                  </a:lnTo>
                  <a:lnTo>
                    <a:pt x="9337" y="17611"/>
                  </a:lnTo>
                  <a:lnTo>
                    <a:pt x="9337" y="17611"/>
                  </a:lnTo>
                  <a:lnTo>
                    <a:pt x="9376" y="17611"/>
                  </a:lnTo>
                  <a:lnTo>
                    <a:pt x="9376" y="17611"/>
                  </a:lnTo>
                  <a:lnTo>
                    <a:pt x="9258" y="17611"/>
                  </a:lnTo>
                  <a:lnTo>
                    <a:pt x="9514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692" y="17591"/>
                  </a:lnTo>
                  <a:lnTo>
                    <a:pt x="9711" y="1759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630" y="8845"/>
                  </a:lnTo>
                  <a:lnTo>
                    <a:pt x="17591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3"/>
            <p:cNvSpPr/>
            <p:nvPr/>
          </p:nvSpPr>
          <p:spPr>
            <a:xfrm>
              <a:off x="1547625" y="2427075"/>
              <a:ext cx="400400" cy="243800"/>
            </a:xfrm>
            <a:custGeom>
              <a:avLst/>
              <a:gdLst/>
              <a:ahLst/>
              <a:cxnLst/>
              <a:rect l="l" t="t" r="r" b="b"/>
              <a:pathLst>
                <a:path w="16016" h="9752" extrusionOk="0">
                  <a:moveTo>
                    <a:pt x="72" y="2837"/>
                  </a:moveTo>
                  <a:lnTo>
                    <a:pt x="80" y="2916"/>
                  </a:lnTo>
                  <a:lnTo>
                    <a:pt x="80" y="2896"/>
                  </a:lnTo>
                  <a:lnTo>
                    <a:pt x="72" y="2837"/>
                  </a:lnTo>
                  <a:close/>
                  <a:moveTo>
                    <a:pt x="1439" y="6324"/>
                  </a:moveTo>
                  <a:lnTo>
                    <a:pt x="1518" y="6442"/>
                  </a:lnTo>
                  <a:lnTo>
                    <a:pt x="1554" y="6489"/>
                  </a:lnTo>
                  <a:lnTo>
                    <a:pt x="1554" y="6489"/>
                  </a:lnTo>
                  <a:lnTo>
                    <a:pt x="1537" y="6462"/>
                  </a:lnTo>
                  <a:lnTo>
                    <a:pt x="1439" y="6324"/>
                  </a:lnTo>
                  <a:lnTo>
                    <a:pt x="1439" y="6324"/>
                  </a:lnTo>
                  <a:close/>
                  <a:moveTo>
                    <a:pt x="1554" y="6489"/>
                  </a:moveTo>
                  <a:lnTo>
                    <a:pt x="1596" y="6560"/>
                  </a:lnTo>
                  <a:lnTo>
                    <a:pt x="1636" y="6600"/>
                  </a:lnTo>
                  <a:lnTo>
                    <a:pt x="1649" y="6613"/>
                  </a:lnTo>
                  <a:lnTo>
                    <a:pt x="1649" y="6613"/>
                  </a:lnTo>
                  <a:lnTo>
                    <a:pt x="1554" y="6489"/>
                  </a:lnTo>
                  <a:close/>
                  <a:moveTo>
                    <a:pt x="1649" y="6613"/>
                  </a:moveTo>
                  <a:lnTo>
                    <a:pt x="1715" y="6698"/>
                  </a:lnTo>
                  <a:lnTo>
                    <a:pt x="1675" y="6639"/>
                  </a:lnTo>
                  <a:lnTo>
                    <a:pt x="1649" y="6613"/>
                  </a:lnTo>
                  <a:close/>
                  <a:moveTo>
                    <a:pt x="5182" y="9239"/>
                  </a:moveTo>
                  <a:lnTo>
                    <a:pt x="5241" y="9259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182" y="9239"/>
                  </a:lnTo>
                  <a:close/>
                  <a:moveTo>
                    <a:pt x="8767" y="1"/>
                  </a:moveTo>
                  <a:lnTo>
                    <a:pt x="8097" y="20"/>
                  </a:lnTo>
                  <a:lnTo>
                    <a:pt x="7407" y="60"/>
                  </a:lnTo>
                  <a:lnTo>
                    <a:pt x="6738" y="119"/>
                  </a:lnTo>
                  <a:lnTo>
                    <a:pt x="6068" y="178"/>
                  </a:lnTo>
                  <a:lnTo>
                    <a:pt x="5418" y="257"/>
                  </a:lnTo>
                  <a:lnTo>
                    <a:pt x="4177" y="454"/>
                  </a:lnTo>
                  <a:lnTo>
                    <a:pt x="3054" y="651"/>
                  </a:lnTo>
                  <a:lnTo>
                    <a:pt x="2050" y="867"/>
                  </a:lnTo>
                  <a:lnTo>
                    <a:pt x="1203" y="1045"/>
                  </a:lnTo>
                  <a:lnTo>
                    <a:pt x="572" y="1202"/>
                  </a:lnTo>
                  <a:lnTo>
                    <a:pt x="1" y="1360"/>
                  </a:lnTo>
                  <a:lnTo>
                    <a:pt x="1" y="1439"/>
                  </a:lnTo>
                  <a:lnTo>
                    <a:pt x="1" y="1557"/>
                  </a:lnTo>
                  <a:lnTo>
                    <a:pt x="1" y="1636"/>
                  </a:lnTo>
                  <a:lnTo>
                    <a:pt x="1" y="1695"/>
                  </a:lnTo>
                  <a:lnTo>
                    <a:pt x="1" y="1852"/>
                  </a:lnTo>
                  <a:lnTo>
                    <a:pt x="1" y="1931"/>
                  </a:lnTo>
                  <a:lnTo>
                    <a:pt x="1" y="1951"/>
                  </a:lnTo>
                  <a:lnTo>
                    <a:pt x="21" y="2384"/>
                  </a:lnTo>
                  <a:lnTo>
                    <a:pt x="21" y="2443"/>
                  </a:lnTo>
                  <a:lnTo>
                    <a:pt x="21" y="2463"/>
                  </a:lnTo>
                  <a:lnTo>
                    <a:pt x="40" y="2542"/>
                  </a:lnTo>
                  <a:lnTo>
                    <a:pt x="40" y="2601"/>
                  </a:lnTo>
                  <a:lnTo>
                    <a:pt x="72" y="2837"/>
                  </a:lnTo>
                  <a:lnTo>
                    <a:pt x="60" y="2719"/>
                  </a:lnTo>
                  <a:lnTo>
                    <a:pt x="119" y="3133"/>
                  </a:lnTo>
                  <a:lnTo>
                    <a:pt x="119" y="3093"/>
                  </a:lnTo>
                  <a:lnTo>
                    <a:pt x="139" y="3212"/>
                  </a:lnTo>
                  <a:lnTo>
                    <a:pt x="139" y="3251"/>
                  </a:lnTo>
                  <a:lnTo>
                    <a:pt x="257" y="3704"/>
                  </a:lnTo>
                  <a:lnTo>
                    <a:pt x="375" y="4157"/>
                  </a:lnTo>
                  <a:lnTo>
                    <a:pt x="552" y="4689"/>
                  </a:lnTo>
                  <a:lnTo>
                    <a:pt x="572" y="4709"/>
                  </a:lnTo>
                  <a:lnTo>
                    <a:pt x="572" y="4728"/>
                  </a:lnTo>
                  <a:lnTo>
                    <a:pt x="592" y="4787"/>
                  </a:lnTo>
                  <a:lnTo>
                    <a:pt x="789" y="5221"/>
                  </a:lnTo>
                  <a:lnTo>
                    <a:pt x="1006" y="5634"/>
                  </a:lnTo>
                  <a:lnTo>
                    <a:pt x="1006" y="5654"/>
                  </a:lnTo>
                  <a:lnTo>
                    <a:pt x="1025" y="5654"/>
                  </a:lnTo>
                  <a:lnTo>
                    <a:pt x="1084" y="5753"/>
                  </a:lnTo>
                  <a:lnTo>
                    <a:pt x="1104" y="5792"/>
                  </a:lnTo>
                  <a:lnTo>
                    <a:pt x="1143" y="5871"/>
                  </a:lnTo>
                  <a:lnTo>
                    <a:pt x="1183" y="5930"/>
                  </a:lnTo>
                  <a:lnTo>
                    <a:pt x="1301" y="6127"/>
                  </a:lnTo>
                  <a:lnTo>
                    <a:pt x="1321" y="6166"/>
                  </a:lnTo>
                  <a:lnTo>
                    <a:pt x="1439" y="6324"/>
                  </a:lnTo>
                  <a:lnTo>
                    <a:pt x="1439" y="6324"/>
                  </a:lnTo>
                  <a:lnTo>
                    <a:pt x="1400" y="6265"/>
                  </a:lnTo>
                  <a:lnTo>
                    <a:pt x="1695" y="6659"/>
                  </a:lnTo>
                  <a:lnTo>
                    <a:pt x="1990" y="7033"/>
                  </a:lnTo>
                  <a:lnTo>
                    <a:pt x="2010" y="7053"/>
                  </a:lnTo>
                  <a:lnTo>
                    <a:pt x="2365" y="7427"/>
                  </a:lnTo>
                  <a:lnTo>
                    <a:pt x="2384" y="7447"/>
                  </a:lnTo>
                  <a:lnTo>
                    <a:pt x="2404" y="7466"/>
                  </a:lnTo>
                  <a:lnTo>
                    <a:pt x="2424" y="7486"/>
                  </a:lnTo>
                  <a:lnTo>
                    <a:pt x="2444" y="7506"/>
                  </a:lnTo>
                  <a:lnTo>
                    <a:pt x="2601" y="7644"/>
                  </a:lnTo>
                  <a:lnTo>
                    <a:pt x="2522" y="7585"/>
                  </a:lnTo>
                  <a:lnTo>
                    <a:pt x="2522" y="7585"/>
                  </a:lnTo>
                  <a:lnTo>
                    <a:pt x="2581" y="7644"/>
                  </a:lnTo>
                  <a:lnTo>
                    <a:pt x="2621" y="7683"/>
                  </a:lnTo>
                  <a:lnTo>
                    <a:pt x="2700" y="7742"/>
                  </a:lnTo>
                  <a:lnTo>
                    <a:pt x="2719" y="7762"/>
                  </a:lnTo>
                  <a:lnTo>
                    <a:pt x="2759" y="7801"/>
                  </a:lnTo>
                  <a:lnTo>
                    <a:pt x="2798" y="7821"/>
                  </a:lnTo>
                  <a:lnTo>
                    <a:pt x="2877" y="7880"/>
                  </a:lnTo>
                  <a:lnTo>
                    <a:pt x="2936" y="7939"/>
                  </a:lnTo>
                  <a:lnTo>
                    <a:pt x="3448" y="8333"/>
                  </a:lnTo>
                  <a:lnTo>
                    <a:pt x="3488" y="8353"/>
                  </a:lnTo>
                  <a:lnTo>
                    <a:pt x="3901" y="8629"/>
                  </a:lnTo>
                  <a:lnTo>
                    <a:pt x="4433" y="8904"/>
                  </a:lnTo>
                  <a:lnTo>
                    <a:pt x="4847" y="9101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260" y="9259"/>
                  </a:lnTo>
                  <a:lnTo>
                    <a:pt x="5280" y="9279"/>
                  </a:lnTo>
                  <a:lnTo>
                    <a:pt x="5319" y="9279"/>
                  </a:lnTo>
                  <a:lnTo>
                    <a:pt x="5339" y="9298"/>
                  </a:lnTo>
                  <a:lnTo>
                    <a:pt x="5713" y="9416"/>
                  </a:lnTo>
                  <a:lnTo>
                    <a:pt x="6107" y="9535"/>
                  </a:lnTo>
                  <a:lnTo>
                    <a:pt x="6462" y="9613"/>
                  </a:lnTo>
                  <a:lnTo>
                    <a:pt x="6560" y="9613"/>
                  </a:lnTo>
                  <a:lnTo>
                    <a:pt x="6797" y="9673"/>
                  </a:lnTo>
                  <a:lnTo>
                    <a:pt x="6895" y="9673"/>
                  </a:lnTo>
                  <a:lnTo>
                    <a:pt x="7230" y="9712"/>
                  </a:lnTo>
                  <a:lnTo>
                    <a:pt x="7644" y="9751"/>
                  </a:lnTo>
                  <a:lnTo>
                    <a:pt x="8511" y="9751"/>
                  </a:lnTo>
                  <a:lnTo>
                    <a:pt x="8550" y="9732"/>
                  </a:lnTo>
                  <a:lnTo>
                    <a:pt x="8668" y="9732"/>
                  </a:lnTo>
                  <a:lnTo>
                    <a:pt x="8845" y="9712"/>
                  </a:lnTo>
                  <a:lnTo>
                    <a:pt x="9023" y="9692"/>
                  </a:lnTo>
                  <a:lnTo>
                    <a:pt x="9102" y="9692"/>
                  </a:lnTo>
                  <a:lnTo>
                    <a:pt x="9220" y="9673"/>
                  </a:lnTo>
                  <a:lnTo>
                    <a:pt x="9338" y="9653"/>
                  </a:lnTo>
                  <a:lnTo>
                    <a:pt x="9377" y="9653"/>
                  </a:lnTo>
                  <a:lnTo>
                    <a:pt x="9417" y="9633"/>
                  </a:lnTo>
                  <a:lnTo>
                    <a:pt x="9535" y="9613"/>
                  </a:lnTo>
                  <a:lnTo>
                    <a:pt x="9771" y="9574"/>
                  </a:lnTo>
                  <a:lnTo>
                    <a:pt x="9791" y="9554"/>
                  </a:lnTo>
                  <a:lnTo>
                    <a:pt x="10047" y="9495"/>
                  </a:lnTo>
                  <a:lnTo>
                    <a:pt x="10323" y="9416"/>
                  </a:lnTo>
                  <a:lnTo>
                    <a:pt x="10658" y="9318"/>
                  </a:lnTo>
                  <a:lnTo>
                    <a:pt x="11012" y="9180"/>
                  </a:lnTo>
                  <a:lnTo>
                    <a:pt x="11091" y="9160"/>
                  </a:lnTo>
                  <a:lnTo>
                    <a:pt x="11386" y="9023"/>
                  </a:lnTo>
                  <a:lnTo>
                    <a:pt x="11485" y="8983"/>
                  </a:lnTo>
                  <a:lnTo>
                    <a:pt x="11564" y="8924"/>
                  </a:lnTo>
                  <a:lnTo>
                    <a:pt x="11958" y="8727"/>
                  </a:lnTo>
                  <a:lnTo>
                    <a:pt x="12293" y="8530"/>
                  </a:lnTo>
                  <a:lnTo>
                    <a:pt x="12450" y="8432"/>
                  </a:lnTo>
                  <a:lnTo>
                    <a:pt x="12529" y="8372"/>
                  </a:lnTo>
                  <a:lnTo>
                    <a:pt x="12608" y="8313"/>
                  </a:lnTo>
                  <a:lnTo>
                    <a:pt x="12726" y="8235"/>
                  </a:lnTo>
                  <a:lnTo>
                    <a:pt x="12962" y="8057"/>
                  </a:lnTo>
                  <a:lnTo>
                    <a:pt x="12982" y="8038"/>
                  </a:lnTo>
                  <a:lnTo>
                    <a:pt x="13002" y="8038"/>
                  </a:lnTo>
                  <a:lnTo>
                    <a:pt x="13140" y="7900"/>
                  </a:lnTo>
                  <a:lnTo>
                    <a:pt x="13396" y="7703"/>
                  </a:lnTo>
                  <a:lnTo>
                    <a:pt x="13494" y="7604"/>
                  </a:lnTo>
                  <a:lnTo>
                    <a:pt x="13534" y="7565"/>
                  </a:lnTo>
                  <a:lnTo>
                    <a:pt x="13711" y="7407"/>
                  </a:lnTo>
                  <a:lnTo>
                    <a:pt x="13888" y="7210"/>
                  </a:lnTo>
                  <a:lnTo>
                    <a:pt x="13947" y="7151"/>
                  </a:lnTo>
                  <a:lnTo>
                    <a:pt x="14164" y="6915"/>
                  </a:lnTo>
                  <a:lnTo>
                    <a:pt x="14381" y="6639"/>
                  </a:lnTo>
                  <a:lnTo>
                    <a:pt x="14440" y="6560"/>
                  </a:lnTo>
                  <a:lnTo>
                    <a:pt x="14735" y="6127"/>
                  </a:lnTo>
                  <a:lnTo>
                    <a:pt x="14991" y="5733"/>
                  </a:lnTo>
                  <a:lnTo>
                    <a:pt x="15050" y="5634"/>
                  </a:lnTo>
                  <a:lnTo>
                    <a:pt x="15188" y="5339"/>
                  </a:lnTo>
                  <a:lnTo>
                    <a:pt x="15208" y="5319"/>
                  </a:lnTo>
                  <a:lnTo>
                    <a:pt x="15247" y="5260"/>
                  </a:lnTo>
                  <a:lnTo>
                    <a:pt x="15306" y="5103"/>
                  </a:lnTo>
                  <a:lnTo>
                    <a:pt x="15503" y="4669"/>
                  </a:lnTo>
                  <a:lnTo>
                    <a:pt x="15543" y="4590"/>
                  </a:lnTo>
                  <a:lnTo>
                    <a:pt x="15543" y="4551"/>
                  </a:lnTo>
                  <a:lnTo>
                    <a:pt x="15543" y="4531"/>
                  </a:lnTo>
                  <a:lnTo>
                    <a:pt x="15641" y="4256"/>
                  </a:lnTo>
                  <a:lnTo>
                    <a:pt x="15740" y="3980"/>
                  </a:lnTo>
                  <a:lnTo>
                    <a:pt x="15858" y="3527"/>
                  </a:lnTo>
                  <a:lnTo>
                    <a:pt x="15858" y="3487"/>
                  </a:lnTo>
                  <a:lnTo>
                    <a:pt x="15878" y="3389"/>
                  </a:lnTo>
                  <a:lnTo>
                    <a:pt x="15878" y="3369"/>
                  </a:lnTo>
                  <a:lnTo>
                    <a:pt x="15937" y="3034"/>
                  </a:lnTo>
                  <a:lnTo>
                    <a:pt x="15996" y="2719"/>
                  </a:lnTo>
                  <a:lnTo>
                    <a:pt x="16016" y="2404"/>
                  </a:lnTo>
                  <a:lnTo>
                    <a:pt x="15858" y="2187"/>
                  </a:lnTo>
                  <a:lnTo>
                    <a:pt x="15681" y="1990"/>
                  </a:lnTo>
                  <a:lnTo>
                    <a:pt x="15484" y="1793"/>
                  </a:lnTo>
                  <a:lnTo>
                    <a:pt x="15287" y="1616"/>
                  </a:lnTo>
                  <a:lnTo>
                    <a:pt x="15070" y="1458"/>
                  </a:lnTo>
                  <a:lnTo>
                    <a:pt x="14834" y="1301"/>
                  </a:lnTo>
                  <a:lnTo>
                    <a:pt x="14597" y="1143"/>
                  </a:lnTo>
                  <a:lnTo>
                    <a:pt x="14341" y="1005"/>
                  </a:lnTo>
                  <a:lnTo>
                    <a:pt x="14085" y="887"/>
                  </a:lnTo>
                  <a:lnTo>
                    <a:pt x="13829" y="769"/>
                  </a:lnTo>
                  <a:lnTo>
                    <a:pt x="13278" y="572"/>
                  </a:lnTo>
                  <a:lnTo>
                    <a:pt x="12687" y="395"/>
                  </a:lnTo>
                  <a:lnTo>
                    <a:pt x="12076" y="257"/>
                  </a:lnTo>
                  <a:lnTo>
                    <a:pt x="11446" y="158"/>
                  </a:lnTo>
                  <a:lnTo>
                    <a:pt x="10796" y="80"/>
                  </a:lnTo>
                  <a:lnTo>
                    <a:pt x="10126" y="40"/>
                  </a:lnTo>
                  <a:lnTo>
                    <a:pt x="945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3"/>
            <p:cNvSpPr/>
            <p:nvPr/>
          </p:nvSpPr>
          <p:spPr>
            <a:xfrm>
              <a:off x="1548625" y="2398525"/>
              <a:ext cx="399400" cy="136425"/>
            </a:xfrm>
            <a:custGeom>
              <a:avLst/>
              <a:gdLst/>
              <a:ahLst/>
              <a:cxnLst/>
              <a:rect l="l" t="t" r="r" b="b"/>
              <a:pathLst>
                <a:path w="15976" h="5457" extrusionOk="0">
                  <a:moveTo>
                    <a:pt x="6461" y="0"/>
                  </a:moveTo>
                  <a:lnTo>
                    <a:pt x="5870" y="40"/>
                  </a:lnTo>
                  <a:lnTo>
                    <a:pt x="5279" y="99"/>
                  </a:lnTo>
                  <a:lnTo>
                    <a:pt x="4708" y="178"/>
                  </a:lnTo>
                  <a:lnTo>
                    <a:pt x="4157" y="276"/>
                  </a:lnTo>
                  <a:lnTo>
                    <a:pt x="3625" y="394"/>
                  </a:lnTo>
                  <a:lnTo>
                    <a:pt x="3093" y="552"/>
                  </a:lnTo>
                  <a:lnTo>
                    <a:pt x="2600" y="709"/>
                  </a:lnTo>
                  <a:lnTo>
                    <a:pt x="2147" y="887"/>
                  </a:lnTo>
                  <a:lnTo>
                    <a:pt x="1694" y="1084"/>
                  </a:lnTo>
                  <a:lnTo>
                    <a:pt x="1300" y="1320"/>
                  </a:lnTo>
                  <a:lnTo>
                    <a:pt x="926" y="1556"/>
                  </a:lnTo>
                  <a:lnTo>
                    <a:pt x="572" y="1812"/>
                  </a:lnTo>
                  <a:lnTo>
                    <a:pt x="276" y="2088"/>
                  </a:lnTo>
                  <a:lnTo>
                    <a:pt x="20" y="2384"/>
                  </a:lnTo>
                  <a:lnTo>
                    <a:pt x="0" y="2403"/>
                  </a:lnTo>
                  <a:lnTo>
                    <a:pt x="20" y="2443"/>
                  </a:lnTo>
                  <a:lnTo>
                    <a:pt x="20" y="2482"/>
                  </a:lnTo>
                  <a:lnTo>
                    <a:pt x="0" y="2482"/>
                  </a:lnTo>
                  <a:lnTo>
                    <a:pt x="394" y="2758"/>
                  </a:lnTo>
                  <a:lnTo>
                    <a:pt x="769" y="3014"/>
                  </a:lnTo>
                  <a:lnTo>
                    <a:pt x="1163" y="3250"/>
                  </a:lnTo>
                  <a:lnTo>
                    <a:pt x="1537" y="3487"/>
                  </a:lnTo>
                  <a:lnTo>
                    <a:pt x="2305" y="3881"/>
                  </a:lnTo>
                  <a:lnTo>
                    <a:pt x="3073" y="4235"/>
                  </a:lnTo>
                  <a:lnTo>
                    <a:pt x="3822" y="4551"/>
                  </a:lnTo>
                  <a:lnTo>
                    <a:pt x="4551" y="4807"/>
                  </a:lnTo>
                  <a:lnTo>
                    <a:pt x="5279" y="5004"/>
                  </a:lnTo>
                  <a:lnTo>
                    <a:pt x="5989" y="5181"/>
                  </a:lnTo>
                  <a:lnTo>
                    <a:pt x="6698" y="5299"/>
                  </a:lnTo>
                  <a:lnTo>
                    <a:pt x="7387" y="5378"/>
                  </a:lnTo>
                  <a:lnTo>
                    <a:pt x="8057" y="5437"/>
                  </a:lnTo>
                  <a:lnTo>
                    <a:pt x="8707" y="5457"/>
                  </a:lnTo>
                  <a:lnTo>
                    <a:pt x="9337" y="5437"/>
                  </a:lnTo>
                  <a:lnTo>
                    <a:pt x="9948" y="5417"/>
                  </a:lnTo>
                  <a:lnTo>
                    <a:pt x="10539" y="5358"/>
                  </a:lnTo>
                  <a:lnTo>
                    <a:pt x="11090" y="5279"/>
                  </a:lnTo>
                  <a:lnTo>
                    <a:pt x="11642" y="5181"/>
                  </a:lnTo>
                  <a:lnTo>
                    <a:pt x="12154" y="5063"/>
                  </a:lnTo>
                  <a:lnTo>
                    <a:pt x="12647" y="4944"/>
                  </a:lnTo>
                  <a:lnTo>
                    <a:pt x="13119" y="4807"/>
                  </a:lnTo>
                  <a:lnTo>
                    <a:pt x="13533" y="4669"/>
                  </a:lnTo>
                  <a:lnTo>
                    <a:pt x="13947" y="4531"/>
                  </a:lnTo>
                  <a:lnTo>
                    <a:pt x="14656" y="4255"/>
                  </a:lnTo>
                  <a:lnTo>
                    <a:pt x="15227" y="3999"/>
                  </a:lnTo>
                  <a:lnTo>
                    <a:pt x="15641" y="3763"/>
                  </a:lnTo>
                  <a:lnTo>
                    <a:pt x="15897" y="3625"/>
                  </a:lnTo>
                  <a:lnTo>
                    <a:pt x="15976" y="3546"/>
                  </a:lnTo>
                  <a:lnTo>
                    <a:pt x="15818" y="3329"/>
                  </a:lnTo>
                  <a:lnTo>
                    <a:pt x="15641" y="3132"/>
                  </a:lnTo>
                  <a:lnTo>
                    <a:pt x="15266" y="2719"/>
                  </a:lnTo>
                  <a:lnTo>
                    <a:pt x="14853" y="2364"/>
                  </a:lnTo>
                  <a:lnTo>
                    <a:pt x="14419" y="2009"/>
                  </a:lnTo>
                  <a:lnTo>
                    <a:pt x="13947" y="1714"/>
                  </a:lnTo>
                  <a:lnTo>
                    <a:pt x="13454" y="1419"/>
                  </a:lnTo>
                  <a:lnTo>
                    <a:pt x="12942" y="1162"/>
                  </a:lnTo>
                  <a:lnTo>
                    <a:pt x="12391" y="926"/>
                  </a:lnTo>
                  <a:lnTo>
                    <a:pt x="11839" y="729"/>
                  </a:lnTo>
                  <a:lnTo>
                    <a:pt x="11268" y="552"/>
                  </a:lnTo>
                  <a:lnTo>
                    <a:pt x="10677" y="394"/>
                  </a:lnTo>
                  <a:lnTo>
                    <a:pt x="10086" y="276"/>
                  </a:lnTo>
                  <a:lnTo>
                    <a:pt x="9495" y="158"/>
                  </a:lnTo>
                  <a:lnTo>
                    <a:pt x="8884" y="79"/>
                  </a:lnTo>
                  <a:lnTo>
                    <a:pt x="8274" y="40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3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extrusionOk="0">
                  <a:moveTo>
                    <a:pt x="4925" y="0"/>
                  </a:move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3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fill="none" extrusionOk="0">
                  <a:moveTo>
                    <a:pt x="8333" y="867"/>
                  </a:move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43"/>
                  </a:lnTo>
                  <a:lnTo>
                    <a:pt x="1" y="5023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3"/>
            <p:cNvSpPr/>
            <p:nvPr/>
          </p:nvSpPr>
          <p:spPr>
            <a:xfrm>
              <a:off x="1655475" y="2074475"/>
              <a:ext cx="187650" cy="108875"/>
            </a:xfrm>
            <a:custGeom>
              <a:avLst/>
              <a:gdLst/>
              <a:ahLst/>
              <a:cxnLst/>
              <a:rect l="l" t="t" r="r" b="b"/>
              <a:pathLst>
                <a:path w="7506" h="4355" extrusionOk="0">
                  <a:moveTo>
                    <a:pt x="3803" y="1"/>
                  </a:moveTo>
                  <a:lnTo>
                    <a:pt x="3448" y="20"/>
                  </a:lnTo>
                  <a:lnTo>
                    <a:pt x="3074" y="40"/>
                  </a:lnTo>
                  <a:lnTo>
                    <a:pt x="2739" y="80"/>
                  </a:lnTo>
                  <a:lnTo>
                    <a:pt x="2384" y="158"/>
                  </a:lnTo>
                  <a:lnTo>
                    <a:pt x="2049" y="237"/>
                  </a:lnTo>
                  <a:lnTo>
                    <a:pt x="1734" y="336"/>
                  </a:lnTo>
                  <a:lnTo>
                    <a:pt x="1419" y="474"/>
                  </a:lnTo>
                  <a:lnTo>
                    <a:pt x="1124" y="611"/>
                  </a:lnTo>
                  <a:lnTo>
                    <a:pt x="946" y="730"/>
                  </a:lnTo>
                  <a:lnTo>
                    <a:pt x="789" y="848"/>
                  </a:lnTo>
                  <a:lnTo>
                    <a:pt x="631" y="966"/>
                  </a:lnTo>
                  <a:lnTo>
                    <a:pt x="493" y="1084"/>
                  </a:lnTo>
                  <a:lnTo>
                    <a:pt x="375" y="1202"/>
                  </a:lnTo>
                  <a:lnTo>
                    <a:pt x="277" y="1340"/>
                  </a:lnTo>
                  <a:lnTo>
                    <a:pt x="198" y="1478"/>
                  </a:lnTo>
                  <a:lnTo>
                    <a:pt x="119" y="1616"/>
                  </a:lnTo>
                  <a:lnTo>
                    <a:pt x="60" y="1754"/>
                  </a:lnTo>
                  <a:lnTo>
                    <a:pt x="21" y="1892"/>
                  </a:lnTo>
                  <a:lnTo>
                    <a:pt x="1" y="2030"/>
                  </a:lnTo>
                  <a:lnTo>
                    <a:pt x="1" y="2168"/>
                  </a:lnTo>
                  <a:lnTo>
                    <a:pt x="1" y="2305"/>
                  </a:lnTo>
                  <a:lnTo>
                    <a:pt x="21" y="2443"/>
                  </a:lnTo>
                  <a:lnTo>
                    <a:pt x="60" y="2581"/>
                  </a:lnTo>
                  <a:lnTo>
                    <a:pt x="119" y="2719"/>
                  </a:lnTo>
                  <a:lnTo>
                    <a:pt x="218" y="2916"/>
                  </a:lnTo>
                  <a:lnTo>
                    <a:pt x="336" y="3093"/>
                  </a:lnTo>
                  <a:lnTo>
                    <a:pt x="493" y="3271"/>
                  </a:lnTo>
                  <a:lnTo>
                    <a:pt x="690" y="3428"/>
                  </a:lnTo>
                  <a:lnTo>
                    <a:pt x="868" y="3566"/>
                  </a:lnTo>
                  <a:lnTo>
                    <a:pt x="1065" y="3684"/>
                  </a:lnTo>
                  <a:lnTo>
                    <a:pt x="1340" y="3842"/>
                  </a:lnTo>
                  <a:lnTo>
                    <a:pt x="1636" y="3980"/>
                  </a:lnTo>
                  <a:lnTo>
                    <a:pt x="1951" y="4098"/>
                  </a:lnTo>
                  <a:lnTo>
                    <a:pt x="2286" y="4177"/>
                  </a:lnTo>
                  <a:lnTo>
                    <a:pt x="2621" y="4256"/>
                  </a:lnTo>
                  <a:lnTo>
                    <a:pt x="2975" y="4315"/>
                  </a:lnTo>
                  <a:lnTo>
                    <a:pt x="3330" y="4334"/>
                  </a:lnTo>
                  <a:lnTo>
                    <a:pt x="3684" y="4354"/>
                  </a:lnTo>
                  <a:lnTo>
                    <a:pt x="4059" y="4354"/>
                  </a:lnTo>
                  <a:lnTo>
                    <a:pt x="4413" y="4315"/>
                  </a:lnTo>
                  <a:lnTo>
                    <a:pt x="4768" y="4275"/>
                  </a:lnTo>
                  <a:lnTo>
                    <a:pt x="5103" y="4216"/>
                  </a:lnTo>
                  <a:lnTo>
                    <a:pt x="5438" y="4118"/>
                  </a:lnTo>
                  <a:lnTo>
                    <a:pt x="5772" y="4019"/>
                  </a:lnTo>
                  <a:lnTo>
                    <a:pt x="6068" y="3901"/>
                  </a:lnTo>
                  <a:lnTo>
                    <a:pt x="6363" y="3743"/>
                  </a:lnTo>
                  <a:lnTo>
                    <a:pt x="6600" y="3606"/>
                  </a:lnTo>
                  <a:lnTo>
                    <a:pt x="6797" y="3448"/>
                  </a:lnTo>
                  <a:lnTo>
                    <a:pt x="6994" y="3290"/>
                  </a:lnTo>
                  <a:lnTo>
                    <a:pt x="7151" y="3113"/>
                  </a:lnTo>
                  <a:lnTo>
                    <a:pt x="7269" y="2936"/>
                  </a:lnTo>
                  <a:lnTo>
                    <a:pt x="7368" y="2739"/>
                  </a:lnTo>
                  <a:lnTo>
                    <a:pt x="7427" y="2601"/>
                  </a:lnTo>
                  <a:lnTo>
                    <a:pt x="7466" y="2483"/>
                  </a:lnTo>
                  <a:lnTo>
                    <a:pt x="7486" y="2345"/>
                  </a:lnTo>
                  <a:lnTo>
                    <a:pt x="7506" y="2207"/>
                  </a:lnTo>
                  <a:lnTo>
                    <a:pt x="7486" y="2069"/>
                  </a:lnTo>
                  <a:lnTo>
                    <a:pt x="7466" y="1931"/>
                  </a:lnTo>
                  <a:lnTo>
                    <a:pt x="7427" y="1793"/>
                  </a:lnTo>
                  <a:lnTo>
                    <a:pt x="7388" y="1655"/>
                  </a:lnTo>
                  <a:lnTo>
                    <a:pt x="7329" y="1518"/>
                  </a:lnTo>
                  <a:lnTo>
                    <a:pt x="7230" y="1380"/>
                  </a:lnTo>
                  <a:lnTo>
                    <a:pt x="7151" y="1261"/>
                  </a:lnTo>
                  <a:lnTo>
                    <a:pt x="7033" y="1143"/>
                  </a:lnTo>
                  <a:lnTo>
                    <a:pt x="6915" y="1005"/>
                  </a:lnTo>
                  <a:lnTo>
                    <a:pt x="6757" y="887"/>
                  </a:lnTo>
                  <a:lnTo>
                    <a:pt x="6619" y="789"/>
                  </a:lnTo>
                  <a:lnTo>
                    <a:pt x="6442" y="671"/>
                  </a:lnTo>
                  <a:lnTo>
                    <a:pt x="6166" y="513"/>
                  </a:lnTo>
                  <a:lnTo>
                    <a:pt x="5851" y="395"/>
                  </a:lnTo>
                  <a:lnTo>
                    <a:pt x="5536" y="277"/>
                  </a:lnTo>
                  <a:lnTo>
                    <a:pt x="5201" y="178"/>
                  </a:lnTo>
                  <a:lnTo>
                    <a:pt x="4866" y="99"/>
                  </a:lnTo>
                  <a:lnTo>
                    <a:pt x="4512" y="60"/>
                  </a:lnTo>
                  <a:lnTo>
                    <a:pt x="4157" y="20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33"/>
          <p:cNvGrpSpPr/>
          <p:nvPr/>
        </p:nvGrpSpPr>
        <p:grpSpPr>
          <a:xfrm>
            <a:off x="7887729" y="1113816"/>
            <a:ext cx="491076" cy="475810"/>
            <a:chOff x="10401025" y="944500"/>
            <a:chExt cx="1235100" cy="1196704"/>
          </a:xfrm>
        </p:grpSpPr>
        <p:sp>
          <p:nvSpPr>
            <p:cNvPr id="2160" name="Google Shape;2160;p33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1" name="Google Shape;2161;p33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2162" name="Google Shape;2162;p33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33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33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33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33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3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3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3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0" name="Google Shape;2170;p33"/>
          <p:cNvGrpSpPr/>
          <p:nvPr/>
        </p:nvGrpSpPr>
        <p:grpSpPr>
          <a:xfrm>
            <a:off x="209378" y="3757149"/>
            <a:ext cx="1875861" cy="1182997"/>
            <a:chOff x="3950825" y="2616175"/>
            <a:chExt cx="1119850" cy="706225"/>
          </a:xfrm>
        </p:grpSpPr>
        <p:sp>
          <p:nvSpPr>
            <p:cNvPr id="2171" name="Google Shape;2171;p33"/>
            <p:cNvSpPr/>
            <p:nvPr/>
          </p:nvSpPr>
          <p:spPr>
            <a:xfrm>
              <a:off x="3950825" y="2721575"/>
              <a:ext cx="1119850" cy="600825"/>
            </a:xfrm>
            <a:custGeom>
              <a:avLst/>
              <a:gdLst/>
              <a:ahLst/>
              <a:cxnLst/>
              <a:rect l="l" t="t" r="r" b="b"/>
              <a:pathLst>
                <a:path w="44794" h="24033" extrusionOk="0">
                  <a:moveTo>
                    <a:pt x="19423" y="0"/>
                  </a:moveTo>
                  <a:lnTo>
                    <a:pt x="19147" y="20"/>
                  </a:lnTo>
                  <a:lnTo>
                    <a:pt x="18556" y="99"/>
                  </a:lnTo>
                  <a:lnTo>
                    <a:pt x="17906" y="217"/>
                  </a:lnTo>
                  <a:lnTo>
                    <a:pt x="17236" y="375"/>
                  </a:lnTo>
                  <a:lnTo>
                    <a:pt x="16527" y="572"/>
                  </a:lnTo>
                  <a:lnTo>
                    <a:pt x="15798" y="808"/>
                  </a:lnTo>
                  <a:lnTo>
                    <a:pt x="15030" y="1064"/>
                  </a:lnTo>
                  <a:lnTo>
                    <a:pt x="14262" y="1379"/>
                  </a:lnTo>
                  <a:lnTo>
                    <a:pt x="13454" y="1694"/>
                  </a:lnTo>
                  <a:lnTo>
                    <a:pt x="12646" y="2049"/>
                  </a:lnTo>
                  <a:lnTo>
                    <a:pt x="11819" y="2423"/>
                  </a:lnTo>
                  <a:lnTo>
                    <a:pt x="11011" y="2817"/>
                  </a:lnTo>
                  <a:lnTo>
                    <a:pt x="10184" y="3231"/>
                  </a:lnTo>
                  <a:lnTo>
                    <a:pt x="9357" y="3664"/>
                  </a:lnTo>
                  <a:lnTo>
                    <a:pt x="8549" y="4098"/>
                  </a:lnTo>
                  <a:lnTo>
                    <a:pt x="7742" y="4551"/>
                  </a:lnTo>
                  <a:lnTo>
                    <a:pt x="6973" y="4984"/>
                  </a:lnTo>
                  <a:lnTo>
                    <a:pt x="6205" y="5437"/>
                  </a:lnTo>
                  <a:lnTo>
                    <a:pt x="5476" y="5890"/>
                  </a:lnTo>
                  <a:lnTo>
                    <a:pt x="4767" y="6343"/>
                  </a:lnTo>
                  <a:lnTo>
                    <a:pt x="4078" y="6796"/>
                  </a:lnTo>
                  <a:lnTo>
                    <a:pt x="3447" y="7230"/>
                  </a:lnTo>
                  <a:lnTo>
                    <a:pt x="2837" y="7663"/>
                  </a:lnTo>
                  <a:lnTo>
                    <a:pt x="2285" y="8057"/>
                  </a:lnTo>
                  <a:lnTo>
                    <a:pt x="1793" y="8451"/>
                  </a:lnTo>
                  <a:lnTo>
                    <a:pt x="1340" y="8825"/>
                  </a:lnTo>
                  <a:lnTo>
                    <a:pt x="946" y="9180"/>
                  </a:lnTo>
                  <a:lnTo>
                    <a:pt x="611" y="9515"/>
                  </a:lnTo>
                  <a:lnTo>
                    <a:pt x="355" y="9810"/>
                  </a:lnTo>
                  <a:lnTo>
                    <a:pt x="158" y="10066"/>
                  </a:lnTo>
                  <a:lnTo>
                    <a:pt x="99" y="10184"/>
                  </a:lnTo>
                  <a:lnTo>
                    <a:pt x="40" y="10302"/>
                  </a:lnTo>
                  <a:lnTo>
                    <a:pt x="20" y="10401"/>
                  </a:lnTo>
                  <a:lnTo>
                    <a:pt x="0" y="10499"/>
                  </a:lnTo>
                  <a:lnTo>
                    <a:pt x="20" y="10598"/>
                  </a:lnTo>
                  <a:lnTo>
                    <a:pt x="59" y="10696"/>
                  </a:lnTo>
                  <a:lnTo>
                    <a:pt x="118" y="10834"/>
                  </a:lnTo>
                  <a:lnTo>
                    <a:pt x="217" y="10953"/>
                  </a:lnTo>
                  <a:lnTo>
                    <a:pt x="473" y="11268"/>
                  </a:lnTo>
                  <a:lnTo>
                    <a:pt x="828" y="11622"/>
                  </a:lnTo>
                  <a:lnTo>
                    <a:pt x="1261" y="12016"/>
                  </a:lnTo>
                  <a:lnTo>
                    <a:pt x="1793" y="12450"/>
                  </a:lnTo>
                  <a:lnTo>
                    <a:pt x="2384" y="12903"/>
                  </a:lnTo>
                  <a:lnTo>
                    <a:pt x="3053" y="13415"/>
                  </a:lnTo>
                  <a:lnTo>
                    <a:pt x="3782" y="13927"/>
                  </a:lnTo>
                  <a:lnTo>
                    <a:pt x="4570" y="14479"/>
                  </a:lnTo>
                  <a:lnTo>
                    <a:pt x="5417" y="15030"/>
                  </a:lnTo>
                  <a:lnTo>
                    <a:pt x="6304" y="15601"/>
                  </a:lnTo>
                  <a:lnTo>
                    <a:pt x="7229" y="16192"/>
                  </a:lnTo>
                  <a:lnTo>
                    <a:pt x="8175" y="16783"/>
                  </a:lnTo>
                  <a:lnTo>
                    <a:pt x="9180" y="17374"/>
                  </a:lnTo>
                  <a:lnTo>
                    <a:pt x="10184" y="17965"/>
                  </a:lnTo>
                  <a:lnTo>
                    <a:pt x="11208" y="18556"/>
                  </a:lnTo>
                  <a:lnTo>
                    <a:pt x="12252" y="19127"/>
                  </a:lnTo>
                  <a:lnTo>
                    <a:pt x="13296" y="19699"/>
                  </a:lnTo>
                  <a:lnTo>
                    <a:pt x="14321" y="20250"/>
                  </a:lnTo>
                  <a:lnTo>
                    <a:pt x="15365" y="20762"/>
                  </a:lnTo>
                  <a:lnTo>
                    <a:pt x="16389" y="21274"/>
                  </a:lnTo>
                  <a:lnTo>
                    <a:pt x="17374" y="21727"/>
                  </a:lnTo>
                  <a:lnTo>
                    <a:pt x="18359" y="22181"/>
                  </a:lnTo>
                  <a:lnTo>
                    <a:pt x="19304" y="22574"/>
                  </a:lnTo>
                  <a:lnTo>
                    <a:pt x="20211" y="22929"/>
                  </a:lnTo>
                  <a:lnTo>
                    <a:pt x="21077" y="23244"/>
                  </a:lnTo>
                  <a:lnTo>
                    <a:pt x="21885" y="23520"/>
                  </a:lnTo>
                  <a:lnTo>
                    <a:pt x="22653" y="23737"/>
                  </a:lnTo>
                  <a:lnTo>
                    <a:pt x="23362" y="23894"/>
                  </a:lnTo>
                  <a:lnTo>
                    <a:pt x="23677" y="23953"/>
                  </a:lnTo>
                  <a:lnTo>
                    <a:pt x="23993" y="23993"/>
                  </a:lnTo>
                  <a:lnTo>
                    <a:pt x="24288" y="24012"/>
                  </a:lnTo>
                  <a:lnTo>
                    <a:pt x="24544" y="24032"/>
                  </a:lnTo>
                  <a:lnTo>
                    <a:pt x="24781" y="24032"/>
                  </a:lnTo>
                  <a:lnTo>
                    <a:pt x="25096" y="23973"/>
                  </a:lnTo>
                  <a:lnTo>
                    <a:pt x="25509" y="23855"/>
                  </a:lnTo>
                  <a:lnTo>
                    <a:pt x="25982" y="23678"/>
                  </a:lnTo>
                  <a:lnTo>
                    <a:pt x="26534" y="23461"/>
                  </a:lnTo>
                  <a:lnTo>
                    <a:pt x="27144" y="23185"/>
                  </a:lnTo>
                  <a:lnTo>
                    <a:pt x="27834" y="22870"/>
                  </a:lnTo>
                  <a:lnTo>
                    <a:pt x="28543" y="22515"/>
                  </a:lnTo>
                  <a:lnTo>
                    <a:pt x="30119" y="21708"/>
                  </a:lnTo>
                  <a:lnTo>
                    <a:pt x="31833" y="20782"/>
                  </a:lnTo>
                  <a:lnTo>
                    <a:pt x="33625" y="19758"/>
                  </a:lnTo>
                  <a:lnTo>
                    <a:pt x="35437" y="18714"/>
                  </a:lnTo>
                  <a:lnTo>
                    <a:pt x="37230" y="17630"/>
                  </a:lnTo>
                  <a:lnTo>
                    <a:pt x="38944" y="16567"/>
                  </a:lnTo>
                  <a:lnTo>
                    <a:pt x="40539" y="15542"/>
                  </a:lnTo>
                  <a:lnTo>
                    <a:pt x="41938" y="14597"/>
                  </a:lnTo>
                  <a:lnTo>
                    <a:pt x="42568" y="14163"/>
                  </a:lnTo>
                  <a:lnTo>
                    <a:pt x="43120" y="13750"/>
                  </a:lnTo>
                  <a:lnTo>
                    <a:pt x="43612" y="13375"/>
                  </a:lnTo>
                  <a:lnTo>
                    <a:pt x="44026" y="13041"/>
                  </a:lnTo>
                  <a:lnTo>
                    <a:pt x="44361" y="12745"/>
                  </a:lnTo>
                  <a:lnTo>
                    <a:pt x="44597" y="12509"/>
                  </a:lnTo>
                  <a:lnTo>
                    <a:pt x="44676" y="12390"/>
                  </a:lnTo>
                  <a:lnTo>
                    <a:pt x="44755" y="12292"/>
                  </a:lnTo>
                  <a:lnTo>
                    <a:pt x="44774" y="12213"/>
                  </a:lnTo>
                  <a:lnTo>
                    <a:pt x="44794" y="12154"/>
                  </a:lnTo>
                  <a:lnTo>
                    <a:pt x="44774" y="12095"/>
                  </a:lnTo>
                  <a:lnTo>
                    <a:pt x="44735" y="12016"/>
                  </a:lnTo>
                  <a:lnTo>
                    <a:pt x="44577" y="11819"/>
                  </a:lnTo>
                  <a:lnTo>
                    <a:pt x="44301" y="11583"/>
                  </a:lnTo>
                  <a:lnTo>
                    <a:pt x="43947" y="11287"/>
                  </a:lnTo>
                  <a:lnTo>
                    <a:pt x="43494" y="10972"/>
                  </a:lnTo>
                  <a:lnTo>
                    <a:pt x="42942" y="10598"/>
                  </a:lnTo>
                  <a:lnTo>
                    <a:pt x="42332" y="10204"/>
                  </a:lnTo>
                  <a:lnTo>
                    <a:pt x="41662" y="9771"/>
                  </a:lnTo>
                  <a:lnTo>
                    <a:pt x="40086" y="8825"/>
                  </a:lnTo>
                  <a:lnTo>
                    <a:pt x="38313" y="7801"/>
                  </a:lnTo>
                  <a:lnTo>
                    <a:pt x="36383" y="6717"/>
                  </a:lnTo>
                  <a:lnTo>
                    <a:pt x="34334" y="5634"/>
                  </a:lnTo>
                  <a:lnTo>
                    <a:pt x="32226" y="4570"/>
                  </a:lnTo>
                  <a:lnTo>
                    <a:pt x="31143" y="4038"/>
                  </a:lnTo>
                  <a:lnTo>
                    <a:pt x="30079" y="3526"/>
                  </a:lnTo>
                  <a:lnTo>
                    <a:pt x="29035" y="3054"/>
                  </a:lnTo>
                  <a:lnTo>
                    <a:pt x="27991" y="2581"/>
                  </a:lnTo>
                  <a:lnTo>
                    <a:pt x="26967" y="2147"/>
                  </a:lnTo>
                  <a:lnTo>
                    <a:pt x="25962" y="1734"/>
                  </a:lnTo>
                  <a:lnTo>
                    <a:pt x="24997" y="1359"/>
                  </a:lnTo>
                  <a:lnTo>
                    <a:pt x="24071" y="1025"/>
                  </a:lnTo>
                  <a:lnTo>
                    <a:pt x="23205" y="709"/>
                  </a:lnTo>
                  <a:lnTo>
                    <a:pt x="22377" y="473"/>
                  </a:lnTo>
                  <a:lnTo>
                    <a:pt x="21609" y="256"/>
                  </a:lnTo>
                  <a:lnTo>
                    <a:pt x="20900" y="118"/>
                  </a:lnTo>
                  <a:lnTo>
                    <a:pt x="20565" y="59"/>
                  </a:lnTo>
                  <a:lnTo>
                    <a:pt x="20250" y="20"/>
                  </a:lnTo>
                  <a:lnTo>
                    <a:pt x="19954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3"/>
            <p:cNvSpPr/>
            <p:nvPr/>
          </p:nvSpPr>
          <p:spPr>
            <a:xfrm>
              <a:off x="4503350" y="2652625"/>
              <a:ext cx="84225" cy="48775"/>
            </a:xfrm>
            <a:custGeom>
              <a:avLst/>
              <a:gdLst/>
              <a:ahLst/>
              <a:cxnLst/>
              <a:rect l="l" t="t" r="r" b="b"/>
              <a:pathLst>
                <a:path w="3369" h="1951" extrusionOk="0">
                  <a:moveTo>
                    <a:pt x="1" y="1"/>
                  </a:moveTo>
                  <a:lnTo>
                    <a:pt x="3369" y="1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3"/>
            <p:cNvSpPr/>
            <p:nvPr/>
          </p:nvSpPr>
          <p:spPr>
            <a:xfrm>
              <a:off x="4599375" y="2717625"/>
              <a:ext cx="25" cy="52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1" y="20"/>
                  </a:moveTo>
                  <a:lnTo>
                    <a:pt x="1" y="1"/>
                  </a:lnTo>
                  <a:lnTo>
                    <a:pt x="1" y="2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3"/>
            <p:cNvSpPr/>
            <p:nvPr/>
          </p:nvSpPr>
          <p:spPr>
            <a:xfrm>
              <a:off x="4598400" y="2720575"/>
              <a:ext cx="525" cy="1500"/>
            </a:xfrm>
            <a:custGeom>
              <a:avLst/>
              <a:gdLst/>
              <a:ahLst/>
              <a:cxnLst/>
              <a:rect l="l" t="t" r="r" b="b"/>
              <a:pathLst>
                <a:path w="21" h="60" extrusionOk="0">
                  <a:moveTo>
                    <a:pt x="20" y="1"/>
                  </a:moveTo>
                  <a:lnTo>
                    <a:pt x="20" y="1"/>
                  </a:lnTo>
                  <a:lnTo>
                    <a:pt x="20" y="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0" y="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3"/>
            <p:cNvSpPr/>
            <p:nvPr/>
          </p:nvSpPr>
          <p:spPr>
            <a:xfrm>
              <a:off x="4597400" y="2710725"/>
              <a:ext cx="1025" cy="2500"/>
            </a:xfrm>
            <a:custGeom>
              <a:avLst/>
              <a:gdLst/>
              <a:ahLst/>
              <a:cxnLst/>
              <a:rect l="l" t="t" r="r" b="b"/>
              <a:pathLst>
                <a:path w="41" h="100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3"/>
            <p:cNvSpPr/>
            <p:nvPr/>
          </p:nvSpPr>
          <p:spPr>
            <a:xfrm>
              <a:off x="4587550" y="2701375"/>
              <a:ext cx="5450" cy="3975"/>
            </a:xfrm>
            <a:custGeom>
              <a:avLst/>
              <a:gdLst/>
              <a:ahLst/>
              <a:cxnLst/>
              <a:rect l="l" t="t" r="r" b="b"/>
              <a:pathLst>
                <a:path w="218" h="159" extrusionOk="0">
                  <a:moveTo>
                    <a:pt x="1" y="1"/>
                  </a:moveTo>
                  <a:lnTo>
                    <a:pt x="1" y="1"/>
                  </a:lnTo>
                  <a:lnTo>
                    <a:pt x="119" y="79"/>
                  </a:lnTo>
                  <a:lnTo>
                    <a:pt x="218" y="158"/>
                  </a:lnTo>
                  <a:lnTo>
                    <a:pt x="218" y="158"/>
                  </a:lnTo>
                  <a:lnTo>
                    <a:pt x="218" y="158"/>
                  </a:lnTo>
                  <a:lnTo>
                    <a:pt x="119" y="7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3"/>
            <p:cNvSpPr/>
            <p:nvPr/>
          </p:nvSpPr>
          <p:spPr>
            <a:xfrm>
              <a:off x="4593975" y="2706300"/>
              <a:ext cx="2475" cy="2975"/>
            </a:xfrm>
            <a:custGeom>
              <a:avLst/>
              <a:gdLst/>
              <a:ahLst/>
              <a:cxnLst/>
              <a:rect l="l" t="t" r="r" b="b"/>
              <a:pathLst>
                <a:path w="99" h="119" extrusionOk="0">
                  <a:moveTo>
                    <a:pt x="0" y="1"/>
                  </a:moveTo>
                  <a:lnTo>
                    <a:pt x="0" y="20"/>
                  </a:lnTo>
                  <a:lnTo>
                    <a:pt x="99" y="1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3"/>
            <p:cNvSpPr/>
            <p:nvPr/>
          </p:nvSpPr>
          <p:spPr>
            <a:xfrm>
              <a:off x="4598900" y="2715175"/>
              <a:ext cx="500" cy="2475"/>
            </a:xfrm>
            <a:custGeom>
              <a:avLst/>
              <a:gdLst/>
              <a:ahLst/>
              <a:cxnLst/>
              <a:rect l="l" t="t" r="r" b="b"/>
              <a:pathLst>
                <a:path w="20" h="99" extrusionOk="0">
                  <a:moveTo>
                    <a:pt x="0" y="0"/>
                  </a:moveTo>
                  <a:lnTo>
                    <a:pt x="0" y="20"/>
                  </a:lnTo>
                  <a:lnTo>
                    <a:pt x="2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3"/>
            <p:cNvSpPr/>
            <p:nvPr/>
          </p:nvSpPr>
          <p:spPr>
            <a:xfrm>
              <a:off x="4032575" y="2645725"/>
              <a:ext cx="566825" cy="328000"/>
            </a:xfrm>
            <a:custGeom>
              <a:avLst/>
              <a:gdLst/>
              <a:ahLst/>
              <a:cxnLst/>
              <a:rect l="l" t="t" r="r" b="b"/>
              <a:pathLst>
                <a:path w="22673" h="13120" extrusionOk="0">
                  <a:moveTo>
                    <a:pt x="17630" y="1"/>
                  </a:moveTo>
                  <a:lnTo>
                    <a:pt x="17394" y="20"/>
                  </a:lnTo>
                  <a:lnTo>
                    <a:pt x="17157" y="40"/>
                  </a:lnTo>
                  <a:lnTo>
                    <a:pt x="16941" y="99"/>
                  </a:lnTo>
                  <a:lnTo>
                    <a:pt x="16744" y="178"/>
                  </a:lnTo>
                  <a:lnTo>
                    <a:pt x="16566" y="277"/>
                  </a:lnTo>
                  <a:lnTo>
                    <a:pt x="453" y="9574"/>
                  </a:lnTo>
                  <a:lnTo>
                    <a:pt x="355" y="9653"/>
                  </a:lnTo>
                  <a:lnTo>
                    <a:pt x="256" y="9712"/>
                  </a:lnTo>
                  <a:lnTo>
                    <a:pt x="197" y="9791"/>
                  </a:lnTo>
                  <a:lnTo>
                    <a:pt x="99" y="9889"/>
                  </a:lnTo>
                  <a:lnTo>
                    <a:pt x="79" y="9948"/>
                  </a:lnTo>
                  <a:lnTo>
                    <a:pt x="20" y="10047"/>
                  </a:lnTo>
                  <a:lnTo>
                    <a:pt x="0" y="10165"/>
                  </a:lnTo>
                  <a:lnTo>
                    <a:pt x="0" y="10283"/>
                  </a:lnTo>
                  <a:lnTo>
                    <a:pt x="20" y="10382"/>
                  </a:lnTo>
                  <a:lnTo>
                    <a:pt x="59" y="10500"/>
                  </a:lnTo>
                  <a:lnTo>
                    <a:pt x="118" y="10598"/>
                  </a:lnTo>
                  <a:lnTo>
                    <a:pt x="217" y="10697"/>
                  </a:lnTo>
                  <a:lnTo>
                    <a:pt x="315" y="10795"/>
                  </a:lnTo>
                  <a:lnTo>
                    <a:pt x="453" y="10894"/>
                  </a:lnTo>
                  <a:lnTo>
                    <a:pt x="3841" y="12844"/>
                  </a:lnTo>
                  <a:lnTo>
                    <a:pt x="4078" y="12962"/>
                  </a:lnTo>
                  <a:lnTo>
                    <a:pt x="4373" y="13061"/>
                  </a:lnTo>
                  <a:lnTo>
                    <a:pt x="4669" y="13100"/>
                  </a:lnTo>
                  <a:lnTo>
                    <a:pt x="4964" y="13120"/>
                  </a:lnTo>
                  <a:lnTo>
                    <a:pt x="5279" y="13100"/>
                  </a:lnTo>
                  <a:lnTo>
                    <a:pt x="5575" y="13061"/>
                  </a:lnTo>
                  <a:lnTo>
                    <a:pt x="5850" y="12962"/>
                  </a:lnTo>
                  <a:lnTo>
                    <a:pt x="6107" y="12844"/>
                  </a:lnTo>
                  <a:lnTo>
                    <a:pt x="22200" y="3546"/>
                  </a:lnTo>
                  <a:lnTo>
                    <a:pt x="22298" y="3468"/>
                  </a:lnTo>
                  <a:lnTo>
                    <a:pt x="22397" y="3389"/>
                  </a:lnTo>
                  <a:lnTo>
                    <a:pt x="22476" y="3310"/>
                  </a:lnTo>
                  <a:lnTo>
                    <a:pt x="22555" y="3231"/>
                  </a:lnTo>
                  <a:lnTo>
                    <a:pt x="22594" y="3152"/>
                  </a:lnTo>
                  <a:lnTo>
                    <a:pt x="22633" y="3074"/>
                  </a:lnTo>
                  <a:lnTo>
                    <a:pt x="22633" y="3054"/>
                  </a:lnTo>
                  <a:lnTo>
                    <a:pt x="22653" y="2995"/>
                  </a:lnTo>
                  <a:lnTo>
                    <a:pt x="22673" y="2896"/>
                  </a:lnTo>
                  <a:lnTo>
                    <a:pt x="22673" y="2877"/>
                  </a:lnTo>
                  <a:lnTo>
                    <a:pt x="22653" y="2778"/>
                  </a:lnTo>
                  <a:lnTo>
                    <a:pt x="22633" y="2699"/>
                  </a:lnTo>
                  <a:lnTo>
                    <a:pt x="22594" y="2601"/>
                  </a:lnTo>
                  <a:lnTo>
                    <a:pt x="22555" y="2542"/>
                  </a:lnTo>
                  <a:lnTo>
                    <a:pt x="22456" y="2424"/>
                  </a:lnTo>
                  <a:lnTo>
                    <a:pt x="22417" y="2384"/>
                  </a:lnTo>
                  <a:lnTo>
                    <a:pt x="22318" y="2305"/>
                  </a:lnTo>
                  <a:lnTo>
                    <a:pt x="22200" y="2227"/>
                  </a:lnTo>
                  <a:lnTo>
                    <a:pt x="18832" y="277"/>
                  </a:lnTo>
                  <a:lnTo>
                    <a:pt x="18753" y="237"/>
                  </a:lnTo>
                  <a:lnTo>
                    <a:pt x="18654" y="198"/>
                  </a:lnTo>
                  <a:lnTo>
                    <a:pt x="18477" y="119"/>
                  </a:lnTo>
                  <a:lnTo>
                    <a:pt x="18300" y="60"/>
                  </a:lnTo>
                  <a:lnTo>
                    <a:pt x="18083" y="20"/>
                  </a:lnTo>
                  <a:lnTo>
                    <a:pt x="1784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3"/>
            <p:cNvSpPr/>
            <p:nvPr/>
          </p:nvSpPr>
          <p:spPr>
            <a:xfrm>
              <a:off x="4821475" y="2843700"/>
              <a:ext cx="1025" cy="2975"/>
            </a:xfrm>
            <a:custGeom>
              <a:avLst/>
              <a:gdLst/>
              <a:ahLst/>
              <a:cxnLst/>
              <a:rect l="l" t="t" r="r" b="b"/>
              <a:pathLst>
                <a:path w="41" h="119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40" y="60"/>
                  </a:lnTo>
                  <a:lnTo>
                    <a:pt x="40" y="119"/>
                  </a:lnTo>
                  <a:lnTo>
                    <a:pt x="40" y="119"/>
                  </a:lnTo>
                  <a:lnTo>
                    <a:pt x="40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3"/>
            <p:cNvSpPr/>
            <p:nvPr/>
          </p:nvSpPr>
          <p:spPr>
            <a:xfrm>
              <a:off x="4450175" y="2850600"/>
              <a:ext cx="34000" cy="20200"/>
            </a:xfrm>
            <a:custGeom>
              <a:avLst/>
              <a:gdLst/>
              <a:ahLst/>
              <a:cxnLst/>
              <a:rect l="l" t="t" r="r" b="b"/>
              <a:pathLst>
                <a:path w="1360" h="808" extrusionOk="0">
                  <a:moveTo>
                    <a:pt x="0" y="808"/>
                  </a:moveTo>
                  <a:lnTo>
                    <a:pt x="0" y="808"/>
                  </a:lnTo>
                  <a:lnTo>
                    <a:pt x="40" y="768"/>
                  </a:lnTo>
                  <a:lnTo>
                    <a:pt x="1359" y="0"/>
                  </a:lnTo>
                  <a:lnTo>
                    <a:pt x="40" y="768"/>
                  </a:lnTo>
                  <a:lnTo>
                    <a:pt x="40" y="768"/>
                  </a:lnTo>
                  <a:lnTo>
                    <a:pt x="0" y="808"/>
                  </a:lnTo>
                  <a:lnTo>
                    <a:pt x="0" y="808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3"/>
            <p:cNvSpPr/>
            <p:nvPr/>
          </p:nvSpPr>
          <p:spPr>
            <a:xfrm>
              <a:off x="4616625" y="2872750"/>
              <a:ext cx="500" cy="1025"/>
            </a:xfrm>
            <a:custGeom>
              <a:avLst/>
              <a:gdLst/>
              <a:ahLst/>
              <a:cxnLst/>
              <a:rect l="l" t="t" r="r" b="b"/>
              <a:pathLst>
                <a:path w="20" h="4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53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3"/>
            <p:cNvSpPr/>
            <p:nvPr/>
          </p:nvSpPr>
          <p:spPr>
            <a:xfrm>
              <a:off x="4446725" y="2876200"/>
              <a:ext cx="500" cy="2500"/>
            </a:xfrm>
            <a:custGeom>
              <a:avLst/>
              <a:gdLst/>
              <a:ahLst/>
              <a:cxnLst/>
              <a:rect l="l" t="t" r="r" b="b"/>
              <a:pathLst>
                <a:path w="20" h="100" extrusionOk="0">
                  <a:moveTo>
                    <a:pt x="20" y="99"/>
                  </a:moveTo>
                  <a:lnTo>
                    <a:pt x="20" y="99"/>
                  </a:lnTo>
                  <a:lnTo>
                    <a:pt x="20" y="99"/>
                  </a:lnTo>
                  <a:lnTo>
                    <a:pt x="0" y="4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40"/>
                  </a:lnTo>
                  <a:lnTo>
                    <a:pt x="20" y="99"/>
                  </a:lnTo>
                  <a:lnTo>
                    <a:pt x="20" y="9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3"/>
            <p:cNvSpPr/>
            <p:nvPr/>
          </p:nvSpPr>
          <p:spPr>
            <a:xfrm>
              <a:off x="4447700" y="2879650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1" y="0"/>
                  </a:moveTo>
                  <a:lnTo>
                    <a:pt x="40" y="60"/>
                  </a:lnTo>
                  <a:lnTo>
                    <a:pt x="99" y="89"/>
                  </a:lnTo>
                  <a:lnTo>
                    <a:pt x="99" y="89"/>
                  </a:lnTo>
                  <a:lnTo>
                    <a:pt x="60" y="60"/>
                  </a:lnTo>
                  <a:lnTo>
                    <a:pt x="1" y="0"/>
                  </a:lnTo>
                  <a:close/>
                  <a:moveTo>
                    <a:pt x="99" y="89"/>
                  </a:moveTo>
                  <a:lnTo>
                    <a:pt x="139" y="119"/>
                  </a:lnTo>
                  <a:lnTo>
                    <a:pt x="119" y="99"/>
                  </a:lnTo>
                  <a:lnTo>
                    <a:pt x="99" y="8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3"/>
            <p:cNvSpPr/>
            <p:nvPr/>
          </p:nvSpPr>
          <p:spPr>
            <a:xfrm>
              <a:off x="4617100" y="2873750"/>
              <a:ext cx="525" cy="2475"/>
            </a:xfrm>
            <a:custGeom>
              <a:avLst/>
              <a:gdLst/>
              <a:ahLst/>
              <a:cxnLst/>
              <a:rect l="l" t="t" r="r" b="b"/>
              <a:pathLst>
                <a:path w="21" h="99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1" y="59"/>
                  </a:lnTo>
                  <a:lnTo>
                    <a:pt x="21" y="99"/>
                  </a:lnTo>
                  <a:lnTo>
                    <a:pt x="21" y="99"/>
                  </a:lnTo>
                  <a:lnTo>
                    <a:pt x="21" y="59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3"/>
            <p:cNvSpPr/>
            <p:nvPr/>
          </p:nvSpPr>
          <p:spPr>
            <a:xfrm>
              <a:off x="4613175" y="2869800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0" y="0"/>
                  </a:moveTo>
                  <a:lnTo>
                    <a:pt x="0" y="0"/>
                  </a:lnTo>
                  <a:lnTo>
                    <a:pt x="79" y="60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79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3"/>
            <p:cNvSpPr/>
            <p:nvPr/>
          </p:nvSpPr>
          <p:spPr>
            <a:xfrm>
              <a:off x="4043900" y="2652625"/>
              <a:ext cx="402850" cy="232475"/>
            </a:xfrm>
            <a:custGeom>
              <a:avLst/>
              <a:gdLst/>
              <a:ahLst/>
              <a:cxnLst/>
              <a:rect l="l" t="t" r="r" b="b"/>
              <a:pathLst>
                <a:path w="16114" h="9299" extrusionOk="0">
                  <a:moveTo>
                    <a:pt x="0" y="9298"/>
                  </a:moveTo>
                  <a:lnTo>
                    <a:pt x="0" y="9298"/>
                  </a:lnTo>
                  <a:lnTo>
                    <a:pt x="0" y="9298"/>
                  </a:lnTo>
                  <a:lnTo>
                    <a:pt x="16113" y="1"/>
                  </a:lnTo>
                  <a:lnTo>
                    <a:pt x="16113" y="1"/>
                  </a:lnTo>
                  <a:lnTo>
                    <a:pt x="0" y="9298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3"/>
            <p:cNvSpPr/>
            <p:nvPr/>
          </p:nvSpPr>
          <p:spPr>
            <a:xfrm>
              <a:off x="4333950" y="2894425"/>
              <a:ext cx="87175" cy="43350"/>
            </a:xfrm>
            <a:custGeom>
              <a:avLst/>
              <a:gdLst/>
              <a:ahLst/>
              <a:cxnLst/>
              <a:rect l="l" t="t" r="r" b="b"/>
              <a:pathLst>
                <a:path w="3487" h="1734" extrusionOk="0">
                  <a:moveTo>
                    <a:pt x="2817" y="99"/>
                  </a:moveTo>
                  <a:lnTo>
                    <a:pt x="0" y="1734"/>
                  </a:lnTo>
                  <a:lnTo>
                    <a:pt x="2817" y="99"/>
                  </a:lnTo>
                  <a:lnTo>
                    <a:pt x="2817" y="99"/>
                  </a:lnTo>
                  <a:lnTo>
                    <a:pt x="2955" y="40"/>
                  </a:lnTo>
                  <a:lnTo>
                    <a:pt x="3132" y="0"/>
                  </a:lnTo>
                  <a:lnTo>
                    <a:pt x="3310" y="0"/>
                  </a:lnTo>
                  <a:lnTo>
                    <a:pt x="3487" y="20"/>
                  </a:lnTo>
                  <a:lnTo>
                    <a:pt x="3487" y="20"/>
                  </a:lnTo>
                  <a:lnTo>
                    <a:pt x="3310" y="0"/>
                  </a:lnTo>
                  <a:lnTo>
                    <a:pt x="3132" y="0"/>
                  </a:lnTo>
                  <a:lnTo>
                    <a:pt x="2955" y="40"/>
                  </a:lnTo>
                  <a:lnTo>
                    <a:pt x="2817" y="99"/>
                  </a:lnTo>
                  <a:lnTo>
                    <a:pt x="2817" y="9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3"/>
            <p:cNvSpPr/>
            <p:nvPr/>
          </p:nvSpPr>
          <p:spPr>
            <a:xfrm>
              <a:off x="4037500" y="2888500"/>
              <a:ext cx="1500" cy="2000"/>
            </a:xfrm>
            <a:custGeom>
              <a:avLst/>
              <a:gdLst/>
              <a:ahLst/>
              <a:cxnLst/>
              <a:rect l="l" t="t" r="r" b="b"/>
              <a:pathLst>
                <a:path w="60" h="80" extrusionOk="0">
                  <a:moveTo>
                    <a:pt x="59" y="1"/>
                  </a:moveTo>
                  <a:lnTo>
                    <a:pt x="0" y="80"/>
                  </a:lnTo>
                  <a:lnTo>
                    <a:pt x="20" y="60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3"/>
            <p:cNvSpPr/>
            <p:nvPr/>
          </p:nvSpPr>
          <p:spPr>
            <a:xfrm>
              <a:off x="4034525" y="2892950"/>
              <a:ext cx="525" cy="1500"/>
            </a:xfrm>
            <a:custGeom>
              <a:avLst/>
              <a:gdLst/>
              <a:ahLst/>
              <a:cxnLst/>
              <a:rect l="l" t="t" r="r" b="b"/>
              <a:pathLst>
                <a:path w="21" h="60" extrusionOk="0">
                  <a:moveTo>
                    <a:pt x="1" y="59"/>
                  </a:moveTo>
                  <a:lnTo>
                    <a:pt x="1" y="59"/>
                  </a:lnTo>
                  <a:lnTo>
                    <a:pt x="1" y="59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" y="59"/>
                  </a:lnTo>
                  <a:lnTo>
                    <a:pt x="1" y="5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3"/>
            <p:cNvSpPr/>
            <p:nvPr/>
          </p:nvSpPr>
          <p:spPr>
            <a:xfrm>
              <a:off x="4568850" y="2754075"/>
              <a:ext cx="253650" cy="147275"/>
            </a:xfrm>
            <a:custGeom>
              <a:avLst/>
              <a:gdLst/>
              <a:ahLst/>
              <a:cxnLst/>
              <a:rect l="l" t="t" r="r" b="b"/>
              <a:pathLst>
                <a:path w="10146" h="5891" extrusionOk="0">
                  <a:moveTo>
                    <a:pt x="3783" y="0"/>
                  </a:moveTo>
                  <a:lnTo>
                    <a:pt x="3625" y="20"/>
                  </a:lnTo>
                  <a:lnTo>
                    <a:pt x="3487" y="40"/>
                  </a:lnTo>
                  <a:lnTo>
                    <a:pt x="3349" y="79"/>
                  </a:lnTo>
                  <a:lnTo>
                    <a:pt x="3211" y="138"/>
                  </a:lnTo>
                  <a:lnTo>
                    <a:pt x="237" y="1872"/>
                  </a:lnTo>
                  <a:lnTo>
                    <a:pt x="138" y="1931"/>
                  </a:lnTo>
                  <a:lnTo>
                    <a:pt x="60" y="2010"/>
                  </a:lnTo>
                  <a:lnTo>
                    <a:pt x="20" y="2088"/>
                  </a:lnTo>
                  <a:lnTo>
                    <a:pt x="0" y="2187"/>
                  </a:lnTo>
                  <a:lnTo>
                    <a:pt x="20" y="2266"/>
                  </a:lnTo>
                  <a:lnTo>
                    <a:pt x="60" y="2364"/>
                  </a:lnTo>
                  <a:lnTo>
                    <a:pt x="138" y="2443"/>
                  </a:lnTo>
                  <a:lnTo>
                    <a:pt x="237" y="2502"/>
                  </a:lnTo>
                  <a:lnTo>
                    <a:pt x="5831" y="5752"/>
                  </a:lnTo>
                  <a:lnTo>
                    <a:pt x="5949" y="5811"/>
                  </a:lnTo>
                  <a:lnTo>
                    <a:pt x="6087" y="5851"/>
                  </a:lnTo>
                  <a:lnTo>
                    <a:pt x="6225" y="5870"/>
                  </a:lnTo>
                  <a:lnTo>
                    <a:pt x="6383" y="5890"/>
                  </a:lnTo>
                  <a:lnTo>
                    <a:pt x="6521" y="5870"/>
                  </a:lnTo>
                  <a:lnTo>
                    <a:pt x="6678" y="5851"/>
                  </a:lnTo>
                  <a:lnTo>
                    <a:pt x="6816" y="5811"/>
                  </a:lnTo>
                  <a:lnTo>
                    <a:pt x="6934" y="5752"/>
                  </a:lnTo>
                  <a:lnTo>
                    <a:pt x="9909" y="4019"/>
                  </a:lnTo>
                  <a:lnTo>
                    <a:pt x="10027" y="3960"/>
                  </a:lnTo>
                  <a:lnTo>
                    <a:pt x="10086" y="3881"/>
                  </a:lnTo>
                  <a:lnTo>
                    <a:pt x="10145" y="3782"/>
                  </a:lnTo>
                  <a:lnTo>
                    <a:pt x="10145" y="3704"/>
                  </a:lnTo>
                  <a:lnTo>
                    <a:pt x="10145" y="3645"/>
                  </a:lnTo>
                  <a:lnTo>
                    <a:pt x="10106" y="3585"/>
                  </a:lnTo>
                  <a:lnTo>
                    <a:pt x="10086" y="3526"/>
                  </a:lnTo>
                  <a:lnTo>
                    <a:pt x="10027" y="3448"/>
                  </a:lnTo>
                  <a:lnTo>
                    <a:pt x="9909" y="3388"/>
                  </a:lnTo>
                  <a:lnTo>
                    <a:pt x="4334" y="138"/>
                  </a:lnTo>
                  <a:lnTo>
                    <a:pt x="4216" y="79"/>
                  </a:lnTo>
                  <a:lnTo>
                    <a:pt x="4078" y="40"/>
                  </a:lnTo>
                  <a:lnTo>
                    <a:pt x="3920" y="20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rgbClr val="59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3"/>
            <p:cNvSpPr/>
            <p:nvPr/>
          </p:nvSpPr>
          <p:spPr>
            <a:xfrm>
              <a:off x="3981350" y="2905250"/>
              <a:ext cx="1065700" cy="369375"/>
            </a:xfrm>
            <a:custGeom>
              <a:avLst/>
              <a:gdLst/>
              <a:ahLst/>
              <a:cxnLst/>
              <a:rect l="l" t="t" r="r" b="b"/>
              <a:pathLst>
                <a:path w="42628" h="14775" extrusionOk="0">
                  <a:moveTo>
                    <a:pt x="0" y="1"/>
                  </a:moveTo>
                  <a:lnTo>
                    <a:pt x="0" y="1557"/>
                  </a:lnTo>
                  <a:lnTo>
                    <a:pt x="20" y="1714"/>
                  </a:lnTo>
                  <a:lnTo>
                    <a:pt x="60" y="1872"/>
                  </a:lnTo>
                  <a:lnTo>
                    <a:pt x="119" y="2030"/>
                  </a:lnTo>
                  <a:lnTo>
                    <a:pt x="217" y="2168"/>
                  </a:lnTo>
                  <a:lnTo>
                    <a:pt x="335" y="2325"/>
                  </a:lnTo>
                  <a:lnTo>
                    <a:pt x="473" y="2463"/>
                  </a:lnTo>
                  <a:lnTo>
                    <a:pt x="631" y="2601"/>
                  </a:lnTo>
                  <a:lnTo>
                    <a:pt x="828" y="2719"/>
                  </a:lnTo>
                  <a:lnTo>
                    <a:pt x="20782" y="14282"/>
                  </a:lnTo>
                  <a:lnTo>
                    <a:pt x="20999" y="14400"/>
                  </a:lnTo>
                  <a:lnTo>
                    <a:pt x="21215" y="14499"/>
                  </a:lnTo>
                  <a:lnTo>
                    <a:pt x="21472" y="14577"/>
                  </a:lnTo>
                  <a:lnTo>
                    <a:pt x="21708" y="14656"/>
                  </a:lnTo>
                  <a:lnTo>
                    <a:pt x="21984" y="14696"/>
                  </a:lnTo>
                  <a:lnTo>
                    <a:pt x="22240" y="14735"/>
                  </a:lnTo>
                  <a:lnTo>
                    <a:pt x="22516" y="14755"/>
                  </a:lnTo>
                  <a:lnTo>
                    <a:pt x="22791" y="14774"/>
                  </a:lnTo>
                  <a:lnTo>
                    <a:pt x="23067" y="14755"/>
                  </a:lnTo>
                  <a:lnTo>
                    <a:pt x="23343" y="14735"/>
                  </a:lnTo>
                  <a:lnTo>
                    <a:pt x="23599" y="14696"/>
                  </a:lnTo>
                  <a:lnTo>
                    <a:pt x="23875" y="14656"/>
                  </a:lnTo>
                  <a:lnTo>
                    <a:pt x="24131" y="14577"/>
                  </a:lnTo>
                  <a:lnTo>
                    <a:pt x="24367" y="14499"/>
                  </a:lnTo>
                  <a:lnTo>
                    <a:pt x="24604" y="14400"/>
                  </a:lnTo>
                  <a:lnTo>
                    <a:pt x="24820" y="14282"/>
                  </a:lnTo>
                  <a:lnTo>
                    <a:pt x="41780" y="4472"/>
                  </a:lnTo>
                  <a:lnTo>
                    <a:pt x="41977" y="4354"/>
                  </a:lnTo>
                  <a:lnTo>
                    <a:pt x="42155" y="4216"/>
                  </a:lnTo>
                  <a:lnTo>
                    <a:pt x="42293" y="4078"/>
                  </a:lnTo>
                  <a:lnTo>
                    <a:pt x="42411" y="3921"/>
                  </a:lnTo>
                  <a:lnTo>
                    <a:pt x="42509" y="3763"/>
                  </a:lnTo>
                  <a:lnTo>
                    <a:pt x="42588" y="3606"/>
                  </a:lnTo>
                  <a:lnTo>
                    <a:pt x="42608" y="3448"/>
                  </a:lnTo>
                  <a:lnTo>
                    <a:pt x="42627" y="3290"/>
                  </a:lnTo>
                  <a:lnTo>
                    <a:pt x="42627" y="1655"/>
                  </a:lnTo>
                  <a:lnTo>
                    <a:pt x="42608" y="1754"/>
                  </a:lnTo>
                  <a:lnTo>
                    <a:pt x="42588" y="1833"/>
                  </a:lnTo>
                  <a:lnTo>
                    <a:pt x="42568" y="1971"/>
                  </a:lnTo>
                  <a:lnTo>
                    <a:pt x="42529" y="2069"/>
                  </a:lnTo>
                  <a:lnTo>
                    <a:pt x="42490" y="2148"/>
                  </a:lnTo>
                  <a:lnTo>
                    <a:pt x="42411" y="2286"/>
                  </a:lnTo>
                  <a:lnTo>
                    <a:pt x="42332" y="2384"/>
                  </a:lnTo>
                  <a:lnTo>
                    <a:pt x="42233" y="2483"/>
                  </a:lnTo>
                  <a:lnTo>
                    <a:pt x="42155" y="2562"/>
                  </a:lnTo>
                  <a:lnTo>
                    <a:pt x="41977" y="2699"/>
                  </a:lnTo>
                  <a:lnTo>
                    <a:pt x="41780" y="2837"/>
                  </a:lnTo>
                  <a:lnTo>
                    <a:pt x="24820" y="12647"/>
                  </a:lnTo>
                  <a:lnTo>
                    <a:pt x="24604" y="12765"/>
                  </a:lnTo>
                  <a:lnTo>
                    <a:pt x="24367" y="12864"/>
                  </a:lnTo>
                  <a:lnTo>
                    <a:pt x="24111" y="12942"/>
                  </a:lnTo>
                  <a:lnTo>
                    <a:pt x="23855" y="13002"/>
                  </a:lnTo>
                  <a:lnTo>
                    <a:pt x="23599" y="13061"/>
                  </a:lnTo>
                  <a:lnTo>
                    <a:pt x="23343" y="13100"/>
                  </a:lnTo>
                  <a:lnTo>
                    <a:pt x="23067" y="13120"/>
                  </a:lnTo>
                  <a:lnTo>
                    <a:pt x="22516" y="13120"/>
                  </a:lnTo>
                  <a:lnTo>
                    <a:pt x="22240" y="13100"/>
                  </a:lnTo>
                  <a:lnTo>
                    <a:pt x="21984" y="13061"/>
                  </a:lnTo>
                  <a:lnTo>
                    <a:pt x="21708" y="13002"/>
                  </a:lnTo>
                  <a:lnTo>
                    <a:pt x="21452" y="12942"/>
                  </a:lnTo>
                  <a:lnTo>
                    <a:pt x="21215" y="12864"/>
                  </a:lnTo>
                  <a:lnTo>
                    <a:pt x="20979" y="12765"/>
                  </a:lnTo>
                  <a:lnTo>
                    <a:pt x="20762" y="12647"/>
                  </a:lnTo>
                  <a:lnTo>
                    <a:pt x="828" y="1084"/>
                  </a:lnTo>
                  <a:lnTo>
                    <a:pt x="631" y="946"/>
                  </a:lnTo>
                  <a:lnTo>
                    <a:pt x="454" y="808"/>
                  </a:lnTo>
                  <a:lnTo>
                    <a:pt x="375" y="730"/>
                  </a:lnTo>
                  <a:lnTo>
                    <a:pt x="276" y="631"/>
                  </a:lnTo>
                  <a:lnTo>
                    <a:pt x="197" y="533"/>
                  </a:lnTo>
                  <a:lnTo>
                    <a:pt x="138" y="414"/>
                  </a:lnTo>
                  <a:lnTo>
                    <a:pt x="99" y="316"/>
                  </a:lnTo>
                  <a:lnTo>
                    <a:pt x="40" y="217"/>
                  </a:lnTo>
                  <a:lnTo>
                    <a:pt x="20" y="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3"/>
            <p:cNvSpPr/>
            <p:nvPr/>
          </p:nvSpPr>
          <p:spPr>
            <a:xfrm>
              <a:off x="4648625" y="2891475"/>
              <a:ext cx="75375" cy="42375"/>
            </a:xfrm>
            <a:custGeom>
              <a:avLst/>
              <a:gdLst/>
              <a:ahLst/>
              <a:cxnLst/>
              <a:rect l="l" t="t" r="r" b="b"/>
              <a:pathLst>
                <a:path w="3015" h="1695" extrusionOk="0">
                  <a:moveTo>
                    <a:pt x="198" y="79"/>
                  </a:moveTo>
                  <a:lnTo>
                    <a:pt x="198" y="79"/>
                  </a:lnTo>
                  <a:lnTo>
                    <a:pt x="119" y="4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19" y="40"/>
                  </a:lnTo>
                  <a:lnTo>
                    <a:pt x="198" y="79"/>
                  </a:lnTo>
                  <a:lnTo>
                    <a:pt x="3014" y="1694"/>
                  </a:lnTo>
                  <a:lnTo>
                    <a:pt x="198" y="7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3"/>
            <p:cNvSpPr/>
            <p:nvPr/>
          </p:nvSpPr>
          <p:spPr>
            <a:xfrm>
              <a:off x="4421100" y="2894925"/>
              <a:ext cx="74900" cy="42850"/>
            </a:xfrm>
            <a:custGeom>
              <a:avLst/>
              <a:gdLst/>
              <a:ahLst/>
              <a:cxnLst/>
              <a:rect l="l" t="t" r="r" b="b"/>
              <a:pathLst>
                <a:path w="2996" h="1714" extrusionOk="0">
                  <a:moveTo>
                    <a:pt x="198" y="79"/>
                  </a:moveTo>
                  <a:lnTo>
                    <a:pt x="198" y="79"/>
                  </a:lnTo>
                  <a:lnTo>
                    <a:pt x="99" y="39"/>
                  </a:lnTo>
                  <a:lnTo>
                    <a:pt x="1" y="0"/>
                  </a:lnTo>
                  <a:lnTo>
                    <a:pt x="1" y="0"/>
                  </a:lnTo>
                  <a:lnTo>
                    <a:pt x="99" y="39"/>
                  </a:lnTo>
                  <a:lnTo>
                    <a:pt x="198" y="79"/>
                  </a:lnTo>
                  <a:lnTo>
                    <a:pt x="2995" y="1714"/>
                  </a:lnTo>
                  <a:lnTo>
                    <a:pt x="198" y="7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3"/>
            <p:cNvSpPr/>
            <p:nvPr/>
          </p:nvSpPr>
          <p:spPr>
            <a:xfrm>
              <a:off x="4837725" y="3001275"/>
              <a:ext cx="525" cy="1025"/>
            </a:xfrm>
            <a:custGeom>
              <a:avLst/>
              <a:gdLst/>
              <a:ahLst/>
              <a:cxnLst/>
              <a:rect l="l" t="t" r="r" b="b"/>
              <a:pathLst>
                <a:path w="21" h="41" extrusionOk="0">
                  <a:moveTo>
                    <a:pt x="1" y="1"/>
                  </a:moveTo>
                  <a:lnTo>
                    <a:pt x="1" y="21"/>
                  </a:lnTo>
                  <a:lnTo>
                    <a:pt x="20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3"/>
            <p:cNvSpPr/>
            <p:nvPr/>
          </p:nvSpPr>
          <p:spPr>
            <a:xfrm>
              <a:off x="4292100" y="2962375"/>
              <a:ext cx="11825" cy="525"/>
            </a:xfrm>
            <a:custGeom>
              <a:avLst/>
              <a:gdLst/>
              <a:ahLst/>
              <a:cxnLst/>
              <a:rect l="l" t="t" r="r" b="b"/>
              <a:pathLst>
                <a:path w="473" h="21" extrusionOk="0">
                  <a:moveTo>
                    <a:pt x="0" y="20"/>
                  </a:moveTo>
                  <a:lnTo>
                    <a:pt x="0" y="20"/>
                  </a:lnTo>
                  <a:lnTo>
                    <a:pt x="118" y="1"/>
                  </a:lnTo>
                  <a:lnTo>
                    <a:pt x="236" y="1"/>
                  </a:lnTo>
                  <a:lnTo>
                    <a:pt x="355" y="1"/>
                  </a:lnTo>
                  <a:lnTo>
                    <a:pt x="473" y="20"/>
                  </a:lnTo>
                  <a:lnTo>
                    <a:pt x="473" y="20"/>
                  </a:lnTo>
                  <a:lnTo>
                    <a:pt x="355" y="1"/>
                  </a:lnTo>
                  <a:lnTo>
                    <a:pt x="236" y="1"/>
                  </a:lnTo>
                  <a:lnTo>
                    <a:pt x="118" y="1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3"/>
            <p:cNvSpPr/>
            <p:nvPr/>
          </p:nvSpPr>
          <p:spPr>
            <a:xfrm>
              <a:off x="4746625" y="2857000"/>
              <a:ext cx="219175" cy="127075"/>
            </a:xfrm>
            <a:custGeom>
              <a:avLst/>
              <a:gdLst/>
              <a:ahLst/>
              <a:cxnLst/>
              <a:rect l="l" t="t" r="r" b="b"/>
              <a:pathLst>
                <a:path w="8767" h="5083" extrusionOk="0">
                  <a:moveTo>
                    <a:pt x="3802" y="0"/>
                  </a:moveTo>
                  <a:lnTo>
                    <a:pt x="3664" y="20"/>
                  </a:lnTo>
                  <a:lnTo>
                    <a:pt x="3526" y="40"/>
                  </a:lnTo>
                  <a:lnTo>
                    <a:pt x="3408" y="79"/>
                  </a:lnTo>
                  <a:lnTo>
                    <a:pt x="3310" y="118"/>
                  </a:lnTo>
                  <a:lnTo>
                    <a:pt x="197" y="1911"/>
                  </a:lnTo>
                  <a:lnTo>
                    <a:pt x="99" y="1990"/>
                  </a:lnTo>
                  <a:lnTo>
                    <a:pt x="40" y="2049"/>
                  </a:lnTo>
                  <a:lnTo>
                    <a:pt x="1" y="2128"/>
                  </a:lnTo>
                  <a:lnTo>
                    <a:pt x="1" y="2207"/>
                  </a:lnTo>
                  <a:lnTo>
                    <a:pt x="1" y="2285"/>
                  </a:lnTo>
                  <a:lnTo>
                    <a:pt x="40" y="2364"/>
                  </a:lnTo>
                  <a:lnTo>
                    <a:pt x="99" y="2423"/>
                  </a:lnTo>
                  <a:lnTo>
                    <a:pt x="197" y="2482"/>
                  </a:lnTo>
                  <a:lnTo>
                    <a:pt x="4452" y="4964"/>
                  </a:lnTo>
                  <a:lnTo>
                    <a:pt x="4570" y="5023"/>
                  </a:lnTo>
                  <a:lnTo>
                    <a:pt x="4689" y="5063"/>
                  </a:lnTo>
                  <a:lnTo>
                    <a:pt x="4886" y="5082"/>
                  </a:lnTo>
                  <a:lnTo>
                    <a:pt x="5083" y="5082"/>
                  </a:lnTo>
                  <a:lnTo>
                    <a:pt x="5280" y="5043"/>
                  </a:lnTo>
                  <a:lnTo>
                    <a:pt x="5437" y="4964"/>
                  </a:lnTo>
                  <a:lnTo>
                    <a:pt x="8550" y="3172"/>
                  </a:lnTo>
                  <a:lnTo>
                    <a:pt x="8648" y="3113"/>
                  </a:lnTo>
                  <a:lnTo>
                    <a:pt x="8707" y="3034"/>
                  </a:lnTo>
                  <a:lnTo>
                    <a:pt x="8747" y="2955"/>
                  </a:lnTo>
                  <a:lnTo>
                    <a:pt x="8766" y="2876"/>
                  </a:lnTo>
                  <a:lnTo>
                    <a:pt x="8747" y="2817"/>
                  </a:lnTo>
                  <a:lnTo>
                    <a:pt x="8707" y="2738"/>
                  </a:lnTo>
                  <a:lnTo>
                    <a:pt x="8648" y="2660"/>
                  </a:lnTo>
                  <a:lnTo>
                    <a:pt x="8550" y="2600"/>
                  </a:lnTo>
                  <a:lnTo>
                    <a:pt x="4295" y="118"/>
                  </a:lnTo>
                  <a:lnTo>
                    <a:pt x="4177" y="79"/>
                  </a:lnTo>
                  <a:lnTo>
                    <a:pt x="4058" y="40"/>
                  </a:lnTo>
                  <a:lnTo>
                    <a:pt x="3920" y="20"/>
                  </a:lnTo>
                  <a:lnTo>
                    <a:pt x="3802" y="0"/>
                  </a:lnTo>
                  <a:close/>
                </a:path>
              </a:pathLst>
            </a:custGeom>
            <a:solidFill>
              <a:srgbClr val="26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3"/>
            <p:cNvSpPr/>
            <p:nvPr/>
          </p:nvSpPr>
          <p:spPr>
            <a:xfrm>
              <a:off x="4531425" y="2959425"/>
              <a:ext cx="75375" cy="42375"/>
            </a:xfrm>
            <a:custGeom>
              <a:avLst/>
              <a:gdLst/>
              <a:ahLst/>
              <a:cxnLst/>
              <a:rect l="l" t="t" r="r" b="b"/>
              <a:pathLst>
                <a:path w="3015" h="1695" extrusionOk="0">
                  <a:moveTo>
                    <a:pt x="197" y="79"/>
                  </a:moveTo>
                  <a:lnTo>
                    <a:pt x="197" y="79"/>
                  </a:lnTo>
                  <a:lnTo>
                    <a:pt x="99" y="20"/>
                  </a:lnTo>
                  <a:lnTo>
                    <a:pt x="0" y="1"/>
                  </a:lnTo>
                  <a:lnTo>
                    <a:pt x="0" y="1"/>
                  </a:lnTo>
                  <a:lnTo>
                    <a:pt x="99" y="20"/>
                  </a:lnTo>
                  <a:lnTo>
                    <a:pt x="197" y="79"/>
                  </a:lnTo>
                  <a:lnTo>
                    <a:pt x="3014" y="1695"/>
                  </a:lnTo>
                  <a:lnTo>
                    <a:pt x="197" y="7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3"/>
            <p:cNvSpPr/>
            <p:nvPr/>
          </p:nvSpPr>
          <p:spPr>
            <a:xfrm>
              <a:off x="4837725" y="3001775"/>
              <a:ext cx="1025" cy="1500"/>
            </a:xfrm>
            <a:custGeom>
              <a:avLst/>
              <a:gdLst/>
              <a:ahLst/>
              <a:cxnLst/>
              <a:rect l="l" t="t" r="r" b="b"/>
              <a:pathLst>
                <a:path w="41" h="60" extrusionOk="0">
                  <a:moveTo>
                    <a:pt x="1" y="1"/>
                  </a:moveTo>
                  <a:lnTo>
                    <a:pt x="40" y="60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3"/>
            <p:cNvSpPr/>
            <p:nvPr/>
          </p:nvSpPr>
          <p:spPr>
            <a:xfrm>
              <a:off x="4764350" y="2957450"/>
              <a:ext cx="73400" cy="43850"/>
            </a:xfrm>
            <a:custGeom>
              <a:avLst/>
              <a:gdLst/>
              <a:ahLst/>
              <a:cxnLst/>
              <a:rect l="l" t="t" r="r" b="b"/>
              <a:pathLst>
                <a:path w="2936" h="1754" extrusionOk="0">
                  <a:moveTo>
                    <a:pt x="2798" y="1636"/>
                  </a:moveTo>
                  <a:lnTo>
                    <a:pt x="1" y="1"/>
                  </a:lnTo>
                  <a:lnTo>
                    <a:pt x="2798" y="1636"/>
                  </a:lnTo>
                  <a:lnTo>
                    <a:pt x="2798" y="1636"/>
                  </a:lnTo>
                  <a:lnTo>
                    <a:pt x="2877" y="1675"/>
                  </a:lnTo>
                  <a:lnTo>
                    <a:pt x="2936" y="1754"/>
                  </a:lnTo>
                  <a:lnTo>
                    <a:pt x="2936" y="1754"/>
                  </a:lnTo>
                  <a:lnTo>
                    <a:pt x="2936" y="1754"/>
                  </a:lnTo>
                  <a:lnTo>
                    <a:pt x="2877" y="1675"/>
                  </a:lnTo>
                  <a:lnTo>
                    <a:pt x="2798" y="1636"/>
                  </a:lnTo>
                  <a:lnTo>
                    <a:pt x="2798" y="1636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3"/>
            <p:cNvSpPr/>
            <p:nvPr/>
          </p:nvSpPr>
          <p:spPr>
            <a:xfrm>
              <a:off x="4440325" y="3004725"/>
              <a:ext cx="500" cy="1500"/>
            </a:xfrm>
            <a:custGeom>
              <a:avLst/>
              <a:gdLst/>
              <a:ahLst/>
              <a:cxnLst/>
              <a:rect l="l" t="t" r="r" b="b"/>
              <a:pathLst>
                <a:path w="20" h="60" extrusionOk="0">
                  <a:moveTo>
                    <a:pt x="20" y="1"/>
                  </a:moveTo>
                  <a:lnTo>
                    <a:pt x="0" y="60"/>
                  </a:lnTo>
                  <a:lnTo>
                    <a:pt x="20" y="40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3"/>
            <p:cNvSpPr/>
            <p:nvPr/>
          </p:nvSpPr>
          <p:spPr>
            <a:xfrm>
              <a:off x="4440325" y="3009175"/>
              <a:ext cx="500" cy="1500"/>
            </a:xfrm>
            <a:custGeom>
              <a:avLst/>
              <a:gdLst/>
              <a:ahLst/>
              <a:cxnLst/>
              <a:rect l="l" t="t" r="r" b="b"/>
              <a:pathLst>
                <a:path w="20" h="60" extrusionOk="0">
                  <a:moveTo>
                    <a:pt x="0" y="0"/>
                  </a:moveTo>
                  <a:lnTo>
                    <a:pt x="0" y="39"/>
                  </a:lnTo>
                  <a:lnTo>
                    <a:pt x="2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3"/>
            <p:cNvSpPr/>
            <p:nvPr/>
          </p:nvSpPr>
          <p:spPr>
            <a:xfrm>
              <a:off x="4303900" y="2962875"/>
              <a:ext cx="78325" cy="45325"/>
            </a:xfrm>
            <a:custGeom>
              <a:avLst/>
              <a:gdLst/>
              <a:ahLst/>
              <a:cxnLst/>
              <a:rect l="l" t="t" r="r" b="b"/>
              <a:pathLst>
                <a:path w="3133" h="1813" extrusionOk="0">
                  <a:moveTo>
                    <a:pt x="2995" y="1694"/>
                  </a:moveTo>
                  <a:lnTo>
                    <a:pt x="198" y="79"/>
                  </a:lnTo>
                  <a:lnTo>
                    <a:pt x="198" y="79"/>
                  </a:lnTo>
                  <a:lnTo>
                    <a:pt x="99" y="40"/>
                  </a:lnTo>
                  <a:lnTo>
                    <a:pt x="1" y="0"/>
                  </a:lnTo>
                  <a:lnTo>
                    <a:pt x="1" y="0"/>
                  </a:lnTo>
                  <a:lnTo>
                    <a:pt x="99" y="40"/>
                  </a:lnTo>
                  <a:lnTo>
                    <a:pt x="198" y="79"/>
                  </a:lnTo>
                  <a:lnTo>
                    <a:pt x="2995" y="1694"/>
                  </a:lnTo>
                  <a:lnTo>
                    <a:pt x="2995" y="1694"/>
                  </a:lnTo>
                  <a:lnTo>
                    <a:pt x="3074" y="1754"/>
                  </a:lnTo>
                  <a:lnTo>
                    <a:pt x="3133" y="1813"/>
                  </a:lnTo>
                  <a:lnTo>
                    <a:pt x="3133" y="1813"/>
                  </a:lnTo>
                  <a:lnTo>
                    <a:pt x="3074" y="1754"/>
                  </a:lnTo>
                  <a:lnTo>
                    <a:pt x="2995" y="1694"/>
                  </a:lnTo>
                  <a:lnTo>
                    <a:pt x="2995" y="1694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3"/>
            <p:cNvSpPr/>
            <p:nvPr/>
          </p:nvSpPr>
          <p:spPr>
            <a:xfrm>
              <a:off x="4625475" y="3022450"/>
              <a:ext cx="10875" cy="3000"/>
            </a:xfrm>
            <a:custGeom>
              <a:avLst/>
              <a:gdLst/>
              <a:ahLst/>
              <a:cxnLst/>
              <a:rect l="l" t="t" r="r" b="b"/>
              <a:pathLst>
                <a:path w="435" h="120" extrusionOk="0">
                  <a:moveTo>
                    <a:pt x="1" y="119"/>
                  </a:moveTo>
                  <a:lnTo>
                    <a:pt x="1" y="119"/>
                  </a:lnTo>
                  <a:lnTo>
                    <a:pt x="80" y="60"/>
                  </a:lnTo>
                  <a:lnTo>
                    <a:pt x="198" y="40"/>
                  </a:lnTo>
                  <a:lnTo>
                    <a:pt x="316" y="21"/>
                  </a:lnTo>
                  <a:lnTo>
                    <a:pt x="434" y="1"/>
                  </a:lnTo>
                  <a:lnTo>
                    <a:pt x="434" y="1"/>
                  </a:lnTo>
                  <a:lnTo>
                    <a:pt x="316" y="21"/>
                  </a:lnTo>
                  <a:lnTo>
                    <a:pt x="198" y="40"/>
                  </a:lnTo>
                  <a:lnTo>
                    <a:pt x="80" y="60"/>
                  </a:lnTo>
                  <a:lnTo>
                    <a:pt x="1" y="119"/>
                  </a:lnTo>
                  <a:lnTo>
                    <a:pt x="1" y="11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3"/>
            <p:cNvSpPr/>
            <p:nvPr/>
          </p:nvSpPr>
          <p:spPr>
            <a:xfrm>
              <a:off x="4636325" y="3022450"/>
              <a:ext cx="10850" cy="3000"/>
            </a:xfrm>
            <a:custGeom>
              <a:avLst/>
              <a:gdLst/>
              <a:ahLst/>
              <a:cxnLst/>
              <a:rect l="l" t="t" r="r" b="b"/>
              <a:pathLst>
                <a:path w="434" h="120" extrusionOk="0">
                  <a:moveTo>
                    <a:pt x="433" y="119"/>
                  </a:moveTo>
                  <a:lnTo>
                    <a:pt x="433" y="119"/>
                  </a:lnTo>
                  <a:lnTo>
                    <a:pt x="335" y="60"/>
                  </a:lnTo>
                  <a:lnTo>
                    <a:pt x="217" y="40"/>
                  </a:lnTo>
                  <a:lnTo>
                    <a:pt x="118" y="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18" y="21"/>
                  </a:lnTo>
                  <a:lnTo>
                    <a:pt x="217" y="40"/>
                  </a:lnTo>
                  <a:lnTo>
                    <a:pt x="335" y="60"/>
                  </a:lnTo>
                  <a:lnTo>
                    <a:pt x="433" y="119"/>
                  </a:lnTo>
                  <a:lnTo>
                    <a:pt x="433" y="11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3"/>
            <p:cNvSpPr/>
            <p:nvPr/>
          </p:nvSpPr>
          <p:spPr>
            <a:xfrm>
              <a:off x="4439825" y="2958450"/>
              <a:ext cx="171400" cy="99500"/>
            </a:xfrm>
            <a:custGeom>
              <a:avLst/>
              <a:gdLst/>
              <a:ahLst/>
              <a:cxnLst/>
              <a:rect l="l" t="t" r="r" b="b"/>
              <a:pathLst>
                <a:path w="6856" h="3980" extrusionOk="0">
                  <a:moveTo>
                    <a:pt x="3487" y="0"/>
                  </a:moveTo>
                  <a:lnTo>
                    <a:pt x="3310" y="20"/>
                  </a:lnTo>
                  <a:lnTo>
                    <a:pt x="3152" y="40"/>
                  </a:lnTo>
                  <a:lnTo>
                    <a:pt x="2995" y="118"/>
                  </a:lnTo>
                  <a:lnTo>
                    <a:pt x="178" y="1734"/>
                  </a:lnTo>
                  <a:lnTo>
                    <a:pt x="99" y="1793"/>
                  </a:lnTo>
                  <a:lnTo>
                    <a:pt x="40" y="1852"/>
                  </a:lnTo>
                  <a:lnTo>
                    <a:pt x="20" y="1911"/>
                  </a:lnTo>
                  <a:lnTo>
                    <a:pt x="40" y="1891"/>
                  </a:lnTo>
                  <a:lnTo>
                    <a:pt x="40" y="1891"/>
                  </a:lnTo>
                  <a:lnTo>
                    <a:pt x="20" y="1950"/>
                  </a:lnTo>
                  <a:lnTo>
                    <a:pt x="1" y="1990"/>
                  </a:lnTo>
                  <a:lnTo>
                    <a:pt x="20" y="2029"/>
                  </a:lnTo>
                  <a:lnTo>
                    <a:pt x="40" y="2088"/>
                  </a:lnTo>
                  <a:lnTo>
                    <a:pt x="20" y="2068"/>
                  </a:lnTo>
                  <a:lnTo>
                    <a:pt x="40" y="2128"/>
                  </a:lnTo>
                  <a:lnTo>
                    <a:pt x="99" y="2187"/>
                  </a:lnTo>
                  <a:lnTo>
                    <a:pt x="178" y="2246"/>
                  </a:lnTo>
                  <a:lnTo>
                    <a:pt x="2975" y="3861"/>
                  </a:lnTo>
                  <a:lnTo>
                    <a:pt x="3073" y="3920"/>
                  </a:lnTo>
                  <a:lnTo>
                    <a:pt x="3192" y="3940"/>
                  </a:lnTo>
                  <a:lnTo>
                    <a:pt x="3349" y="3979"/>
                  </a:lnTo>
                  <a:lnTo>
                    <a:pt x="3526" y="3959"/>
                  </a:lnTo>
                  <a:lnTo>
                    <a:pt x="3704" y="3940"/>
                  </a:lnTo>
                  <a:lnTo>
                    <a:pt x="3861" y="3861"/>
                  </a:lnTo>
                  <a:lnTo>
                    <a:pt x="6678" y="2246"/>
                  </a:lnTo>
                  <a:lnTo>
                    <a:pt x="6757" y="2187"/>
                  </a:lnTo>
                  <a:lnTo>
                    <a:pt x="6796" y="2128"/>
                  </a:lnTo>
                  <a:lnTo>
                    <a:pt x="6836" y="2049"/>
                  </a:lnTo>
                  <a:lnTo>
                    <a:pt x="6855" y="1990"/>
                  </a:lnTo>
                  <a:lnTo>
                    <a:pt x="6836" y="1911"/>
                  </a:lnTo>
                  <a:lnTo>
                    <a:pt x="6796" y="1852"/>
                  </a:lnTo>
                  <a:lnTo>
                    <a:pt x="6757" y="1793"/>
                  </a:lnTo>
                  <a:lnTo>
                    <a:pt x="6678" y="1734"/>
                  </a:lnTo>
                  <a:lnTo>
                    <a:pt x="3861" y="118"/>
                  </a:lnTo>
                  <a:lnTo>
                    <a:pt x="3763" y="59"/>
                  </a:lnTo>
                  <a:lnTo>
                    <a:pt x="3664" y="40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3"/>
            <p:cNvSpPr/>
            <p:nvPr/>
          </p:nvSpPr>
          <p:spPr>
            <a:xfrm>
              <a:off x="4212300" y="2962375"/>
              <a:ext cx="170925" cy="99025"/>
            </a:xfrm>
            <a:custGeom>
              <a:avLst/>
              <a:gdLst/>
              <a:ahLst/>
              <a:cxnLst/>
              <a:rect l="l" t="t" r="r" b="b"/>
              <a:pathLst>
                <a:path w="6837" h="3961" extrusionOk="0">
                  <a:moveTo>
                    <a:pt x="3310" y="1"/>
                  </a:moveTo>
                  <a:lnTo>
                    <a:pt x="3192" y="20"/>
                  </a:lnTo>
                  <a:lnTo>
                    <a:pt x="3094" y="60"/>
                  </a:lnTo>
                  <a:lnTo>
                    <a:pt x="2995" y="99"/>
                  </a:lnTo>
                  <a:lnTo>
                    <a:pt x="178" y="1734"/>
                  </a:lnTo>
                  <a:lnTo>
                    <a:pt x="99" y="1774"/>
                  </a:lnTo>
                  <a:lnTo>
                    <a:pt x="40" y="1852"/>
                  </a:lnTo>
                  <a:lnTo>
                    <a:pt x="1" y="1911"/>
                  </a:lnTo>
                  <a:lnTo>
                    <a:pt x="1" y="1971"/>
                  </a:lnTo>
                  <a:lnTo>
                    <a:pt x="1" y="2049"/>
                  </a:lnTo>
                  <a:lnTo>
                    <a:pt x="40" y="2108"/>
                  </a:lnTo>
                  <a:lnTo>
                    <a:pt x="99" y="2168"/>
                  </a:lnTo>
                  <a:lnTo>
                    <a:pt x="178" y="2227"/>
                  </a:lnTo>
                  <a:lnTo>
                    <a:pt x="2975" y="3862"/>
                  </a:lnTo>
                  <a:lnTo>
                    <a:pt x="3074" y="3901"/>
                  </a:lnTo>
                  <a:lnTo>
                    <a:pt x="3172" y="3940"/>
                  </a:lnTo>
                  <a:lnTo>
                    <a:pt x="3291" y="3960"/>
                  </a:lnTo>
                  <a:lnTo>
                    <a:pt x="3527" y="3960"/>
                  </a:lnTo>
                  <a:lnTo>
                    <a:pt x="3645" y="3940"/>
                  </a:lnTo>
                  <a:lnTo>
                    <a:pt x="3744" y="3901"/>
                  </a:lnTo>
                  <a:lnTo>
                    <a:pt x="3842" y="3862"/>
                  </a:lnTo>
                  <a:lnTo>
                    <a:pt x="6659" y="2227"/>
                  </a:lnTo>
                  <a:lnTo>
                    <a:pt x="6777" y="2148"/>
                  </a:lnTo>
                  <a:lnTo>
                    <a:pt x="6817" y="2089"/>
                  </a:lnTo>
                  <a:lnTo>
                    <a:pt x="6836" y="2049"/>
                  </a:lnTo>
                  <a:lnTo>
                    <a:pt x="6836" y="1990"/>
                  </a:lnTo>
                  <a:lnTo>
                    <a:pt x="6836" y="1931"/>
                  </a:lnTo>
                  <a:lnTo>
                    <a:pt x="6817" y="1892"/>
                  </a:lnTo>
                  <a:lnTo>
                    <a:pt x="6797" y="1833"/>
                  </a:lnTo>
                  <a:lnTo>
                    <a:pt x="6738" y="1774"/>
                  </a:lnTo>
                  <a:lnTo>
                    <a:pt x="6659" y="1714"/>
                  </a:lnTo>
                  <a:lnTo>
                    <a:pt x="3862" y="99"/>
                  </a:lnTo>
                  <a:lnTo>
                    <a:pt x="3763" y="60"/>
                  </a:lnTo>
                  <a:lnTo>
                    <a:pt x="3665" y="20"/>
                  </a:lnTo>
                  <a:lnTo>
                    <a:pt x="3547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3"/>
            <p:cNvSpPr/>
            <p:nvPr/>
          </p:nvSpPr>
          <p:spPr>
            <a:xfrm>
              <a:off x="4551125" y="3068750"/>
              <a:ext cx="500" cy="1500"/>
            </a:xfrm>
            <a:custGeom>
              <a:avLst/>
              <a:gdLst/>
              <a:ahLst/>
              <a:cxnLst/>
              <a:rect l="l" t="t" r="r" b="b"/>
              <a:pathLst>
                <a:path w="20" h="60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3"/>
            <p:cNvSpPr/>
            <p:nvPr/>
          </p:nvSpPr>
          <p:spPr>
            <a:xfrm>
              <a:off x="4717075" y="3065800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1" y="0"/>
                  </a:moveTo>
                  <a:lnTo>
                    <a:pt x="1" y="0"/>
                  </a:lnTo>
                  <a:lnTo>
                    <a:pt x="79" y="59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79" y="59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3"/>
            <p:cNvSpPr/>
            <p:nvPr/>
          </p:nvSpPr>
          <p:spPr>
            <a:xfrm>
              <a:off x="4721025" y="3070225"/>
              <a:ext cx="500" cy="2000"/>
            </a:xfrm>
            <a:custGeom>
              <a:avLst/>
              <a:gdLst/>
              <a:ahLst/>
              <a:cxnLst/>
              <a:rect l="l" t="t" r="r" b="b"/>
              <a:pathLst>
                <a:path w="20" h="80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0" y="40"/>
                  </a:lnTo>
                  <a:lnTo>
                    <a:pt x="20" y="79"/>
                  </a:lnTo>
                  <a:lnTo>
                    <a:pt x="20" y="79"/>
                  </a:lnTo>
                  <a:lnTo>
                    <a:pt x="20" y="4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3"/>
            <p:cNvSpPr/>
            <p:nvPr/>
          </p:nvSpPr>
          <p:spPr>
            <a:xfrm>
              <a:off x="4550625" y="3022450"/>
              <a:ext cx="170900" cy="99500"/>
            </a:xfrm>
            <a:custGeom>
              <a:avLst/>
              <a:gdLst/>
              <a:ahLst/>
              <a:cxnLst/>
              <a:rect l="l" t="t" r="r" b="b"/>
              <a:pathLst>
                <a:path w="6836" h="3980" extrusionOk="0">
                  <a:moveTo>
                    <a:pt x="3428" y="1"/>
                  </a:moveTo>
                  <a:lnTo>
                    <a:pt x="3310" y="21"/>
                  </a:lnTo>
                  <a:lnTo>
                    <a:pt x="3192" y="40"/>
                  </a:lnTo>
                  <a:lnTo>
                    <a:pt x="3074" y="60"/>
                  </a:lnTo>
                  <a:lnTo>
                    <a:pt x="2995" y="119"/>
                  </a:lnTo>
                  <a:lnTo>
                    <a:pt x="178" y="1734"/>
                  </a:lnTo>
                  <a:lnTo>
                    <a:pt x="99" y="1793"/>
                  </a:lnTo>
                  <a:lnTo>
                    <a:pt x="40" y="1853"/>
                  </a:lnTo>
                  <a:lnTo>
                    <a:pt x="20" y="1912"/>
                  </a:lnTo>
                  <a:lnTo>
                    <a:pt x="1" y="1990"/>
                  </a:lnTo>
                  <a:lnTo>
                    <a:pt x="20" y="2089"/>
                  </a:lnTo>
                  <a:lnTo>
                    <a:pt x="79" y="2168"/>
                  </a:lnTo>
                  <a:lnTo>
                    <a:pt x="178" y="2247"/>
                  </a:lnTo>
                  <a:lnTo>
                    <a:pt x="2975" y="3881"/>
                  </a:lnTo>
                  <a:lnTo>
                    <a:pt x="3074" y="3921"/>
                  </a:lnTo>
                  <a:lnTo>
                    <a:pt x="3172" y="3960"/>
                  </a:lnTo>
                  <a:lnTo>
                    <a:pt x="3290" y="3980"/>
                  </a:lnTo>
                  <a:lnTo>
                    <a:pt x="3408" y="3980"/>
                  </a:lnTo>
                  <a:lnTo>
                    <a:pt x="3527" y="3960"/>
                  </a:lnTo>
                  <a:lnTo>
                    <a:pt x="3645" y="3941"/>
                  </a:lnTo>
                  <a:lnTo>
                    <a:pt x="3743" y="3921"/>
                  </a:lnTo>
                  <a:lnTo>
                    <a:pt x="3842" y="3862"/>
                  </a:lnTo>
                  <a:lnTo>
                    <a:pt x="6659" y="2247"/>
                  </a:lnTo>
                  <a:lnTo>
                    <a:pt x="6737" y="2187"/>
                  </a:lnTo>
                  <a:lnTo>
                    <a:pt x="6796" y="2128"/>
                  </a:lnTo>
                  <a:lnTo>
                    <a:pt x="6836" y="2069"/>
                  </a:lnTo>
                  <a:lnTo>
                    <a:pt x="6836" y="1990"/>
                  </a:lnTo>
                  <a:lnTo>
                    <a:pt x="6836" y="1951"/>
                  </a:lnTo>
                  <a:lnTo>
                    <a:pt x="6816" y="1912"/>
                  </a:lnTo>
                  <a:lnTo>
                    <a:pt x="6796" y="1853"/>
                  </a:lnTo>
                  <a:lnTo>
                    <a:pt x="6737" y="1793"/>
                  </a:lnTo>
                  <a:lnTo>
                    <a:pt x="6659" y="1734"/>
                  </a:lnTo>
                  <a:lnTo>
                    <a:pt x="3861" y="119"/>
                  </a:lnTo>
                  <a:lnTo>
                    <a:pt x="3763" y="60"/>
                  </a:lnTo>
                  <a:lnTo>
                    <a:pt x="3645" y="40"/>
                  </a:lnTo>
                  <a:lnTo>
                    <a:pt x="3546" y="21"/>
                  </a:lnTo>
                  <a:lnTo>
                    <a:pt x="3428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3"/>
            <p:cNvSpPr/>
            <p:nvPr/>
          </p:nvSpPr>
          <p:spPr>
            <a:xfrm>
              <a:off x="4322625" y="3026400"/>
              <a:ext cx="171400" cy="99000"/>
            </a:xfrm>
            <a:custGeom>
              <a:avLst/>
              <a:gdLst/>
              <a:ahLst/>
              <a:cxnLst/>
              <a:rect l="l" t="t" r="r" b="b"/>
              <a:pathLst>
                <a:path w="6856" h="3960" extrusionOk="0">
                  <a:moveTo>
                    <a:pt x="3329" y="1"/>
                  </a:moveTo>
                  <a:lnTo>
                    <a:pt x="3211" y="20"/>
                  </a:lnTo>
                  <a:lnTo>
                    <a:pt x="3093" y="60"/>
                  </a:lnTo>
                  <a:lnTo>
                    <a:pt x="2994" y="99"/>
                  </a:lnTo>
                  <a:lnTo>
                    <a:pt x="178" y="1734"/>
                  </a:lnTo>
                  <a:lnTo>
                    <a:pt x="99" y="1793"/>
                  </a:lnTo>
                  <a:lnTo>
                    <a:pt x="40" y="1852"/>
                  </a:lnTo>
                  <a:lnTo>
                    <a:pt x="20" y="1911"/>
                  </a:lnTo>
                  <a:lnTo>
                    <a:pt x="0" y="1990"/>
                  </a:lnTo>
                  <a:lnTo>
                    <a:pt x="0" y="2049"/>
                  </a:lnTo>
                  <a:lnTo>
                    <a:pt x="40" y="2108"/>
                  </a:lnTo>
                  <a:lnTo>
                    <a:pt x="99" y="2187"/>
                  </a:lnTo>
                  <a:lnTo>
                    <a:pt x="178" y="2226"/>
                  </a:lnTo>
                  <a:lnTo>
                    <a:pt x="2975" y="3861"/>
                  </a:lnTo>
                  <a:lnTo>
                    <a:pt x="3073" y="3901"/>
                  </a:lnTo>
                  <a:lnTo>
                    <a:pt x="3191" y="3940"/>
                  </a:lnTo>
                  <a:lnTo>
                    <a:pt x="3290" y="3960"/>
                  </a:lnTo>
                  <a:lnTo>
                    <a:pt x="3526" y="3960"/>
                  </a:lnTo>
                  <a:lnTo>
                    <a:pt x="3645" y="3940"/>
                  </a:lnTo>
                  <a:lnTo>
                    <a:pt x="3763" y="3901"/>
                  </a:lnTo>
                  <a:lnTo>
                    <a:pt x="3841" y="3861"/>
                  </a:lnTo>
                  <a:lnTo>
                    <a:pt x="6658" y="2226"/>
                  </a:lnTo>
                  <a:lnTo>
                    <a:pt x="6757" y="2167"/>
                  </a:lnTo>
                  <a:lnTo>
                    <a:pt x="6796" y="2108"/>
                  </a:lnTo>
                  <a:lnTo>
                    <a:pt x="6836" y="2049"/>
                  </a:lnTo>
                  <a:lnTo>
                    <a:pt x="6855" y="1970"/>
                  </a:lnTo>
                  <a:lnTo>
                    <a:pt x="6836" y="1911"/>
                  </a:lnTo>
                  <a:lnTo>
                    <a:pt x="6796" y="1852"/>
                  </a:lnTo>
                  <a:lnTo>
                    <a:pt x="6757" y="1793"/>
                  </a:lnTo>
                  <a:lnTo>
                    <a:pt x="6678" y="1734"/>
                  </a:lnTo>
                  <a:lnTo>
                    <a:pt x="3881" y="99"/>
                  </a:lnTo>
                  <a:lnTo>
                    <a:pt x="3782" y="60"/>
                  </a:lnTo>
                  <a:lnTo>
                    <a:pt x="3664" y="20"/>
                  </a:lnTo>
                  <a:lnTo>
                    <a:pt x="354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3"/>
            <p:cNvSpPr/>
            <p:nvPr/>
          </p:nvSpPr>
          <p:spPr>
            <a:xfrm>
              <a:off x="4436875" y="3092875"/>
              <a:ext cx="70925" cy="41900"/>
            </a:xfrm>
            <a:custGeom>
              <a:avLst/>
              <a:gdLst/>
              <a:ahLst/>
              <a:cxnLst/>
              <a:rect l="l" t="t" r="r" b="b"/>
              <a:pathLst>
                <a:path w="2837" h="1676" extrusionOk="0">
                  <a:moveTo>
                    <a:pt x="40" y="1636"/>
                  </a:moveTo>
                  <a:lnTo>
                    <a:pt x="40" y="1636"/>
                  </a:lnTo>
                  <a:lnTo>
                    <a:pt x="0" y="1675"/>
                  </a:lnTo>
                  <a:lnTo>
                    <a:pt x="0" y="1675"/>
                  </a:lnTo>
                  <a:lnTo>
                    <a:pt x="40" y="1636"/>
                  </a:lnTo>
                  <a:lnTo>
                    <a:pt x="2837" y="1"/>
                  </a:lnTo>
                  <a:lnTo>
                    <a:pt x="40" y="1636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3"/>
            <p:cNvSpPr/>
            <p:nvPr/>
          </p:nvSpPr>
          <p:spPr>
            <a:xfrm>
              <a:off x="4513200" y="3090425"/>
              <a:ext cx="86700" cy="43350"/>
            </a:xfrm>
            <a:custGeom>
              <a:avLst/>
              <a:gdLst/>
              <a:ahLst/>
              <a:cxnLst/>
              <a:rect l="l" t="t" r="r" b="b"/>
              <a:pathLst>
                <a:path w="3468" h="1734" extrusionOk="0">
                  <a:moveTo>
                    <a:pt x="670" y="99"/>
                  </a:moveTo>
                  <a:lnTo>
                    <a:pt x="670" y="99"/>
                  </a:lnTo>
                  <a:lnTo>
                    <a:pt x="513" y="40"/>
                  </a:lnTo>
                  <a:lnTo>
                    <a:pt x="355" y="0"/>
                  </a:lnTo>
                  <a:lnTo>
                    <a:pt x="178" y="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78" y="0"/>
                  </a:lnTo>
                  <a:lnTo>
                    <a:pt x="355" y="0"/>
                  </a:lnTo>
                  <a:lnTo>
                    <a:pt x="513" y="40"/>
                  </a:lnTo>
                  <a:lnTo>
                    <a:pt x="670" y="99"/>
                  </a:lnTo>
                  <a:lnTo>
                    <a:pt x="3467" y="1734"/>
                  </a:lnTo>
                  <a:lnTo>
                    <a:pt x="670" y="9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3"/>
            <p:cNvSpPr/>
            <p:nvPr/>
          </p:nvSpPr>
          <p:spPr>
            <a:xfrm>
              <a:off x="4433925" y="3136700"/>
              <a:ext cx="500" cy="1025"/>
            </a:xfrm>
            <a:custGeom>
              <a:avLst/>
              <a:gdLst/>
              <a:ahLst/>
              <a:cxnLst/>
              <a:rect l="l" t="t" r="r" b="b"/>
              <a:pathLst>
                <a:path w="20" h="41" extrusionOk="0">
                  <a:moveTo>
                    <a:pt x="0" y="40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3"/>
            <p:cNvSpPr/>
            <p:nvPr/>
          </p:nvSpPr>
          <p:spPr>
            <a:xfrm>
              <a:off x="4432925" y="3090425"/>
              <a:ext cx="171400" cy="99000"/>
            </a:xfrm>
            <a:custGeom>
              <a:avLst/>
              <a:gdLst/>
              <a:ahLst/>
              <a:cxnLst/>
              <a:rect l="l" t="t" r="r" b="b"/>
              <a:pathLst>
                <a:path w="6856" h="3960" extrusionOk="0">
                  <a:moveTo>
                    <a:pt x="3389" y="0"/>
                  </a:moveTo>
                  <a:lnTo>
                    <a:pt x="3212" y="20"/>
                  </a:lnTo>
                  <a:lnTo>
                    <a:pt x="3093" y="59"/>
                  </a:lnTo>
                  <a:lnTo>
                    <a:pt x="2995" y="99"/>
                  </a:lnTo>
                  <a:lnTo>
                    <a:pt x="198" y="1734"/>
                  </a:lnTo>
                  <a:lnTo>
                    <a:pt x="119" y="1793"/>
                  </a:lnTo>
                  <a:lnTo>
                    <a:pt x="60" y="1852"/>
                  </a:lnTo>
                  <a:lnTo>
                    <a:pt x="40" y="1891"/>
                  </a:lnTo>
                  <a:lnTo>
                    <a:pt x="20" y="1931"/>
                  </a:lnTo>
                  <a:lnTo>
                    <a:pt x="1" y="1990"/>
                  </a:lnTo>
                  <a:lnTo>
                    <a:pt x="20" y="2049"/>
                  </a:lnTo>
                  <a:lnTo>
                    <a:pt x="60" y="2128"/>
                  </a:lnTo>
                  <a:lnTo>
                    <a:pt x="119" y="2187"/>
                  </a:lnTo>
                  <a:lnTo>
                    <a:pt x="198" y="2246"/>
                  </a:lnTo>
                  <a:lnTo>
                    <a:pt x="2995" y="3861"/>
                  </a:lnTo>
                  <a:lnTo>
                    <a:pt x="3093" y="3901"/>
                  </a:lnTo>
                  <a:lnTo>
                    <a:pt x="3192" y="3940"/>
                  </a:lnTo>
                  <a:lnTo>
                    <a:pt x="3310" y="3960"/>
                  </a:lnTo>
                  <a:lnTo>
                    <a:pt x="3546" y="3960"/>
                  </a:lnTo>
                  <a:lnTo>
                    <a:pt x="3665" y="3940"/>
                  </a:lnTo>
                  <a:lnTo>
                    <a:pt x="3763" y="3901"/>
                  </a:lnTo>
                  <a:lnTo>
                    <a:pt x="3862" y="3861"/>
                  </a:lnTo>
                  <a:lnTo>
                    <a:pt x="6678" y="2226"/>
                  </a:lnTo>
                  <a:lnTo>
                    <a:pt x="6757" y="2187"/>
                  </a:lnTo>
                  <a:lnTo>
                    <a:pt x="6816" y="2108"/>
                  </a:lnTo>
                  <a:lnTo>
                    <a:pt x="6856" y="2049"/>
                  </a:lnTo>
                  <a:lnTo>
                    <a:pt x="6856" y="1990"/>
                  </a:lnTo>
                  <a:lnTo>
                    <a:pt x="6856" y="1911"/>
                  </a:lnTo>
                  <a:lnTo>
                    <a:pt x="6816" y="1852"/>
                  </a:lnTo>
                  <a:lnTo>
                    <a:pt x="6757" y="1793"/>
                  </a:lnTo>
                  <a:lnTo>
                    <a:pt x="6678" y="1734"/>
                  </a:lnTo>
                  <a:lnTo>
                    <a:pt x="3881" y="99"/>
                  </a:lnTo>
                  <a:lnTo>
                    <a:pt x="3724" y="40"/>
                  </a:lnTo>
                  <a:lnTo>
                    <a:pt x="356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3"/>
            <p:cNvSpPr/>
            <p:nvPr/>
          </p:nvSpPr>
          <p:spPr>
            <a:xfrm>
              <a:off x="3981350" y="2616175"/>
              <a:ext cx="1065700" cy="617075"/>
            </a:xfrm>
            <a:custGeom>
              <a:avLst/>
              <a:gdLst/>
              <a:ahLst/>
              <a:cxnLst/>
              <a:rect l="l" t="t" r="r" b="b"/>
              <a:pathLst>
                <a:path w="42628" h="24683" extrusionOk="0">
                  <a:moveTo>
                    <a:pt x="27283" y="5516"/>
                  </a:moveTo>
                  <a:lnTo>
                    <a:pt x="27420" y="5536"/>
                  </a:lnTo>
                  <a:lnTo>
                    <a:pt x="27578" y="5556"/>
                  </a:lnTo>
                  <a:lnTo>
                    <a:pt x="27716" y="5595"/>
                  </a:lnTo>
                  <a:lnTo>
                    <a:pt x="27834" y="5654"/>
                  </a:lnTo>
                  <a:lnTo>
                    <a:pt x="33409" y="8904"/>
                  </a:lnTo>
                  <a:lnTo>
                    <a:pt x="33527" y="8964"/>
                  </a:lnTo>
                  <a:lnTo>
                    <a:pt x="33586" y="9042"/>
                  </a:lnTo>
                  <a:lnTo>
                    <a:pt x="33606" y="9101"/>
                  </a:lnTo>
                  <a:lnTo>
                    <a:pt x="33645" y="9161"/>
                  </a:lnTo>
                  <a:lnTo>
                    <a:pt x="33645" y="9220"/>
                  </a:lnTo>
                  <a:lnTo>
                    <a:pt x="33645" y="9298"/>
                  </a:lnTo>
                  <a:lnTo>
                    <a:pt x="33586" y="9397"/>
                  </a:lnTo>
                  <a:lnTo>
                    <a:pt x="33527" y="9476"/>
                  </a:lnTo>
                  <a:lnTo>
                    <a:pt x="33409" y="9535"/>
                  </a:lnTo>
                  <a:lnTo>
                    <a:pt x="30434" y="11268"/>
                  </a:lnTo>
                  <a:lnTo>
                    <a:pt x="30316" y="11327"/>
                  </a:lnTo>
                  <a:lnTo>
                    <a:pt x="30178" y="11367"/>
                  </a:lnTo>
                  <a:lnTo>
                    <a:pt x="30021" y="11386"/>
                  </a:lnTo>
                  <a:lnTo>
                    <a:pt x="29883" y="11406"/>
                  </a:lnTo>
                  <a:lnTo>
                    <a:pt x="29725" y="11386"/>
                  </a:lnTo>
                  <a:lnTo>
                    <a:pt x="29587" y="11367"/>
                  </a:lnTo>
                  <a:lnTo>
                    <a:pt x="29449" y="11327"/>
                  </a:lnTo>
                  <a:lnTo>
                    <a:pt x="29331" y="11268"/>
                  </a:lnTo>
                  <a:lnTo>
                    <a:pt x="23737" y="8018"/>
                  </a:lnTo>
                  <a:lnTo>
                    <a:pt x="23638" y="7959"/>
                  </a:lnTo>
                  <a:lnTo>
                    <a:pt x="23560" y="7880"/>
                  </a:lnTo>
                  <a:lnTo>
                    <a:pt x="23520" y="7782"/>
                  </a:lnTo>
                  <a:lnTo>
                    <a:pt x="23500" y="7703"/>
                  </a:lnTo>
                  <a:lnTo>
                    <a:pt x="23520" y="7604"/>
                  </a:lnTo>
                  <a:lnTo>
                    <a:pt x="23560" y="7526"/>
                  </a:lnTo>
                  <a:lnTo>
                    <a:pt x="23638" y="7447"/>
                  </a:lnTo>
                  <a:lnTo>
                    <a:pt x="23737" y="7388"/>
                  </a:lnTo>
                  <a:lnTo>
                    <a:pt x="26711" y="5654"/>
                  </a:lnTo>
                  <a:lnTo>
                    <a:pt x="26849" y="5595"/>
                  </a:lnTo>
                  <a:lnTo>
                    <a:pt x="26987" y="5556"/>
                  </a:lnTo>
                  <a:lnTo>
                    <a:pt x="27125" y="5536"/>
                  </a:lnTo>
                  <a:lnTo>
                    <a:pt x="27283" y="5516"/>
                  </a:lnTo>
                  <a:close/>
                  <a:moveTo>
                    <a:pt x="22043" y="8412"/>
                  </a:moveTo>
                  <a:lnTo>
                    <a:pt x="22161" y="8432"/>
                  </a:lnTo>
                  <a:lnTo>
                    <a:pt x="22279" y="8451"/>
                  </a:lnTo>
                  <a:lnTo>
                    <a:pt x="22378" y="8471"/>
                  </a:lnTo>
                  <a:lnTo>
                    <a:pt x="22476" y="8530"/>
                  </a:lnTo>
                  <a:lnTo>
                    <a:pt x="25273" y="10145"/>
                  </a:lnTo>
                  <a:lnTo>
                    <a:pt x="25352" y="10205"/>
                  </a:lnTo>
                  <a:lnTo>
                    <a:pt x="25411" y="10264"/>
                  </a:lnTo>
                  <a:lnTo>
                    <a:pt x="25431" y="10303"/>
                  </a:lnTo>
                  <a:lnTo>
                    <a:pt x="25451" y="10362"/>
                  </a:lnTo>
                  <a:lnTo>
                    <a:pt x="25451" y="10402"/>
                  </a:lnTo>
                  <a:lnTo>
                    <a:pt x="25451" y="10461"/>
                  </a:lnTo>
                  <a:lnTo>
                    <a:pt x="25411" y="10539"/>
                  </a:lnTo>
                  <a:lnTo>
                    <a:pt x="25352" y="10599"/>
                  </a:lnTo>
                  <a:lnTo>
                    <a:pt x="25273" y="10658"/>
                  </a:lnTo>
                  <a:lnTo>
                    <a:pt x="22456" y="12293"/>
                  </a:lnTo>
                  <a:lnTo>
                    <a:pt x="22358" y="12332"/>
                  </a:lnTo>
                  <a:lnTo>
                    <a:pt x="22240" y="12352"/>
                  </a:lnTo>
                  <a:lnTo>
                    <a:pt x="22141" y="12371"/>
                  </a:lnTo>
                  <a:lnTo>
                    <a:pt x="22023" y="12391"/>
                  </a:lnTo>
                  <a:lnTo>
                    <a:pt x="21905" y="12371"/>
                  </a:lnTo>
                  <a:lnTo>
                    <a:pt x="21787" y="12352"/>
                  </a:lnTo>
                  <a:lnTo>
                    <a:pt x="21688" y="12332"/>
                  </a:lnTo>
                  <a:lnTo>
                    <a:pt x="21590" y="12273"/>
                  </a:lnTo>
                  <a:lnTo>
                    <a:pt x="18793" y="10658"/>
                  </a:lnTo>
                  <a:lnTo>
                    <a:pt x="18773" y="10638"/>
                  </a:lnTo>
                  <a:lnTo>
                    <a:pt x="18694" y="10599"/>
                  </a:lnTo>
                  <a:lnTo>
                    <a:pt x="18655" y="10539"/>
                  </a:lnTo>
                  <a:lnTo>
                    <a:pt x="18635" y="10500"/>
                  </a:lnTo>
                  <a:lnTo>
                    <a:pt x="18615" y="10441"/>
                  </a:lnTo>
                  <a:lnTo>
                    <a:pt x="18615" y="10402"/>
                  </a:lnTo>
                  <a:lnTo>
                    <a:pt x="18615" y="10342"/>
                  </a:lnTo>
                  <a:lnTo>
                    <a:pt x="18655" y="10264"/>
                  </a:lnTo>
                  <a:lnTo>
                    <a:pt x="18714" y="10205"/>
                  </a:lnTo>
                  <a:lnTo>
                    <a:pt x="18793" y="10145"/>
                  </a:lnTo>
                  <a:lnTo>
                    <a:pt x="20112" y="9377"/>
                  </a:lnTo>
                  <a:lnTo>
                    <a:pt x="21609" y="8511"/>
                  </a:lnTo>
                  <a:lnTo>
                    <a:pt x="21708" y="8471"/>
                  </a:lnTo>
                  <a:lnTo>
                    <a:pt x="21806" y="8451"/>
                  </a:lnTo>
                  <a:lnTo>
                    <a:pt x="21925" y="8432"/>
                  </a:lnTo>
                  <a:lnTo>
                    <a:pt x="22043" y="8412"/>
                  </a:lnTo>
                  <a:close/>
                  <a:moveTo>
                    <a:pt x="19896" y="1183"/>
                  </a:moveTo>
                  <a:lnTo>
                    <a:pt x="20132" y="1202"/>
                  </a:lnTo>
                  <a:lnTo>
                    <a:pt x="20349" y="1242"/>
                  </a:lnTo>
                  <a:lnTo>
                    <a:pt x="20526" y="1301"/>
                  </a:lnTo>
                  <a:lnTo>
                    <a:pt x="20703" y="1380"/>
                  </a:lnTo>
                  <a:lnTo>
                    <a:pt x="20802" y="1419"/>
                  </a:lnTo>
                  <a:lnTo>
                    <a:pt x="20881" y="1459"/>
                  </a:lnTo>
                  <a:lnTo>
                    <a:pt x="24249" y="3409"/>
                  </a:lnTo>
                  <a:lnTo>
                    <a:pt x="24367" y="3487"/>
                  </a:lnTo>
                  <a:lnTo>
                    <a:pt x="24466" y="3566"/>
                  </a:lnTo>
                  <a:lnTo>
                    <a:pt x="24505" y="3625"/>
                  </a:lnTo>
                  <a:lnTo>
                    <a:pt x="24604" y="3724"/>
                  </a:lnTo>
                  <a:lnTo>
                    <a:pt x="24643" y="3783"/>
                  </a:lnTo>
                  <a:lnTo>
                    <a:pt x="24682" y="3881"/>
                  </a:lnTo>
                  <a:lnTo>
                    <a:pt x="24702" y="3980"/>
                  </a:lnTo>
                  <a:lnTo>
                    <a:pt x="24722" y="4059"/>
                  </a:lnTo>
                  <a:lnTo>
                    <a:pt x="24722" y="4078"/>
                  </a:lnTo>
                  <a:lnTo>
                    <a:pt x="24702" y="4177"/>
                  </a:lnTo>
                  <a:lnTo>
                    <a:pt x="24682" y="4236"/>
                  </a:lnTo>
                  <a:lnTo>
                    <a:pt x="24682" y="4256"/>
                  </a:lnTo>
                  <a:lnTo>
                    <a:pt x="24643" y="4334"/>
                  </a:lnTo>
                  <a:lnTo>
                    <a:pt x="24604" y="4413"/>
                  </a:lnTo>
                  <a:lnTo>
                    <a:pt x="24525" y="4492"/>
                  </a:lnTo>
                  <a:lnTo>
                    <a:pt x="24446" y="4571"/>
                  </a:lnTo>
                  <a:lnTo>
                    <a:pt x="24347" y="4650"/>
                  </a:lnTo>
                  <a:lnTo>
                    <a:pt x="24249" y="4728"/>
                  </a:lnTo>
                  <a:lnTo>
                    <a:pt x="8156" y="14026"/>
                  </a:lnTo>
                  <a:lnTo>
                    <a:pt x="7899" y="14144"/>
                  </a:lnTo>
                  <a:lnTo>
                    <a:pt x="7624" y="14243"/>
                  </a:lnTo>
                  <a:lnTo>
                    <a:pt x="7328" y="14282"/>
                  </a:lnTo>
                  <a:lnTo>
                    <a:pt x="7013" y="14302"/>
                  </a:lnTo>
                  <a:lnTo>
                    <a:pt x="6718" y="14282"/>
                  </a:lnTo>
                  <a:lnTo>
                    <a:pt x="6422" y="14243"/>
                  </a:lnTo>
                  <a:lnTo>
                    <a:pt x="6127" y="14144"/>
                  </a:lnTo>
                  <a:lnTo>
                    <a:pt x="5890" y="14026"/>
                  </a:lnTo>
                  <a:lnTo>
                    <a:pt x="2502" y="12076"/>
                  </a:lnTo>
                  <a:lnTo>
                    <a:pt x="2364" y="11977"/>
                  </a:lnTo>
                  <a:lnTo>
                    <a:pt x="2266" y="11879"/>
                  </a:lnTo>
                  <a:lnTo>
                    <a:pt x="2167" y="11780"/>
                  </a:lnTo>
                  <a:lnTo>
                    <a:pt x="2108" y="11682"/>
                  </a:lnTo>
                  <a:lnTo>
                    <a:pt x="2069" y="11564"/>
                  </a:lnTo>
                  <a:lnTo>
                    <a:pt x="2049" y="11465"/>
                  </a:lnTo>
                  <a:lnTo>
                    <a:pt x="2049" y="11347"/>
                  </a:lnTo>
                  <a:lnTo>
                    <a:pt x="2069" y="11229"/>
                  </a:lnTo>
                  <a:lnTo>
                    <a:pt x="2128" y="11130"/>
                  </a:lnTo>
                  <a:lnTo>
                    <a:pt x="2148" y="11071"/>
                  </a:lnTo>
                  <a:lnTo>
                    <a:pt x="2266" y="10953"/>
                  </a:lnTo>
                  <a:lnTo>
                    <a:pt x="2305" y="10894"/>
                  </a:lnTo>
                  <a:lnTo>
                    <a:pt x="2404" y="10835"/>
                  </a:lnTo>
                  <a:lnTo>
                    <a:pt x="2502" y="10756"/>
                  </a:lnTo>
                  <a:lnTo>
                    <a:pt x="18615" y="1459"/>
                  </a:lnTo>
                  <a:lnTo>
                    <a:pt x="18793" y="1360"/>
                  </a:lnTo>
                  <a:lnTo>
                    <a:pt x="18990" y="1281"/>
                  </a:lnTo>
                  <a:lnTo>
                    <a:pt x="19206" y="1222"/>
                  </a:lnTo>
                  <a:lnTo>
                    <a:pt x="19443" y="1202"/>
                  </a:lnTo>
                  <a:lnTo>
                    <a:pt x="19679" y="1183"/>
                  </a:lnTo>
                  <a:close/>
                  <a:moveTo>
                    <a:pt x="34413" y="9633"/>
                  </a:moveTo>
                  <a:lnTo>
                    <a:pt x="34531" y="9653"/>
                  </a:lnTo>
                  <a:lnTo>
                    <a:pt x="34669" y="9673"/>
                  </a:lnTo>
                  <a:lnTo>
                    <a:pt x="34788" y="9712"/>
                  </a:lnTo>
                  <a:lnTo>
                    <a:pt x="34906" y="9751"/>
                  </a:lnTo>
                  <a:lnTo>
                    <a:pt x="39161" y="12233"/>
                  </a:lnTo>
                  <a:lnTo>
                    <a:pt x="39259" y="12293"/>
                  </a:lnTo>
                  <a:lnTo>
                    <a:pt x="39318" y="12371"/>
                  </a:lnTo>
                  <a:lnTo>
                    <a:pt x="39358" y="12450"/>
                  </a:lnTo>
                  <a:lnTo>
                    <a:pt x="39377" y="12509"/>
                  </a:lnTo>
                  <a:lnTo>
                    <a:pt x="39358" y="12588"/>
                  </a:lnTo>
                  <a:lnTo>
                    <a:pt x="39318" y="12667"/>
                  </a:lnTo>
                  <a:lnTo>
                    <a:pt x="39259" y="12746"/>
                  </a:lnTo>
                  <a:lnTo>
                    <a:pt x="39161" y="12805"/>
                  </a:lnTo>
                  <a:lnTo>
                    <a:pt x="36048" y="14597"/>
                  </a:lnTo>
                  <a:lnTo>
                    <a:pt x="35891" y="14676"/>
                  </a:lnTo>
                  <a:lnTo>
                    <a:pt x="35694" y="14715"/>
                  </a:lnTo>
                  <a:lnTo>
                    <a:pt x="35497" y="14715"/>
                  </a:lnTo>
                  <a:lnTo>
                    <a:pt x="35300" y="14696"/>
                  </a:lnTo>
                  <a:lnTo>
                    <a:pt x="35181" y="14656"/>
                  </a:lnTo>
                  <a:lnTo>
                    <a:pt x="35063" y="14597"/>
                  </a:lnTo>
                  <a:lnTo>
                    <a:pt x="30808" y="12115"/>
                  </a:lnTo>
                  <a:lnTo>
                    <a:pt x="30710" y="12056"/>
                  </a:lnTo>
                  <a:lnTo>
                    <a:pt x="30651" y="11997"/>
                  </a:lnTo>
                  <a:lnTo>
                    <a:pt x="30612" y="11918"/>
                  </a:lnTo>
                  <a:lnTo>
                    <a:pt x="30612" y="11840"/>
                  </a:lnTo>
                  <a:lnTo>
                    <a:pt x="30612" y="11761"/>
                  </a:lnTo>
                  <a:lnTo>
                    <a:pt x="30651" y="11682"/>
                  </a:lnTo>
                  <a:lnTo>
                    <a:pt x="30710" y="11623"/>
                  </a:lnTo>
                  <a:lnTo>
                    <a:pt x="30808" y="11544"/>
                  </a:lnTo>
                  <a:lnTo>
                    <a:pt x="33921" y="9751"/>
                  </a:lnTo>
                  <a:lnTo>
                    <a:pt x="34019" y="9712"/>
                  </a:lnTo>
                  <a:lnTo>
                    <a:pt x="34137" y="9673"/>
                  </a:lnTo>
                  <a:lnTo>
                    <a:pt x="34275" y="9653"/>
                  </a:lnTo>
                  <a:lnTo>
                    <a:pt x="34413" y="9633"/>
                  </a:lnTo>
                  <a:close/>
                  <a:moveTo>
                    <a:pt x="26514" y="10992"/>
                  </a:moveTo>
                  <a:lnTo>
                    <a:pt x="26692" y="11012"/>
                  </a:lnTo>
                  <a:lnTo>
                    <a:pt x="26810" y="11052"/>
                  </a:lnTo>
                  <a:lnTo>
                    <a:pt x="26889" y="11091"/>
                  </a:lnTo>
                  <a:lnTo>
                    <a:pt x="29705" y="12706"/>
                  </a:lnTo>
                  <a:lnTo>
                    <a:pt x="29784" y="12765"/>
                  </a:lnTo>
                  <a:lnTo>
                    <a:pt x="29843" y="12824"/>
                  </a:lnTo>
                  <a:lnTo>
                    <a:pt x="29863" y="12903"/>
                  </a:lnTo>
                  <a:lnTo>
                    <a:pt x="29883" y="12962"/>
                  </a:lnTo>
                  <a:lnTo>
                    <a:pt x="29863" y="13041"/>
                  </a:lnTo>
                  <a:lnTo>
                    <a:pt x="29824" y="13100"/>
                  </a:lnTo>
                  <a:lnTo>
                    <a:pt x="29764" y="13159"/>
                  </a:lnTo>
                  <a:lnTo>
                    <a:pt x="29686" y="13218"/>
                  </a:lnTo>
                  <a:lnTo>
                    <a:pt x="26889" y="14853"/>
                  </a:lnTo>
                  <a:lnTo>
                    <a:pt x="26790" y="14893"/>
                  </a:lnTo>
                  <a:lnTo>
                    <a:pt x="26672" y="14932"/>
                  </a:lnTo>
                  <a:lnTo>
                    <a:pt x="26554" y="14952"/>
                  </a:lnTo>
                  <a:lnTo>
                    <a:pt x="26317" y="14952"/>
                  </a:lnTo>
                  <a:lnTo>
                    <a:pt x="26219" y="14932"/>
                  </a:lnTo>
                  <a:lnTo>
                    <a:pt x="26101" y="14893"/>
                  </a:lnTo>
                  <a:lnTo>
                    <a:pt x="26002" y="14853"/>
                  </a:lnTo>
                  <a:lnTo>
                    <a:pt x="23205" y="13218"/>
                  </a:lnTo>
                  <a:lnTo>
                    <a:pt x="23126" y="13159"/>
                  </a:lnTo>
                  <a:lnTo>
                    <a:pt x="23067" y="13100"/>
                  </a:lnTo>
                  <a:lnTo>
                    <a:pt x="23047" y="13041"/>
                  </a:lnTo>
                  <a:lnTo>
                    <a:pt x="23028" y="12962"/>
                  </a:lnTo>
                  <a:lnTo>
                    <a:pt x="23047" y="12903"/>
                  </a:lnTo>
                  <a:lnTo>
                    <a:pt x="23067" y="12824"/>
                  </a:lnTo>
                  <a:lnTo>
                    <a:pt x="23126" y="12765"/>
                  </a:lnTo>
                  <a:lnTo>
                    <a:pt x="23205" y="12706"/>
                  </a:lnTo>
                  <a:lnTo>
                    <a:pt x="26022" y="11091"/>
                  </a:lnTo>
                  <a:lnTo>
                    <a:pt x="26179" y="11032"/>
                  </a:lnTo>
                  <a:lnTo>
                    <a:pt x="26337" y="10992"/>
                  </a:lnTo>
                  <a:close/>
                  <a:moveTo>
                    <a:pt x="17414" y="11130"/>
                  </a:moveTo>
                  <a:lnTo>
                    <a:pt x="17591" y="11150"/>
                  </a:lnTo>
                  <a:lnTo>
                    <a:pt x="17689" y="11189"/>
                  </a:lnTo>
                  <a:lnTo>
                    <a:pt x="17788" y="11229"/>
                  </a:lnTo>
                  <a:lnTo>
                    <a:pt x="20585" y="12864"/>
                  </a:lnTo>
                  <a:lnTo>
                    <a:pt x="20664" y="12923"/>
                  </a:lnTo>
                  <a:lnTo>
                    <a:pt x="20723" y="12982"/>
                  </a:lnTo>
                  <a:lnTo>
                    <a:pt x="20762" y="13041"/>
                  </a:lnTo>
                  <a:lnTo>
                    <a:pt x="20762" y="13120"/>
                  </a:lnTo>
                  <a:lnTo>
                    <a:pt x="20762" y="13179"/>
                  </a:lnTo>
                  <a:lnTo>
                    <a:pt x="20723" y="13238"/>
                  </a:lnTo>
                  <a:lnTo>
                    <a:pt x="20664" y="13317"/>
                  </a:lnTo>
                  <a:lnTo>
                    <a:pt x="20585" y="13356"/>
                  </a:lnTo>
                  <a:lnTo>
                    <a:pt x="17768" y="14991"/>
                  </a:lnTo>
                  <a:lnTo>
                    <a:pt x="17670" y="15031"/>
                  </a:lnTo>
                  <a:lnTo>
                    <a:pt x="17571" y="15070"/>
                  </a:lnTo>
                  <a:lnTo>
                    <a:pt x="17453" y="15090"/>
                  </a:lnTo>
                  <a:lnTo>
                    <a:pt x="17217" y="15090"/>
                  </a:lnTo>
                  <a:lnTo>
                    <a:pt x="17099" y="15070"/>
                  </a:lnTo>
                  <a:lnTo>
                    <a:pt x="17000" y="15031"/>
                  </a:lnTo>
                  <a:lnTo>
                    <a:pt x="16902" y="14991"/>
                  </a:lnTo>
                  <a:lnTo>
                    <a:pt x="14104" y="13376"/>
                  </a:lnTo>
                  <a:lnTo>
                    <a:pt x="14026" y="13317"/>
                  </a:lnTo>
                  <a:lnTo>
                    <a:pt x="13967" y="13258"/>
                  </a:lnTo>
                  <a:lnTo>
                    <a:pt x="13927" y="13179"/>
                  </a:lnTo>
                  <a:lnTo>
                    <a:pt x="13927" y="13120"/>
                  </a:lnTo>
                  <a:lnTo>
                    <a:pt x="13927" y="13041"/>
                  </a:lnTo>
                  <a:lnTo>
                    <a:pt x="13967" y="12982"/>
                  </a:lnTo>
                  <a:lnTo>
                    <a:pt x="14026" y="12923"/>
                  </a:lnTo>
                  <a:lnTo>
                    <a:pt x="14104" y="12864"/>
                  </a:lnTo>
                  <a:lnTo>
                    <a:pt x="16921" y="11229"/>
                  </a:lnTo>
                  <a:lnTo>
                    <a:pt x="17059" y="11170"/>
                  </a:lnTo>
                  <a:lnTo>
                    <a:pt x="17236" y="11130"/>
                  </a:lnTo>
                  <a:close/>
                  <a:moveTo>
                    <a:pt x="31005" y="13553"/>
                  </a:moveTo>
                  <a:lnTo>
                    <a:pt x="31124" y="13573"/>
                  </a:lnTo>
                  <a:lnTo>
                    <a:pt x="31222" y="13612"/>
                  </a:lnTo>
                  <a:lnTo>
                    <a:pt x="31321" y="13652"/>
                  </a:lnTo>
                  <a:lnTo>
                    <a:pt x="34118" y="15287"/>
                  </a:lnTo>
                  <a:lnTo>
                    <a:pt x="34197" y="15326"/>
                  </a:lnTo>
                  <a:lnTo>
                    <a:pt x="34256" y="15405"/>
                  </a:lnTo>
                  <a:lnTo>
                    <a:pt x="34275" y="15444"/>
                  </a:lnTo>
                  <a:lnTo>
                    <a:pt x="34295" y="15484"/>
                  </a:lnTo>
                  <a:lnTo>
                    <a:pt x="34295" y="15523"/>
                  </a:lnTo>
                  <a:lnTo>
                    <a:pt x="34295" y="15602"/>
                  </a:lnTo>
                  <a:lnTo>
                    <a:pt x="34256" y="15661"/>
                  </a:lnTo>
                  <a:lnTo>
                    <a:pt x="34197" y="15720"/>
                  </a:lnTo>
                  <a:lnTo>
                    <a:pt x="34118" y="15779"/>
                  </a:lnTo>
                  <a:lnTo>
                    <a:pt x="31301" y="17414"/>
                  </a:lnTo>
                  <a:lnTo>
                    <a:pt x="31202" y="17454"/>
                  </a:lnTo>
                  <a:lnTo>
                    <a:pt x="31104" y="17493"/>
                  </a:lnTo>
                  <a:lnTo>
                    <a:pt x="30986" y="17513"/>
                  </a:lnTo>
                  <a:lnTo>
                    <a:pt x="30749" y="17513"/>
                  </a:lnTo>
                  <a:lnTo>
                    <a:pt x="30631" y="17493"/>
                  </a:lnTo>
                  <a:lnTo>
                    <a:pt x="30533" y="17454"/>
                  </a:lnTo>
                  <a:lnTo>
                    <a:pt x="30434" y="17414"/>
                  </a:lnTo>
                  <a:lnTo>
                    <a:pt x="27637" y="15779"/>
                  </a:lnTo>
                  <a:lnTo>
                    <a:pt x="27558" y="15740"/>
                  </a:lnTo>
                  <a:lnTo>
                    <a:pt x="27499" y="15661"/>
                  </a:lnTo>
                  <a:lnTo>
                    <a:pt x="27460" y="15602"/>
                  </a:lnTo>
                  <a:lnTo>
                    <a:pt x="27440" y="15543"/>
                  </a:lnTo>
                  <a:lnTo>
                    <a:pt x="27460" y="15464"/>
                  </a:lnTo>
                  <a:lnTo>
                    <a:pt x="27499" y="15405"/>
                  </a:lnTo>
                  <a:lnTo>
                    <a:pt x="27558" y="15346"/>
                  </a:lnTo>
                  <a:lnTo>
                    <a:pt x="27637" y="15287"/>
                  </a:lnTo>
                  <a:lnTo>
                    <a:pt x="30434" y="13652"/>
                  </a:lnTo>
                  <a:lnTo>
                    <a:pt x="30533" y="13612"/>
                  </a:lnTo>
                  <a:lnTo>
                    <a:pt x="30651" y="13573"/>
                  </a:lnTo>
                  <a:lnTo>
                    <a:pt x="30769" y="13553"/>
                  </a:lnTo>
                  <a:close/>
                  <a:moveTo>
                    <a:pt x="21826" y="13691"/>
                  </a:moveTo>
                  <a:lnTo>
                    <a:pt x="22003" y="13731"/>
                  </a:lnTo>
                  <a:lnTo>
                    <a:pt x="22102" y="13750"/>
                  </a:lnTo>
                  <a:lnTo>
                    <a:pt x="22200" y="13809"/>
                  </a:lnTo>
                  <a:lnTo>
                    <a:pt x="25017" y="15425"/>
                  </a:lnTo>
                  <a:lnTo>
                    <a:pt x="25096" y="15484"/>
                  </a:lnTo>
                  <a:lnTo>
                    <a:pt x="25135" y="15543"/>
                  </a:lnTo>
                  <a:lnTo>
                    <a:pt x="25175" y="15602"/>
                  </a:lnTo>
                  <a:lnTo>
                    <a:pt x="25194" y="15681"/>
                  </a:lnTo>
                  <a:lnTo>
                    <a:pt x="25175" y="15740"/>
                  </a:lnTo>
                  <a:lnTo>
                    <a:pt x="25135" y="15819"/>
                  </a:lnTo>
                  <a:lnTo>
                    <a:pt x="25096" y="15878"/>
                  </a:lnTo>
                  <a:lnTo>
                    <a:pt x="25017" y="15937"/>
                  </a:lnTo>
                  <a:lnTo>
                    <a:pt x="22200" y="17552"/>
                  </a:lnTo>
                  <a:lnTo>
                    <a:pt x="22043" y="17631"/>
                  </a:lnTo>
                  <a:lnTo>
                    <a:pt x="21865" y="17650"/>
                  </a:lnTo>
                  <a:lnTo>
                    <a:pt x="21688" y="17670"/>
                  </a:lnTo>
                  <a:lnTo>
                    <a:pt x="21531" y="17631"/>
                  </a:lnTo>
                  <a:lnTo>
                    <a:pt x="21412" y="17611"/>
                  </a:lnTo>
                  <a:lnTo>
                    <a:pt x="21314" y="17552"/>
                  </a:lnTo>
                  <a:lnTo>
                    <a:pt x="18517" y="15937"/>
                  </a:lnTo>
                  <a:lnTo>
                    <a:pt x="18438" y="15878"/>
                  </a:lnTo>
                  <a:lnTo>
                    <a:pt x="18379" y="15819"/>
                  </a:lnTo>
                  <a:lnTo>
                    <a:pt x="18359" y="15759"/>
                  </a:lnTo>
                  <a:lnTo>
                    <a:pt x="18359" y="15720"/>
                  </a:lnTo>
                  <a:lnTo>
                    <a:pt x="18340" y="15681"/>
                  </a:lnTo>
                  <a:lnTo>
                    <a:pt x="18359" y="15641"/>
                  </a:lnTo>
                  <a:lnTo>
                    <a:pt x="18379" y="15582"/>
                  </a:lnTo>
                  <a:lnTo>
                    <a:pt x="18379" y="15543"/>
                  </a:lnTo>
                  <a:lnTo>
                    <a:pt x="18438" y="15484"/>
                  </a:lnTo>
                  <a:lnTo>
                    <a:pt x="18517" y="15425"/>
                  </a:lnTo>
                  <a:lnTo>
                    <a:pt x="21334" y="13809"/>
                  </a:lnTo>
                  <a:lnTo>
                    <a:pt x="21491" y="13731"/>
                  </a:lnTo>
                  <a:lnTo>
                    <a:pt x="21649" y="13711"/>
                  </a:lnTo>
                  <a:lnTo>
                    <a:pt x="21826" y="13691"/>
                  </a:lnTo>
                  <a:close/>
                  <a:moveTo>
                    <a:pt x="12785" y="13849"/>
                  </a:moveTo>
                  <a:lnTo>
                    <a:pt x="12903" y="13868"/>
                  </a:lnTo>
                  <a:lnTo>
                    <a:pt x="13001" y="13908"/>
                  </a:lnTo>
                  <a:lnTo>
                    <a:pt x="13100" y="13947"/>
                  </a:lnTo>
                  <a:lnTo>
                    <a:pt x="15897" y="15562"/>
                  </a:lnTo>
                  <a:lnTo>
                    <a:pt x="15976" y="15622"/>
                  </a:lnTo>
                  <a:lnTo>
                    <a:pt x="16035" y="15681"/>
                  </a:lnTo>
                  <a:lnTo>
                    <a:pt x="16074" y="15740"/>
                  </a:lnTo>
                  <a:lnTo>
                    <a:pt x="16074" y="15779"/>
                  </a:lnTo>
                  <a:lnTo>
                    <a:pt x="16074" y="15838"/>
                  </a:lnTo>
                  <a:lnTo>
                    <a:pt x="16074" y="15897"/>
                  </a:lnTo>
                  <a:lnTo>
                    <a:pt x="16055" y="15937"/>
                  </a:lnTo>
                  <a:lnTo>
                    <a:pt x="16015" y="15996"/>
                  </a:lnTo>
                  <a:lnTo>
                    <a:pt x="15897" y="16075"/>
                  </a:lnTo>
                  <a:lnTo>
                    <a:pt x="13080" y="17710"/>
                  </a:lnTo>
                  <a:lnTo>
                    <a:pt x="12982" y="17749"/>
                  </a:lnTo>
                  <a:lnTo>
                    <a:pt x="12883" y="17788"/>
                  </a:lnTo>
                  <a:lnTo>
                    <a:pt x="12765" y="17808"/>
                  </a:lnTo>
                  <a:lnTo>
                    <a:pt x="12529" y="17808"/>
                  </a:lnTo>
                  <a:lnTo>
                    <a:pt x="12410" y="17788"/>
                  </a:lnTo>
                  <a:lnTo>
                    <a:pt x="12312" y="17749"/>
                  </a:lnTo>
                  <a:lnTo>
                    <a:pt x="12213" y="17710"/>
                  </a:lnTo>
                  <a:lnTo>
                    <a:pt x="9416" y="16075"/>
                  </a:lnTo>
                  <a:lnTo>
                    <a:pt x="9337" y="16016"/>
                  </a:lnTo>
                  <a:lnTo>
                    <a:pt x="9278" y="15956"/>
                  </a:lnTo>
                  <a:lnTo>
                    <a:pt x="9239" y="15897"/>
                  </a:lnTo>
                  <a:lnTo>
                    <a:pt x="9239" y="15819"/>
                  </a:lnTo>
                  <a:lnTo>
                    <a:pt x="9239" y="15759"/>
                  </a:lnTo>
                  <a:lnTo>
                    <a:pt x="9278" y="15700"/>
                  </a:lnTo>
                  <a:lnTo>
                    <a:pt x="9337" y="15622"/>
                  </a:lnTo>
                  <a:lnTo>
                    <a:pt x="9416" y="15582"/>
                  </a:lnTo>
                  <a:lnTo>
                    <a:pt x="12233" y="13947"/>
                  </a:lnTo>
                  <a:lnTo>
                    <a:pt x="12332" y="13908"/>
                  </a:lnTo>
                  <a:lnTo>
                    <a:pt x="12430" y="13868"/>
                  </a:lnTo>
                  <a:lnTo>
                    <a:pt x="12548" y="13849"/>
                  </a:lnTo>
                  <a:close/>
                  <a:moveTo>
                    <a:pt x="26199" y="16252"/>
                  </a:moveTo>
                  <a:lnTo>
                    <a:pt x="26317" y="16272"/>
                  </a:lnTo>
                  <a:lnTo>
                    <a:pt x="26416" y="16291"/>
                  </a:lnTo>
                  <a:lnTo>
                    <a:pt x="26534" y="16311"/>
                  </a:lnTo>
                  <a:lnTo>
                    <a:pt x="26632" y="16370"/>
                  </a:lnTo>
                  <a:lnTo>
                    <a:pt x="29430" y="17985"/>
                  </a:lnTo>
                  <a:lnTo>
                    <a:pt x="29508" y="18044"/>
                  </a:lnTo>
                  <a:lnTo>
                    <a:pt x="29567" y="18104"/>
                  </a:lnTo>
                  <a:lnTo>
                    <a:pt x="29587" y="18163"/>
                  </a:lnTo>
                  <a:lnTo>
                    <a:pt x="29607" y="18202"/>
                  </a:lnTo>
                  <a:lnTo>
                    <a:pt x="29607" y="18241"/>
                  </a:lnTo>
                  <a:lnTo>
                    <a:pt x="29607" y="18320"/>
                  </a:lnTo>
                  <a:lnTo>
                    <a:pt x="29567" y="18379"/>
                  </a:lnTo>
                  <a:lnTo>
                    <a:pt x="29508" y="18438"/>
                  </a:lnTo>
                  <a:lnTo>
                    <a:pt x="29430" y="18498"/>
                  </a:lnTo>
                  <a:lnTo>
                    <a:pt x="26613" y="20113"/>
                  </a:lnTo>
                  <a:lnTo>
                    <a:pt x="26514" y="20172"/>
                  </a:lnTo>
                  <a:lnTo>
                    <a:pt x="26416" y="20192"/>
                  </a:lnTo>
                  <a:lnTo>
                    <a:pt x="26298" y="20211"/>
                  </a:lnTo>
                  <a:lnTo>
                    <a:pt x="26179" y="20231"/>
                  </a:lnTo>
                  <a:lnTo>
                    <a:pt x="26061" y="20231"/>
                  </a:lnTo>
                  <a:lnTo>
                    <a:pt x="25943" y="20211"/>
                  </a:lnTo>
                  <a:lnTo>
                    <a:pt x="25845" y="20172"/>
                  </a:lnTo>
                  <a:lnTo>
                    <a:pt x="25746" y="20132"/>
                  </a:lnTo>
                  <a:lnTo>
                    <a:pt x="22949" y="18498"/>
                  </a:lnTo>
                  <a:lnTo>
                    <a:pt x="22850" y="18419"/>
                  </a:lnTo>
                  <a:lnTo>
                    <a:pt x="22791" y="18340"/>
                  </a:lnTo>
                  <a:lnTo>
                    <a:pt x="22772" y="18241"/>
                  </a:lnTo>
                  <a:lnTo>
                    <a:pt x="22791" y="18163"/>
                  </a:lnTo>
                  <a:lnTo>
                    <a:pt x="22811" y="18104"/>
                  </a:lnTo>
                  <a:lnTo>
                    <a:pt x="22870" y="18044"/>
                  </a:lnTo>
                  <a:lnTo>
                    <a:pt x="22949" y="17985"/>
                  </a:lnTo>
                  <a:lnTo>
                    <a:pt x="25766" y="16370"/>
                  </a:lnTo>
                  <a:lnTo>
                    <a:pt x="25845" y="16311"/>
                  </a:lnTo>
                  <a:lnTo>
                    <a:pt x="25963" y="16291"/>
                  </a:lnTo>
                  <a:lnTo>
                    <a:pt x="26081" y="16272"/>
                  </a:lnTo>
                  <a:lnTo>
                    <a:pt x="26199" y="16252"/>
                  </a:lnTo>
                  <a:close/>
                  <a:moveTo>
                    <a:pt x="17197" y="16410"/>
                  </a:moveTo>
                  <a:lnTo>
                    <a:pt x="17315" y="16429"/>
                  </a:lnTo>
                  <a:lnTo>
                    <a:pt x="17433" y="16469"/>
                  </a:lnTo>
                  <a:lnTo>
                    <a:pt x="17532" y="16508"/>
                  </a:lnTo>
                  <a:lnTo>
                    <a:pt x="20329" y="18143"/>
                  </a:lnTo>
                  <a:lnTo>
                    <a:pt x="20408" y="18202"/>
                  </a:lnTo>
                  <a:lnTo>
                    <a:pt x="20447" y="18261"/>
                  </a:lnTo>
                  <a:lnTo>
                    <a:pt x="20487" y="18320"/>
                  </a:lnTo>
                  <a:lnTo>
                    <a:pt x="20506" y="18379"/>
                  </a:lnTo>
                  <a:lnTo>
                    <a:pt x="20487" y="18458"/>
                  </a:lnTo>
                  <a:lnTo>
                    <a:pt x="20447" y="18517"/>
                  </a:lnTo>
                  <a:lnTo>
                    <a:pt x="20408" y="18576"/>
                  </a:lnTo>
                  <a:lnTo>
                    <a:pt x="20309" y="18635"/>
                  </a:lnTo>
                  <a:lnTo>
                    <a:pt x="17492" y="20270"/>
                  </a:lnTo>
                  <a:lnTo>
                    <a:pt x="17414" y="20310"/>
                  </a:lnTo>
                  <a:lnTo>
                    <a:pt x="17296" y="20349"/>
                  </a:lnTo>
                  <a:lnTo>
                    <a:pt x="17177" y="20369"/>
                  </a:lnTo>
                  <a:lnTo>
                    <a:pt x="16941" y="20369"/>
                  </a:lnTo>
                  <a:lnTo>
                    <a:pt x="16842" y="20349"/>
                  </a:lnTo>
                  <a:lnTo>
                    <a:pt x="16724" y="20310"/>
                  </a:lnTo>
                  <a:lnTo>
                    <a:pt x="16626" y="20270"/>
                  </a:lnTo>
                  <a:lnTo>
                    <a:pt x="13829" y="18635"/>
                  </a:lnTo>
                  <a:lnTo>
                    <a:pt x="13750" y="18596"/>
                  </a:lnTo>
                  <a:lnTo>
                    <a:pt x="13691" y="18517"/>
                  </a:lnTo>
                  <a:lnTo>
                    <a:pt x="13651" y="18458"/>
                  </a:lnTo>
                  <a:lnTo>
                    <a:pt x="13651" y="18399"/>
                  </a:lnTo>
                  <a:lnTo>
                    <a:pt x="13671" y="18320"/>
                  </a:lnTo>
                  <a:lnTo>
                    <a:pt x="13691" y="18261"/>
                  </a:lnTo>
                  <a:lnTo>
                    <a:pt x="13750" y="18202"/>
                  </a:lnTo>
                  <a:lnTo>
                    <a:pt x="13829" y="18143"/>
                  </a:lnTo>
                  <a:lnTo>
                    <a:pt x="16645" y="16508"/>
                  </a:lnTo>
                  <a:lnTo>
                    <a:pt x="16744" y="16469"/>
                  </a:lnTo>
                  <a:lnTo>
                    <a:pt x="16862" y="16429"/>
                  </a:lnTo>
                  <a:lnTo>
                    <a:pt x="16980" y="16410"/>
                  </a:lnTo>
                  <a:close/>
                  <a:moveTo>
                    <a:pt x="21629" y="18970"/>
                  </a:moveTo>
                  <a:lnTo>
                    <a:pt x="21787" y="19010"/>
                  </a:lnTo>
                  <a:lnTo>
                    <a:pt x="21944" y="19069"/>
                  </a:lnTo>
                  <a:lnTo>
                    <a:pt x="24741" y="20704"/>
                  </a:lnTo>
                  <a:lnTo>
                    <a:pt x="24820" y="20763"/>
                  </a:lnTo>
                  <a:lnTo>
                    <a:pt x="24879" y="20822"/>
                  </a:lnTo>
                  <a:lnTo>
                    <a:pt x="24919" y="20881"/>
                  </a:lnTo>
                  <a:lnTo>
                    <a:pt x="24919" y="20960"/>
                  </a:lnTo>
                  <a:lnTo>
                    <a:pt x="24919" y="21019"/>
                  </a:lnTo>
                  <a:lnTo>
                    <a:pt x="24879" y="21078"/>
                  </a:lnTo>
                  <a:lnTo>
                    <a:pt x="24820" y="21157"/>
                  </a:lnTo>
                  <a:lnTo>
                    <a:pt x="24741" y="21196"/>
                  </a:lnTo>
                  <a:lnTo>
                    <a:pt x="21925" y="22831"/>
                  </a:lnTo>
                  <a:lnTo>
                    <a:pt x="21826" y="22871"/>
                  </a:lnTo>
                  <a:lnTo>
                    <a:pt x="21728" y="22910"/>
                  </a:lnTo>
                  <a:lnTo>
                    <a:pt x="21609" y="22930"/>
                  </a:lnTo>
                  <a:lnTo>
                    <a:pt x="21373" y="22930"/>
                  </a:lnTo>
                  <a:lnTo>
                    <a:pt x="21255" y="22910"/>
                  </a:lnTo>
                  <a:lnTo>
                    <a:pt x="21156" y="22871"/>
                  </a:lnTo>
                  <a:lnTo>
                    <a:pt x="21058" y="22831"/>
                  </a:lnTo>
                  <a:lnTo>
                    <a:pt x="18261" y="21216"/>
                  </a:lnTo>
                  <a:lnTo>
                    <a:pt x="18182" y="21157"/>
                  </a:lnTo>
                  <a:lnTo>
                    <a:pt x="18123" y="21098"/>
                  </a:lnTo>
                  <a:lnTo>
                    <a:pt x="18083" y="21019"/>
                  </a:lnTo>
                  <a:lnTo>
                    <a:pt x="18064" y="20960"/>
                  </a:lnTo>
                  <a:lnTo>
                    <a:pt x="18083" y="20901"/>
                  </a:lnTo>
                  <a:lnTo>
                    <a:pt x="18103" y="20861"/>
                  </a:lnTo>
                  <a:lnTo>
                    <a:pt x="18123" y="20822"/>
                  </a:lnTo>
                  <a:lnTo>
                    <a:pt x="18182" y="20763"/>
                  </a:lnTo>
                  <a:lnTo>
                    <a:pt x="18261" y="20704"/>
                  </a:lnTo>
                  <a:lnTo>
                    <a:pt x="21058" y="19069"/>
                  </a:lnTo>
                  <a:lnTo>
                    <a:pt x="21156" y="19029"/>
                  </a:lnTo>
                  <a:lnTo>
                    <a:pt x="21275" y="18990"/>
                  </a:lnTo>
                  <a:lnTo>
                    <a:pt x="21452" y="18970"/>
                  </a:lnTo>
                  <a:close/>
                  <a:moveTo>
                    <a:pt x="19561" y="1"/>
                  </a:moveTo>
                  <a:lnTo>
                    <a:pt x="19285" y="21"/>
                  </a:lnTo>
                  <a:lnTo>
                    <a:pt x="19029" y="60"/>
                  </a:lnTo>
                  <a:lnTo>
                    <a:pt x="18753" y="119"/>
                  </a:lnTo>
                  <a:lnTo>
                    <a:pt x="18497" y="178"/>
                  </a:lnTo>
                  <a:lnTo>
                    <a:pt x="18261" y="277"/>
                  </a:lnTo>
                  <a:lnTo>
                    <a:pt x="18024" y="375"/>
                  </a:lnTo>
                  <a:lnTo>
                    <a:pt x="17808" y="493"/>
                  </a:lnTo>
                  <a:lnTo>
                    <a:pt x="848" y="10303"/>
                  </a:lnTo>
                  <a:lnTo>
                    <a:pt x="611" y="10441"/>
                  </a:lnTo>
                  <a:lnTo>
                    <a:pt x="434" y="10599"/>
                  </a:lnTo>
                  <a:lnTo>
                    <a:pt x="276" y="10756"/>
                  </a:lnTo>
                  <a:lnTo>
                    <a:pt x="158" y="10933"/>
                  </a:lnTo>
                  <a:lnTo>
                    <a:pt x="79" y="11111"/>
                  </a:lnTo>
                  <a:lnTo>
                    <a:pt x="20" y="11288"/>
                  </a:lnTo>
                  <a:lnTo>
                    <a:pt x="0" y="11465"/>
                  </a:lnTo>
                  <a:lnTo>
                    <a:pt x="20" y="11643"/>
                  </a:lnTo>
                  <a:lnTo>
                    <a:pt x="40" y="11780"/>
                  </a:lnTo>
                  <a:lnTo>
                    <a:pt x="99" y="11879"/>
                  </a:lnTo>
                  <a:lnTo>
                    <a:pt x="138" y="11977"/>
                  </a:lnTo>
                  <a:lnTo>
                    <a:pt x="197" y="12096"/>
                  </a:lnTo>
                  <a:lnTo>
                    <a:pt x="276" y="12194"/>
                  </a:lnTo>
                  <a:lnTo>
                    <a:pt x="375" y="12293"/>
                  </a:lnTo>
                  <a:lnTo>
                    <a:pt x="454" y="12371"/>
                  </a:lnTo>
                  <a:lnTo>
                    <a:pt x="631" y="12509"/>
                  </a:lnTo>
                  <a:lnTo>
                    <a:pt x="828" y="12647"/>
                  </a:lnTo>
                  <a:lnTo>
                    <a:pt x="20762" y="24210"/>
                  </a:lnTo>
                  <a:lnTo>
                    <a:pt x="20979" y="24328"/>
                  </a:lnTo>
                  <a:lnTo>
                    <a:pt x="21215" y="24427"/>
                  </a:lnTo>
                  <a:lnTo>
                    <a:pt x="21452" y="24505"/>
                  </a:lnTo>
                  <a:lnTo>
                    <a:pt x="21708" y="24565"/>
                  </a:lnTo>
                  <a:lnTo>
                    <a:pt x="21984" y="24624"/>
                  </a:lnTo>
                  <a:lnTo>
                    <a:pt x="22240" y="24663"/>
                  </a:lnTo>
                  <a:lnTo>
                    <a:pt x="22516" y="24683"/>
                  </a:lnTo>
                  <a:lnTo>
                    <a:pt x="23067" y="24683"/>
                  </a:lnTo>
                  <a:lnTo>
                    <a:pt x="23343" y="24663"/>
                  </a:lnTo>
                  <a:lnTo>
                    <a:pt x="23599" y="24624"/>
                  </a:lnTo>
                  <a:lnTo>
                    <a:pt x="23855" y="24565"/>
                  </a:lnTo>
                  <a:lnTo>
                    <a:pt x="24111" y="24505"/>
                  </a:lnTo>
                  <a:lnTo>
                    <a:pt x="24367" y="24427"/>
                  </a:lnTo>
                  <a:lnTo>
                    <a:pt x="24604" y="24328"/>
                  </a:lnTo>
                  <a:lnTo>
                    <a:pt x="24820" y="24210"/>
                  </a:lnTo>
                  <a:lnTo>
                    <a:pt x="41780" y="14400"/>
                  </a:lnTo>
                  <a:lnTo>
                    <a:pt x="41977" y="14262"/>
                  </a:lnTo>
                  <a:lnTo>
                    <a:pt x="42155" y="14125"/>
                  </a:lnTo>
                  <a:lnTo>
                    <a:pt x="42233" y="14046"/>
                  </a:lnTo>
                  <a:lnTo>
                    <a:pt x="42332" y="13947"/>
                  </a:lnTo>
                  <a:lnTo>
                    <a:pt x="42411" y="13849"/>
                  </a:lnTo>
                  <a:lnTo>
                    <a:pt x="42490" y="13711"/>
                  </a:lnTo>
                  <a:lnTo>
                    <a:pt x="42529" y="13632"/>
                  </a:lnTo>
                  <a:lnTo>
                    <a:pt x="42568" y="13534"/>
                  </a:lnTo>
                  <a:lnTo>
                    <a:pt x="42588" y="13396"/>
                  </a:lnTo>
                  <a:lnTo>
                    <a:pt x="42608" y="13317"/>
                  </a:lnTo>
                  <a:lnTo>
                    <a:pt x="42627" y="13218"/>
                  </a:lnTo>
                  <a:lnTo>
                    <a:pt x="42608" y="13061"/>
                  </a:lnTo>
                  <a:lnTo>
                    <a:pt x="42568" y="12903"/>
                  </a:lnTo>
                  <a:lnTo>
                    <a:pt x="42509" y="12746"/>
                  </a:lnTo>
                  <a:lnTo>
                    <a:pt x="42411" y="12608"/>
                  </a:lnTo>
                  <a:lnTo>
                    <a:pt x="42293" y="12450"/>
                  </a:lnTo>
                  <a:lnTo>
                    <a:pt x="42155" y="12312"/>
                  </a:lnTo>
                  <a:lnTo>
                    <a:pt x="41977" y="12174"/>
                  </a:lnTo>
                  <a:lnTo>
                    <a:pt x="41800" y="12056"/>
                  </a:lnTo>
                  <a:lnTo>
                    <a:pt x="21865" y="474"/>
                  </a:lnTo>
                  <a:lnTo>
                    <a:pt x="21649" y="375"/>
                  </a:lnTo>
                  <a:lnTo>
                    <a:pt x="21412" y="277"/>
                  </a:lnTo>
                  <a:lnTo>
                    <a:pt x="21156" y="178"/>
                  </a:lnTo>
                  <a:lnTo>
                    <a:pt x="20920" y="119"/>
                  </a:lnTo>
                  <a:lnTo>
                    <a:pt x="20644" y="60"/>
                  </a:lnTo>
                  <a:lnTo>
                    <a:pt x="20388" y="21"/>
                  </a:lnTo>
                  <a:lnTo>
                    <a:pt x="20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3"/>
            <p:cNvSpPr/>
            <p:nvPr/>
          </p:nvSpPr>
          <p:spPr>
            <a:xfrm>
              <a:off x="4446725" y="2826475"/>
              <a:ext cx="170900" cy="99500"/>
            </a:xfrm>
            <a:custGeom>
              <a:avLst/>
              <a:gdLst/>
              <a:ahLst/>
              <a:cxnLst/>
              <a:rect l="l" t="t" r="r" b="b"/>
              <a:pathLst>
                <a:path w="6836" h="3980" extrusionOk="0">
                  <a:moveTo>
                    <a:pt x="3428" y="0"/>
                  </a:moveTo>
                  <a:lnTo>
                    <a:pt x="3310" y="20"/>
                  </a:lnTo>
                  <a:lnTo>
                    <a:pt x="3191" y="39"/>
                  </a:lnTo>
                  <a:lnTo>
                    <a:pt x="3093" y="59"/>
                  </a:lnTo>
                  <a:lnTo>
                    <a:pt x="2994" y="99"/>
                  </a:lnTo>
                  <a:lnTo>
                    <a:pt x="1497" y="965"/>
                  </a:lnTo>
                  <a:lnTo>
                    <a:pt x="178" y="1733"/>
                  </a:lnTo>
                  <a:lnTo>
                    <a:pt x="138" y="1773"/>
                  </a:lnTo>
                  <a:lnTo>
                    <a:pt x="79" y="1812"/>
                  </a:lnTo>
                  <a:lnTo>
                    <a:pt x="40" y="1852"/>
                  </a:lnTo>
                  <a:lnTo>
                    <a:pt x="0" y="1930"/>
                  </a:lnTo>
                  <a:lnTo>
                    <a:pt x="0" y="1990"/>
                  </a:lnTo>
                  <a:lnTo>
                    <a:pt x="0" y="2029"/>
                  </a:lnTo>
                  <a:lnTo>
                    <a:pt x="20" y="2088"/>
                  </a:lnTo>
                  <a:lnTo>
                    <a:pt x="40" y="2127"/>
                  </a:lnTo>
                  <a:lnTo>
                    <a:pt x="99" y="2187"/>
                  </a:lnTo>
                  <a:lnTo>
                    <a:pt x="178" y="2246"/>
                  </a:lnTo>
                  <a:lnTo>
                    <a:pt x="2975" y="3861"/>
                  </a:lnTo>
                  <a:lnTo>
                    <a:pt x="3073" y="3920"/>
                  </a:lnTo>
                  <a:lnTo>
                    <a:pt x="3172" y="3940"/>
                  </a:lnTo>
                  <a:lnTo>
                    <a:pt x="3290" y="3959"/>
                  </a:lnTo>
                  <a:lnTo>
                    <a:pt x="3408" y="3979"/>
                  </a:lnTo>
                  <a:lnTo>
                    <a:pt x="3526" y="3959"/>
                  </a:lnTo>
                  <a:lnTo>
                    <a:pt x="3625" y="3940"/>
                  </a:lnTo>
                  <a:lnTo>
                    <a:pt x="3743" y="3920"/>
                  </a:lnTo>
                  <a:lnTo>
                    <a:pt x="3841" y="3881"/>
                  </a:lnTo>
                  <a:lnTo>
                    <a:pt x="6658" y="2246"/>
                  </a:lnTo>
                  <a:lnTo>
                    <a:pt x="6737" y="2187"/>
                  </a:lnTo>
                  <a:lnTo>
                    <a:pt x="6796" y="2127"/>
                  </a:lnTo>
                  <a:lnTo>
                    <a:pt x="6836" y="2049"/>
                  </a:lnTo>
                  <a:lnTo>
                    <a:pt x="6836" y="1990"/>
                  </a:lnTo>
                  <a:lnTo>
                    <a:pt x="6836" y="1950"/>
                  </a:lnTo>
                  <a:lnTo>
                    <a:pt x="6816" y="1891"/>
                  </a:lnTo>
                  <a:lnTo>
                    <a:pt x="6796" y="1852"/>
                  </a:lnTo>
                  <a:lnTo>
                    <a:pt x="6737" y="1793"/>
                  </a:lnTo>
                  <a:lnTo>
                    <a:pt x="6658" y="1733"/>
                  </a:lnTo>
                  <a:lnTo>
                    <a:pt x="3861" y="118"/>
                  </a:lnTo>
                  <a:lnTo>
                    <a:pt x="3763" y="59"/>
                  </a:lnTo>
                  <a:lnTo>
                    <a:pt x="3664" y="39"/>
                  </a:lnTo>
                  <a:lnTo>
                    <a:pt x="3546" y="20"/>
                  </a:lnTo>
                  <a:lnTo>
                    <a:pt x="3428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3"/>
            <p:cNvSpPr/>
            <p:nvPr/>
          </p:nvSpPr>
          <p:spPr>
            <a:xfrm>
              <a:off x="4557025" y="2890975"/>
              <a:ext cx="171400" cy="99000"/>
            </a:xfrm>
            <a:custGeom>
              <a:avLst/>
              <a:gdLst/>
              <a:ahLst/>
              <a:cxnLst/>
              <a:rect l="l" t="t" r="r" b="b"/>
              <a:pathLst>
                <a:path w="6856" h="3960" extrusionOk="0">
                  <a:moveTo>
                    <a:pt x="3310" y="0"/>
                  </a:moveTo>
                  <a:lnTo>
                    <a:pt x="3152" y="40"/>
                  </a:lnTo>
                  <a:lnTo>
                    <a:pt x="2995" y="99"/>
                  </a:lnTo>
                  <a:lnTo>
                    <a:pt x="178" y="1714"/>
                  </a:lnTo>
                  <a:lnTo>
                    <a:pt x="99" y="1773"/>
                  </a:lnTo>
                  <a:lnTo>
                    <a:pt x="40" y="1832"/>
                  </a:lnTo>
                  <a:lnTo>
                    <a:pt x="20" y="1911"/>
                  </a:lnTo>
                  <a:lnTo>
                    <a:pt x="1" y="1970"/>
                  </a:lnTo>
                  <a:lnTo>
                    <a:pt x="20" y="2049"/>
                  </a:lnTo>
                  <a:lnTo>
                    <a:pt x="40" y="2108"/>
                  </a:lnTo>
                  <a:lnTo>
                    <a:pt x="99" y="2167"/>
                  </a:lnTo>
                  <a:lnTo>
                    <a:pt x="178" y="2226"/>
                  </a:lnTo>
                  <a:lnTo>
                    <a:pt x="2975" y="3861"/>
                  </a:lnTo>
                  <a:lnTo>
                    <a:pt x="3074" y="3901"/>
                  </a:lnTo>
                  <a:lnTo>
                    <a:pt x="3192" y="3940"/>
                  </a:lnTo>
                  <a:lnTo>
                    <a:pt x="3290" y="3960"/>
                  </a:lnTo>
                  <a:lnTo>
                    <a:pt x="3527" y="3960"/>
                  </a:lnTo>
                  <a:lnTo>
                    <a:pt x="3645" y="3940"/>
                  </a:lnTo>
                  <a:lnTo>
                    <a:pt x="3763" y="3901"/>
                  </a:lnTo>
                  <a:lnTo>
                    <a:pt x="3862" y="3861"/>
                  </a:lnTo>
                  <a:lnTo>
                    <a:pt x="6659" y="2226"/>
                  </a:lnTo>
                  <a:lnTo>
                    <a:pt x="6737" y="2167"/>
                  </a:lnTo>
                  <a:lnTo>
                    <a:pt x="6797" y="2108"/>
                  </a:lnTo>
                  <a:lnTo>
                    <a:pt x="6836" y="2049"/>
                  </a:lnTo>
                  <a:lnTo>
                    <a:pt x="6856" y="1970"/>
                  </a:lnTo>
                  <a:lnTo>
                    <a:pt x="6836" y="1911"/>
                  </a:lnTo>
                  <a:lnTo>
                    <a:pt x="6816" y="1832"/>
                  </a:lnTo>
                  <a:lnTo>
                    <a:pt x="6757" y="1773"/>
                  </a:lnTo>
                  <a:lnTo>
                    <a:pt x="6678" y="1714"/>
                  </a:lnTo>
                  <a:lnTo>
                    <a:pt x="3862" y="99"/>
                  </a:lnTo>
                  <a:lnTo>
                    <a:pt x="3783" y="60"/>
                  </a:lnTo>
                  <a:lnTo>
                    <a:pt x="3665" y="20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3"/>
            <p:cNvSpPr/>
            <p:nvPr/>
          </p:nvSpPr>
          <p:spPr>
            <a:xfrm>
              <a:off x="4329525" y="2894425"/>
              <a:ext cx="170900" cy="99000"/>
            </a:xfrm>
            <a:custGeom>
              <a:avLst/>
              <a:gdLst/>
              <a:ahLst/>
              <a:cxnLst/>
              <a:rect l="l" t="t" r="r" b="b"/>
              <a:pathLst>
                <a:path w="6836" h="3960" extrusionOk="0">
                  <a:moveTo>
                    <a:pt x="3309" y="0"/>
                  </a:moveTo>
                  <a:lnTo>
                    <a:pt x="3132" y="40"/>
                  </a:lnTo>
                  <a:lnTo>
                    <a:pt x="2994" y="99"/>
                  </a:lnTo>
                  <a:lnTo>
                    <a:pt x="177" y="1734"/>
                  </a:lnTo>
                  <a:lnTo>
                    <a:pt x="99" y="1793"/>
                  </a:lnTo>
                  <a:lnTo>
                    <a:pt x="40" y="1852"/>
                  </a:lnTo>
                  <a:lnTo>
                    <a:pt x="0" y="1911"/>
                  </a:lnTo>
                  <a:lnTo>
                    <a:pt x="0" y="1990"/>
                  </a:lnTo>
                  <a:lnTo>
                    <a:pt x="0" y="2049"/>
                  </a:lnTo>
                  <a:lnTo>
                    <a:pt x="40" y="2128"/>
                  </a:lnTo>
                  <a:lnTo>
                    <a:pt x="99" y="2187"/>
                  </a:lnTo>
                  <a:lnTo>
                    <a:pt x="177" y="2246"/>
                  </a:lnTo>
                  <a:lnTo>
                    <a:pt x="2975" y="3861"/>
                  </a:lnTo>
                  <a:lnTo>
                    <a:pt x="3073" y="3901"/>
                  </a:lnTo>
                  <a:lnTo>
                    <a:pt x="3172" y="3940"/>
                  </a:lnTo>
                  <a:lnTo>
                    <a:pt x="3290" y="3960"/>
                  </a:lnTo>
                  <a:lnTo>
                    <a:pt x="3526" y="3960"/>
                  </a:lnTo>
                  <a:lnTo>
                    <a:pt x="3644" y="3940"/>
                  </a:lnTo>
                  <a:lnTo>
                    <a:pt x="3743" y="3901"/>
                  </a:lnTo>
                  <a:lnTo>
                    <a:pt x="3841" y="3861"/>
                  </a:lnTo>
                  <a:lnTo>
                    <a:pt x="6658" y="2226"/>
                  </a:lnTo>
                  <a:lnTo>
                    <a:pt x="6737" y="2187"/>
                  </a:lnTo>
                  <a:lnTo>
                    <a:pt x="6796" y="2108"/>
                  </a:lnTo>
                  <a:lnTo>
                    <a:pt x="6835" y="2049"/>
                  </a:lnTo>
                  <a:lnTo>
                    <a:pt x="6835" y="1990"/>
                  </a:lnTo>
                  <a:lnTo>
                    <a:pt x="6835" y="1911"/>
                  </a:lnTo>
                  <a:lnTo>
                    <a:pt x="6796" y="1852"/>
                  </a:lnTo>
                  <a:lnTo>
                    <a:pt x="6737" y="1793"/>
                  </a:lnTo>
                  <a:lnTo>
                    <a:pt x="6658" y="1734"/>
                  </a:lnTo>
                  <a:lnTo>
                    <a:pt x="3861" y="99"/>
                  </a:lnTo>
                  <a:lnTo>
                    <a:pt x="3762" y="59"/>
                  </a:lnTo>
                  <a:lnTo>
                    <a:pt x="3664" y="20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3"/>
            <p:cNvSpPr/>
            <p:nvPr/>
          </p:nvSpPr>
          <p:spPr>
            <a:xfrm>
              <a:off x="4667350" y="2955000"/>
              <a:ext cx="171400" cy="99000"/>
            </a:xfrm>
            <a:custGeom>
              <a:avLst/>
              <a:gdLst/>
              <a:ahLst/>
              <a:cxnLst/>
              <a:rect l="l" t="t" r="r" b="b"/>
              <a:pathLst>
                <a:path w="6856" h="3960" extrusionOk="0">
                  <a:moveTo>
                    <a:pt x="3329" y="0"/>
                  </a:moveTo>
                  <a:lnTo>
                    <a:pt x="3211" y="20"/>
                  </a:lnTo>
                  <a:lnTo>
                    <a:pt x="3093" y="59"/>
                  </a:lnTo>
                  <a:lnTo>
                    <a:pt x="2994" y="99"/>
                  </a:lnTo>
                  <a:lnTo>
                    <a:pt x="197" y="1734"/>
                  </a:lnTo>
                  <a:lnTo>
                    <a:pt x="118" y="1793"/>
                  </a:lnTo>
                  <a:lnTo>
                    <a:pt x="59" y="1852"/>
                  </a:lnTo>
                  <a:lnTo>
                    <a:pt x="20" y="1911"/>
                  </a:lnTo>
                  <a:lnTo>
                    <a:pt x="0" y="1990"/>
                  </a:lnTo>
                  <a:lnTo>
                    <a:pt x="20" y="2049"/>
                  </a:lnTo>
                  <a:lnTo>
                    <a:pt x="59" y="2108"/>
                  </a:lnTo>
                  <a:lnTo>
                    <a:pt x="118" y="2187"/>
                  </a:lnTo>
                  <a:lnTo>
                    <a:pt x="197" y="2226"/>
                  </a:lnTo>
                  <a:lnTo>
                    <a:pt x="2994" y="3861"/>
                  </a:lnTo>
                  <a:lnTo>
                    <a:pt x="3093" y="3901"/>
                  </a:lnTo>
                  <a:lnTo>
                    <a:pt x="3191" y="3940"/>
                  </a:lnTo>
                  <a:lnTo>
                    <a:pt x="3309" y="3960"/>
                  </a:lnTo>
                  <a:lnTo>
                    <a:pt x="3546" y="3960"/>
                  </a:lnTo>
                  <a:lnTo>
                    <a:pt x="3664" y="3940"/>
                  </a:lnTo>
                  <a:lnTo>
                    <a:pt x="3762" y="3901"/>
                  </a:lnTo>
                  <a:lnTo>
                    <a:pt x="3861" y="3861"/>
                  </a:lnTo>
                  <a:lnTo>
                    <a:pt x="6678" y="2226"/>
                  </a:lnTo>
                  <a:lnTo>
                    <a:pt x="6757" y="2167"/>
                  </a:lnTo>
                  <a:lnTo>
                    <a:pt x="6816" y="2108"/>
                  </a:lnTo>
                  <a:lnTo>
                    <a:pt x="6855" y="2049"/>
                  </a:lnTo>
                  <a:lnTo>
                    <a:pt x="6855" y="1970"/>
                  </a:lnTo>
                  <a:lnTo>
                    <a:pt x="6855" y="1931"/>
                  </a:lnTo>
                  <a:lnTo>
                    <a:pt x="6816" y="1872"/>
                  </a:lnTo>
                  <a:lnTo>
                    <a:pt x="6816" y="1852"/>
                  </a:lnTo>
                  <a:lnTo>
                    <a:pt x="6757" y="1773"/>
                  </a:lnTo>
                  <a:lnTo>
                    <a:pt x="6678" y="1734"/>
                  </a:lnTo>
                  <a:lnTo>
                    <a:pt x="3881" y="99"/>
                  </a:lnTo>
                  <a:lnTo>
                    <a:pt x="3782" y="59"/>
                  </a:lnTo>
                  <a:lnTo>
                    <a:pt x="3684" y="20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2" name="Google Shape;2222;p33"/>
          <p:cNvGrpSpPr/>
          <p:nvPr/>
        </p:nvGrpSpPr>
        <p:grpSpPr>
          <a:xfrm>
            <a:off x="2155153" y="4154567"/>
            <a:ext cx="1142615" cy="785586"/>
            <a:chOff x="3057000" y="3451875"/>
            <a:chExt cx="652550" cy="448650"/>
          </a:xfrm>
        </p:grpSpPr>
        <p:sp>
          <p:nvSpPr>
            <p:cNvPr id="2223" name="Google Shape;2223;p33"/>
            <p:cNvSpPr/>
            <p:nvPr/>
          </p:nvSpPr>
          <p:spPr>
            <a:xfrm>
              <a:off x="3057000" y="3506050"/>
              <a:ext cx="641200" cy="394475"/>
            </a:xfrm>
            <a:custGeom>
              <a:avLst/>
              <a:gdLst/>
              <a:ahLst/>
              <a:cxnLst/>
              <a:rect l="l" t="t" r="r" b="b"/>
              <a:pathLst>
                <a:path w="25648" h="15779" extrusionOk="0">
                  <a:moveTo>
                    <a:pt x="12706" y="1"/>
                  </a:moveTo>
                  <a:lnTo>
                    <a:pt x="1636" y="6974"/>
                  </a:lnTo>
                  <a:lnTo>
                    <a:pt x="1400" y="7131"/>
                  </a:lnTo>
                  <a:lnTo>
                    <a:pt x="1183" y="7269"/>
                  </a:lnTo>
                  <a:lnTo>
                    <a:pt x="986" y="7427"/>
                  </a:lnTo>
                  <a:lnTo>
                    <a:pt x="809" y="7565"/>
                  </a:lnTo>
                  <a:lnTo>
                    <a:pt x="671" y="7722"/>
                  </a:lnTo>
                  <a:lnTo>
                    <a:pt x="533" y="7860"/>
                  </a:lnTo>
                  <a:lnTo>
                    <a:pt x="415" y="8018"/>
                  </a:lnTo>
                  <a:lnTo>
                    <a:pt x="316" y="8156"/>
                  </a:lnTo>
                  <a:lnTo>
                    <a:pt x="237" y="8313"/>
                  </a:lnTo>
                  <a:lnTo>
                    <a:pt x="178" y="8471"/>
                  </a:lnTo>
                  <a:lnTo>
                    <a:pt x="119" y="8609"/>
                  </a:lnTo>
                  <a:lnTo>
                    <a:pt x="80" y="8766"/>
                  </a:lnTo>
                  <a:lnTo>
                    <a:pt x="21" y="9062"/>
                  </a:lnTo>
                  <a:lnTo>
                    <a:pt x="1" y="9377"/>
                  </a:lnTo>
                  <a:lnTo>
                    <a:pt x="21" y="9633"/>
                  </a:lnTo>
                  <a:lnTo>
                    <a:pt x="99" y="9869"/>
                  </a:lnTo>
                  <a:lnTo>
                    <a:pt x="198" y="10086"/>
                  </a:lnTo>
                  <a:lnTo>
                    <a:pt x="336" y="10303"/>
                  </a:lnTo>
                  <a:lnTo>
                    <a:pt x="493" y="10519"/>
                  </a:lnTo>
                  <a:lnTo>
                    <a:pt x="710" y="10716"/>
                  </a:lnTo>
                  <a:lnTo>
                    <a:pt x="946" y="10894"/>
                  </a:lnTo>
                  <a:lnTo>
                    <a:pt x="1203" y="11071"/>
                  </a:lnTo>
                  <a:lnTo>
                    <a:pt x="1498" y="11229"/>
                  </a:lnTo>
                  <a:lnTo>
                    <a:pt x="1793" y="11366"/>
                  </a:lnTo>
                  <a:lnTo>
                    <a:pt x="2128" y="11485"/>
                  </a:lnTo>
                  <a:lnTo>
                    <a:pt x="2483" y="11583"/>
                  </a:lnTo>
                  <a:lnTo>
                    <a:pt x="2857" y="11662"/>
                  </a:lnTo>
                  <a:lnTo>
                    <a:pt x="3251" y="11721"/>
                  </a:lnTo>
                  <a:lnTo>
                    <a:pt x="3665" y="11760"/>
                  </a:lnTo>
                  <a:lnTo>
                    <a:pt x="4472" y="11760"/>
                  </a:lnTo>
                  <a:lnTo>
                    <a:pt x="4866" y="11721"/>
                  </a:lnTo>
                  <a:lnTo>
                    <a:pt x="5241" y="11662"/>
                  </a:lnTo>
                  <a:lnTo>
                    <a:pt x="5595" y="11603"/>
                  </a:lnTo>
                  <a:lnTo>
                    <a:pt x="5950" y="11504"/>
                  </a:lnTo>
                  <a:lnTo>
                    <a:pt x="6265" y="11386"/>
                  </a:lnTo>
                  <a:lnTo>
                    <a:pt x="6580" y="11268"/>
                  </a:lnTo>
                  <a:lnTo>
                    <a:pt x="6856" y="11110"/>
                  </a:lnTo>
                  <a:lnTo>
                    <a:pt x="6915" y="11150"/>
                  </a:lnTo>
                  <a:lnTo>
                    <a:pt x="7270" y="11366"/>
                  </a:lnTo>
                  <a:lnTo>
                    <a:pt x="7585" y="11583"/>
                  </a:lnTo>
                  <a:lnTo>
                    <a:pt x="7900" y="11839"/>
                  </a:lnTo>
                  <a:lnTo>
                    <a:pt x="8176" y="12135"/>
                  </a:lnTo>
                  <a:lnTo>
                    <a:pt x="8038" y="12273"/>
                  </a:lnTo>
                  <a:lnTo>
                    <a:pt x="7920" y="12411"/>
                  </a:lnTo>
                  <a:lnTo>
                    <a:pt x="7821" y="12568"/>
                  </a:lnTo>
                  <a:lnTo>
                    <a:pt x="7723" y="12726"/>
                  </a:lnTo>
                  <a:lnTo>
                    <a:pt x="7664" y="12883"/>
                  </a:lnTo>
                  <a:lnTo>
                    <a:pt x="7604" y="13041"/>
                  </a:lnTo>
                  <a:lnTo>
                    <a:pt x="7565" y="13218"/>
                  </a:lnTo>
                  <a:lnTo>
                    <a:pt x="7565" y="13395"/>
                  </a:lnTo>
                  <a:lnTo>
                    <a:pt x="7585" y="13632"/>
                  </a:lnTo>
                  <a:lnTo>
                    <a:pt x="7644" y="13868"/>
                  </a:lnTo>
                  <a:lnTo>
                    <a:pt x="7742" y="14105"/>
                  </a:lnTo>
                  <a:lnTo>
                    <a:pt x="7880" y="14321"/>
                  </a:lnTo>
                  <a:lnTo>
                    <a:pt x="8058" y="14538"/>
                  </a:lnTo>
                  <a:lnTo>
                    <a:pt x="8254" y="14735"/>
                  </a:lnTo>
                  <a:lnTo>
                    <a:pt x="8491" y="14912"/>
                  </a:lnTo>
                  <a:lnTo>
                    <a:pt x="8747" y="15070"/>
                  </a:lnTo>
                  <a:lnTo>
                    <a:pt x="9042" y="15227"/>
                  </a:lnTo>
                  <a:lnTo>
                    <a:pt x="9358" y="15365"/>
                  </a:lnTo>
                  <a:lnTo>
                    <a:pt x="9692" y="15483"/>
                  </a:lnTo>
                  <a:lnTo>
                    <a:pt x="10047" y="15582"/>
                  </a:lnTo>
                  <a:lnTo>
                    <a:pt x="10421" y="15680"/>
                  </a:lnTo>
                  <a:lnTo>
                    <a:pt x="10815" y="15740"/>
                  </a:lnTo>
                  <a:lnTo>
                    <a:pt x="11209" y="15759"/>
                  </a:lnTo>
                  <a:lnTo>
                    <a:pt x="11623" y="15779"/>
                  </a:lnTo>
                  <a:lnTo>
                    <a:pt x="12115" y="15759"/>
                  </a:lnTo>
                  <a:lnTo>
                    <a:pt x="12608" y="15740"/>
                  </a:lnTo>
                  <a:lnTo>
                    <a:pt x="13061" y="15680"/>
                  </a:lnTo>
                  <a:lnTo>
                    <a:pt x="13514" y="15602"/>
                  </a:lnTo>
                  <a:lnTo>
                    <a:pt x="13928" y="15503"/>
                  </a:lnTo>
                  <a:lnTo>
                    <a:pt x="14322" y="15365"/>
                  </a:lnTo>
                  <a:lnTo>
                    <a:pt x="14656" y="15208"/>
                  </a:lnTo>
                  <a:lnTo>
                    <a:pt x="14814" y="15109"/>
                  </a:lnTo>
                  <a:lnTo>
                    <a:pt x="14972" y="15011"/>
                  </a:lnTo>
                  <a:lnTo>
                    <a:pt x="25648" y="9239"/>
                  </a:lnTo>
                  <a:lnTo>
                    <a:pt x="24151" y="8609"/>
                  </a:lnTo>
                  <a:lnTo>
                    <a:pt x="23225" y="9081"/>
                  </a:lnTo>
                  <a:lnTo>
                    <a:pt x="20980" y="10263"/>
                  </a:lnTo>
                  <a:lnTo>
                    <a:pt x="19601" y="10992"/>
                  </a:lnTo>
                  <a:lnTo>
                    <a:pt x="18202" y="11760"/>
                  </a:lnTo>
                  <a:lnTo>
                    <a:pt x="16863" y="12509"/>
                  </a:lnTo>
                  <a:lnTo>
                    <a:pt x="15681" y="13198"/>
                  </a:lnTo>
                  <a:lnTo>
                    <a:pt x="15622" y="12962"/>
                  </a:lnTo>
                  <a:lnTo>
                    <a:pt x="15543" y="12745"/>
                  </a:lnTo>
                  <a:lnTo>
                    <a:pt x="15425" y="12529"/>
                  </a:lnTo>
                  <a:lnTo>
                    <a:pt x="15267" y="12332"/>
                  </a:lnTo>
                  <a:lnTo>
                    <a:pt x="15090" y="12135"/>
                  </a:lnTo>
                  <a:lnTo>
                    <a:pt x="14893" y="11957"/>
                  </a:lnTo>
                  <a:lnTo>
                    <a:pt x="14656" y="11800"/>
                  </a:lnTo>
                  <a:lnTo>
                    <a:pt x="14381" y="11642"/>
                  </a:lnTo>
                  <a:lnTo>
                    <a:pt x="14105" y="11504"/>
                  </a:lnTo>
                  <a:lnTo>
                    <a:pt x="13809" y="11366"/>
                  </a:lnTo>
                  <a:lnTo>
                    <a:pt x="13475" y="11268"/>
                  </a:lnTo>
                  <a:lnTo>
                    <a:pt x="13140" y="11170"/>
                  </a:lnTo>
                  <a:lnTo>
                    <a:pt x="12785" y="11110"/>
                  </a:lnTo>
                  <a:lnTo>
                    <a:pt x="12411" y="11051"/>
                  </a:lnTo>
                  <a:lnTo>
                    <a:pt x="12017" y="11012"/>
                  </a:lnTo>
                  <a:lnTo>
                    <a:pt x="11268" y="11012"/>
                  </a:lnTo>
                  <a:lnTo>
                    <a:pt x="10894" y="11051"/>
                  </a:lnTo>
                  <a:lnTo>
                    <a:pt x="10539" y="11091"/>
                  </a:lnTo>
                  <a:lnTo>
                    <a:pt x="10205" y="11150"/>
                  </a:lnTo>
                  <a:lnTo>
                    <a:pt x="9889" y="11229"/>
                  </a:lnTo>
                  <a:lnTo>
                    <a:pt x="9574" y="11327"/>
                  </a:lnTo>
                  <a:lnTo>
                    <a:pt x="9279" y="11445"/>
                  </a:lnTo>
                  <a:lnTo>
                    <a:pt x="9003" y="11563"/>
                  </a:lnTo>
                  <a:lnTo>
                    <a:pt x="8727" y="11248"/>
                  </a:lnTo>
                  <a:lnTo>
                    <a:pt x="8392" y="10953"/>
                  </a:lnTo>
                  <a:lnTo>
                    <a:pt x="8058" y="10697"/>
                  </a:lnTo>
                  <a:lnTo>
                    <a:pt x="7703" y="10460"/>
                  </a:lnTo>
                  <a:lnTo>
                    <a:pt x="7880" y="10204"/>
                  </a:lnTo>
                  <a:lnTo>
                    <a:pt x="7959" y="10086"/>
                  </a:lnTo>
                  <a:lnTo>
                    <a:pt x="8018" y="9948"/>
                  </a:lnTo>
                  <a:lnTo>
                    <a:pt x="8077" y="9810"/>
                  </a:lnTo>
                  <a:lnTo>
                    <a:pt x="8117" y="9672"/>
                  </a:lnTo>
                  <a:lnTo>
                    <a:pt x="8136" y="9535"/>
                  </a:lnTo>
                  <a:lnTo>
                    <a:pt x="8136" y="9377"/>
                  </a:lnTo>
                  <a:lnTo>
                    <a:pt x="8117" y="9141"/>
                  </a:lnTo>
                  <a:lnTo>
                    <a:pt x="8058" y="8904"/>
                  </a:lnTo>
                  <a:lnTo>
                    <a:pt x="7959" y="8668"/>
                  </a:lnTo>
                  <a:lnTo>
                    <a:pt x="7821" y="8451"/>
                  </a:lnTo>
                  <a:lnTo>
                    <a:pt x="7644" y="8234"/>
                  </a:lnTo>
                  <a:lnTo>
                    <a:pt x="7447" y="8037"/>
                  </a:lnTo>
                  <a:lnTo>
                    <a:pt x="7210" y="7860"/>
                  </a:lnTo>
                  <a:lnTo>
                    <a:pt x="6954" y="7703"/>
                  </a:lnTo>
                  <a:lnTo>
                    <a:pt x="6659" y="7545"/>
                  </a:lnTo>
                  <a:lnTo>
                    <a:pt x="6344" y="7407"/>
                  </a:lnTo>
                  <a:lnTo>
                    <a:pt x="6009" y="7289"/>
                  </a:lnTo>
                  <a:lnTo>
                    <a:pt x="5654" y="7190"/>
                  </a:lnTo>
                  <a:lnTo>
                    <a:pt x="5280" y="7092"/>
                  </a:lnTo>
                  <a:lnTo>
                    <a:pt x="4886" y="7033"/>
                  </a:lnTo>
                  <a:lnTo>
                    <a:pt x="4492" y="7013"/>
                  </a:lnTo>
                  <a:lnTo>
                    <a:pt x="4078" y="6993"/>
                  </a:lnTo>
                  <a:lnTo>
                    <a:pt x="14006" y="670"/>
                  </a:lnTo>
                  <a:lnTo>
                    <a:pt x="12706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3"/>
            <p:cNvSpPr/>
            <p:nvPr/>
          </p:nvSpPr>
          <p:spPr>
            <a:xfrm>
              <a:off x="3432250" y="3663650"/>
              <a:ext cx="253150" cy="132000"/>
            </a:xfrm>
            <a:custGeom>
              <a:avLst/>
              <a:gdLst/>
              <a:ahLst/>
              <a:cxnLst/>
              <a:rect l="l" t="t" r="r" b="b"/>
              <a:pathLst>
                <a:path w="10126" h="5280" extrusionOk="0">
                  <a:moveTo>
                    <a:pt x="9983" y="941"/>
                  </a:moveTo>
                  <a:lnTo>
                    <a:pt x="10126" y="1024"/>
                  </a:lnTo>
                  <a:lnTo>
                    <a:pt x="10086" y="985"/>
                  </a:lnTo>
                  <a:lnTo>
                    <a:pt x="9983" y="941"/>
                  </a:lnTo>
                  <a:close/>
                  <a:moveTo>
                    <a:pt x="7545" y="0"/>
                  </a:moveTo>
                  <a:lnTo>
                    <a:pt x="7309" y="20"/>
                  </a:lnTo>
                  <a:lnTo>
                    <a:pt x="7073" y="39"/>
                  </a:lnTo>
                  <a:lnTo>
                    <a:pt x="6836" y="99"/>
                  </a:lnTo>
                  <a:lnTo>
                    <a:pt x="6600" y="158"/>
                  </a:lnTo>
                  <a:lnTo>
                    <a:pt x="6344" y="236"/>
                  </a:lnTo>
                  <a:lnTo>
                    <a:pt x="6088" y="335"/>
                  </a:lnTo>
                  <a:lnTo>
                    <a:pt x="5832" y="433"/>
                  </a:lnTo>
                  <a:lnTo>
                    <a:pt x="5576" y="571"/>
                  </a:lnTo>
                  <a:lnTo>
                    <a:pt x="5319" y="709"/>
                  </a:lnTo>
                  <a:lnTo>
                    <a:pt x="474" y="3506"/>
                  </a:lnTo>
                  <a:lnTo>
                    <a:pt x="375" y="3565"/>
                  </a:lnTo>
                  <a:lnTo>
                    <a:pt x="277" y="3664"/>
                  </a:lnTo>
                  <a:lnTo>
                    <a:pt x="198" y="3743"/>
                  </a:lnTo>
                  <a:lnTo>
                    <a:pt x="139" y="3861"/>
                  </a:lnTo>
                  <a:lnTo>
                    <a:pt x="80" y="3959"/>
                  </a:lnTo>
                  <a:lnTo>
                    <a:pt x="40" y="4078"/>
                  </a:lnTo>
                  <a:lnTo>
                    <a:pt x="21" y="4196"/>
                  </a:lnTo>
                  <a:lnTo>
                    <a:pt x="1" y="4314"/>
                  </a:lnTo>
                  <a:lnTo>
                    <a:pt x="21" y="4412"/>
                  </a:lnTo>
                  <a:lnTo>
                    <a:pt x="40" y="4491"/>
                  </a:lnTo>
                  <a:lnTo>
                    <a:pt x="80" y="4570"/>
                  </a:lnTo>
                  <a:lnTo>
                    <a:pt x="139" y="4609"/>
                  </a:lnTo>
                  <a:lnTo>
                    <a:pt x="1281" y="5279"/>
                  </a:lnTo>
                  <a:lnTo>
                    <a:pt x="1262" y="5259"/>
                  </a:lnTo>
                  <a:lnTo>
                    <a:pt x="1242" y="5240"/>
                  </a:lnTo>
                  <a:lnTo>
                    <a:pt x="1203" y="5200"/>
                  </a:lnTo>
                  <a:lnTo>
                    <a:pt x="1183" y="5161"/>
                  </a:lnTo>
                  <a:lnTo>
                    <a:pt x="1183" y="5102"/>
                  </a:lnTo>
                  <a:lnTo>
                    <a:pt x="1163" y="5082"/>
                  </a:lnTo>
                  <a:lnTo>
                    <a:pt x="1163" y="4984"/>
                  </a:lnTo>
                  <a:lnTo>
                    <a:pt x="1163" y="4866"/>
                  </a:lnTo>
                  <a:lnTo>
                    <a:pt x="1183" y="4747"/>
                  </a:lnTo>
                  <a:lnTo>
                    <a:pt x="1242" y="4629"/>
                  </a:lnTo>
                  <a:lnTo>
                    <a:pt x="1281" y="4531"/>
                  </a:lnTo>
                  <a:lnTo>
                    <a:pt x="1360" y="4412"/>
                  </a:lnTo>
                  <a:lnTo>
                    <a:pt x="1439" y="4334"/>
                  </a:lnTo>
                  <a:lnTo>
                    <a:pt x="1518" y="4235"/>
                  </a:lnTo>
                  <a:lnTo>
                    <a:pt x="1616" y="4176"/>
                  </a:lnTo>
                  <a:lnTo>
                    <a:pt x="6462" y="1379"/>
                  </a:lnTo>
                  <a:lnTo>
                    <a:pt x="6698" y="1261"/>
                  </a:lnTo>
                  <a:lnTo>
                    <a:pt x="6935" y="1143"/>
                  </a:lnTo>
                  <a:lnTo>
                    <a:pt x="7053" y="1083"/>
                  </a:lnTo>
                  <a:lnTo>
                    <a:pt x="7447" y="926"/>
                  </a:lnTo>
                  <a:lnTo>
                    <a:pt x="7506" y="906"/>
                  </a:lnTo>
                  <a:lnTo>
                    <a:pt x="7723" y="827"/>
                  </a:lnTo>
                  <a:lnTo>
                    <a:pt x="7939" y="768"/>
                  </a:lnTo>
                  <a:lnTo>
                    <a:pt x="8058" y="749"/>
                  </a:lnTo>
                  <a:lnTo>
                    <a:pt x="8412" y="689"/>
                  </a:lnTo>
                  <a:lnTo>
                    <a:pt x="8491" y="689"/>
                  </a:lnTo>
                  <a:lnTo>
                    <a:pt x="8688" y="670"/>
                  </a:lnTo>
                  <a:lnTo>
                    <a:pt x="8885" y="670"/>
                  </a:lnTo>
                  <a:lnTo>
                    <a:pt x="8983" y="689"/>
                  </a:lnTo>
                  <a:lnTo>
                    <a:pt x="9299" y="709"/>
                  </a:lnTo>
                  <a:lnTo>
                    <a:pt x="9377" y="729"/>
                  </a:lnTo>
                  <a:lnTo>
                    <a:pt x="9555" y="768"/>
                  </a:lnTo>
                  <a:lnTo>
                    <a:pt x="9732" y="827"/>
                  </a:lnTo>
                  <a:lnTo>
                    <a:pt x="9811" y="867"/>
                  </a:lnTo>
                  <a:lnTo>
                    <a:pt x="9983" y="941"/>
                  </a:lnTo>
                  <a:lnTo>
                    <a:pt x="9983" y="941"/>
                  </a:lnTo>
                  <a:lnTo>
                    <a:pt x="8983" y="355"/>
                  </a:lnTo>
                  <a:lnTo>
                    <a:pt x="8786" y="256"/>
                  </a:lnTo>
                  <a:lnTo>
                    <a:pt x="8609" y="177"/>
                  </a:lnTo>
                  <a:lnTo>
                    <a:pt x="8412" y="99"/>
                  </a:lnTo>
                  <a:lnTo>
                    <a:pt x="8195" y="59"/>
                  </a:lnTo>
                  <a:lnTo>
                    <a:pt x="7979" y="20"/>
                  </a:lnTo>
                  <a:lnTo>
                    <a:pt x="7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3"/>
            <p:cNvSpPr/>
            <p:nvPr/>
          </p:nvSpPr>
          <p:spPr>
            <a:xfrm>
              <a:off x="3461325" y="3680375"/>
              <a:ext cx="248225" cy="115750"/>
            </a:xfrm>
            <a:custGeom>
              <a:avLst/>
              <a:gdLst/>
              <a:ahLst/>
              <a:cxnLst/>
              <a:rect l="l" t="t" r="r" b="b"/>
              <a:pathLst>
                <a:path w="9929" h="4630" extrusionOk="0">
                  <a:moveTo>
                    <a:pt x="7525" y="1"/>
                  </a:moveTo>
                  <a:lnTo>
                    <a:pt x="7328" y="20"/>
                  </a:lnTo>
                  <a:lnTo>
                    <a:pt x="7249" y="20"/>
                  </a:lnTo>
                  <a:lnTo>
                    <a:pt x="6895" y="80"/>
                  </a:lnTo>
                  <a:lnTo>
                    <a:pt x="6776" y="99"/>
                  </a:lnTo>
                  <a:lnTo>
                    <a:pt x="6560" y="158"/>
                  </a:lnTo>
                  <a:lnTo>
                    <a:pt x="6343" y="237"/>
                  </a:lnTo>
                  <a:lnTo>
                    <a:pt x="6284" y="257"/>
                  </a:lnTo>
                  <a:lnTo>
                    <a:pt x="5890" y="414"/>
                  </a:lnTo>
                  <a:lnTo>
                    <a:pt x="5772" y="474"/>
                  </a:lnTo>
                  <a:lnTo>
                    <a:pt x="5535" y="592"/>
                  </a:lnTo>
                  <a:lnTo>
                    <a:pt x="5299" y="710"/>
                  </a:lnTo>
                  <a:lnTo>
                    <a:pt x="453" y="3507"/>
                  </a:lnTo>
                  <a:lnTo>
                    <a:pt x="355" y="3566"/>
                  </a:lnTo>
                  <a:lnTo>
                    <a:pt x="276" y="3665"/>
                  </a:lnTo>
                  <a:lnTo>
                    <a:pt x="197" y="3743"/>
                  </a:lnTo>
                  <a:lnTo>
                    <a:pt x="118" y="3862"/>
                  </a:lnTo>
                  <a:lnTo>
                    <a:pt x="79" y="3960"/>
                  </a:lnTo>
                  <a:lnTo>
                    <a:pt x="20" y="4078"/>
                  </a:lnTo>
                  <a:lnTo>
                    <a:pt x="0" y="4197"/>
                  </a:lnTo>
                  <a:lnTo>
                    <a:pt x="0" y="4315"/>
                  </a:lnTo>
                  <a:lnTo>
                    <a:pt x="0" y="4413"/>
                  </a:lnTo>
                  <a:lnTo>
                    <a:pt x="20" y="4433"/>
                  </a:lnTo>
                  <a:lnTo>
                    <a:pt x="20" y="4492"/>
                  </a:lnTo>
                  <a:lnTo>
                    <a:pt x="40" y="4531"/>
                  </a:lnTo>
                  <a:lnTo>
                    <a:pt x="79" y="4571"/>
                  </a:lnTo>
                  <a:lnTo>
                    <a:pt x="99" y="4590"/>
                  </a:lnTo>
                  <a:lnTo>
                    <a:pt x="177" y="4630"/>
                  </a:lnTo>
                  <a:lnTo>
                    <a:pt x="355" y="4630"/>
                  </a:lnTo>
                  <a:lnTo>
                    <a:pt x="453" y="4571"/>
                  </a:lnTo>
                  <a:lnTo>
                    <a:pt x="5319" y="1774"/>
                  </a:lnTo>
                  <a:lnTo>
                    <a:pt x="5634" y="1596"/>
                  </a:lnTo>
                  <a:lnTo>
                    <a:pt x="5949" y="1458"/>
                  </a:lnTo>
                  <a:lnTo>
                    <a:pt x="6245" y="1360"/>
                  </a:lnTo>
                  <a:lnTo>
                    <a:pt x="6560" y="1281"/>
                  </a:lnTo>
                  <a:lnTo>
                    <a:pt x="6855" y="1222"/>
                  </a:lnTo>
                  <a:lnTo>
                    <a:pt x="7131" y="1202"/>
                  </a:lnTo>
                  <a:lnTo>
                    <a:pt x="7407" y="1202"/>
                  </a:lnTo>
                  <a:lnTo>
                    <a:pt x="7663" y="1242"/>
                  </a:lnTo>
                  <a:lnTo>
                    <a:pt x="7840" y="1281"/>
                  </a:lnTo>
                  <a:lnTo>
                    <a:pt x="8017" y="1340"/>
                  </a:lnTo>
                  <a:lnTo>
                    <a:pt x="8175" y="1419"/>
                  </a:lnTo>
                  <a:lnTo>
                    <a:pt x="8333" y="1498"/>
                  </a:lnTo>
                  <a:lnTo>
                    <a:pt x="8451" y="1577"/>
                  </a:lnTo>
                  <a:lnTo>
                    <a:pt x="8549" y="1636"/>
                  </a:lnTo>
                  <a:lnTo>
                    <a:pt x="8648" y="1734"/>
                  </a:lnTo>
                  <a:lnTo>
                    <a:pt x="8726" y="1813"/>
                  </a:lnTo>
                  <a:lnTo>
                    <a:pt x="8845" y="1931"/>
                  </a:lnTo>
                  <a:lnTo>
                    <a:pt x="8904" y="1990"/>
                  </a:lnTo>
                  <a:lnTo>
                    <a:pt x="9061" y="2227"/>
                  </a:lnTo>
                  <a:lnTo>
                    <a:pt x="9101" y="2266"/>
                  </a:lnTo>
                  <a:lnTo>
                    <a:pt x="9140" y="2305"/>
                  </a:lnTo>
                  <a:lnTo>
                    <a:pt x="9199" y="2325"/>
                  </a:lnTo>
                  <a:lnTo>
                    <a:pt x="9278" y="2325"/>
                  </a:lnTo>
                  <a:lnTo>
                    <a:pt x="9377" y="2305"/>
                  </a:lnTo>
                  <a:lnTo>
                    <a:pt x="9475" y="2266"/>
                  </a:lnTo>
                  <a:lnTo>
                    <a:pt x="9574" y="2187"/>
                  </a:lnTo>
                  <a:lnTo>
                    <a:pt x="9672" y="2089"/>
                  </a:lnTo>
                  <a:lnTo>
                    <a:pt x="9751" y="1971"/>
                  </a:lnTo>
                  <a:lnTo>
                    <a:pt x="9830" y="1872"/>
                  </a:lnTo>
                  <a:lnTo>
                    <a:pt x="9869" y="1754"/>
                  </a:lnTo>
                  <a:lnTo>
                    <a:pt x="9908" y="1636"/>
                  </a:lnTo>
                  <a:lnTo>
                    <a:pt x="9928" y="1518"/>
                  </a:lnTo>
                  <a:lnTo>
                    <a:pt x="9928" y="1419"/>
                  </a:lnTo>
                  <a:lnTo>
                    <a:pt x="9908" y="1321"/>
                  </a:lnTo>
                  <a:lnTo>
                    <a:pt x="9869" y="1242"/>
                  </a:lnTo>
                  <a:lnTo>
                    <a:pt x="9672" y="966"/>
                  </a:lnTo>
                  <a:lnTo>
                    <a:pt x="9436" y="710"/>
                  </a:lnTo>
                  <a:lnTo>
                    <a:pt x="9180" y="493"/>
                  </a:lnTo>
                  <a:lnTo>
                    <a:pt x="8923" y="316"/>
                  </a:lnTo>
                  <a:lnTo>
                    <a:pt x="8648" y="198"/>
                  </a:lnTo>
                  <a:lnTo>
                    <a:pt x="8569" y="158"/>
                  </a:lnTo>
                  <a:lnTo>
                    <a:pt x="8392" y="99"/>
                  </a:lnTo>
                  <a:lnTo>
                    <a:pt x="8214" y="60"/>
                  </a:lnTo>
                  <a:lnTo>
                    <a:pt x="8136" y="40"/>
                  </a:lnTo>
                  <a:lnTo>
                    <a:pt x="7820" y="20"/>
                  </a:lnTo>
                  <a:lnTo>
                    <a:pt x="7722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3"/>
            <p:cNvSpPr/>
            <p:nvPr/>
          </p:nvSpPr>
          <p:spPr>
            <a:xfrm>
              <a:off x="3141225" y="3451875"/>
              <a:ext cx="253150" cy="132000"/>
            </a:xfrm>
            <a:custGeom>
              <a:avLst/>
              <a:gdLst/>
              <a:ahLst/>
              <a:cxnLst/>
              <a:rect l="l" t="t" r="r" b="b"/>
              <a:pathLst>
                <a:path w="10126" h="5280" extrusionOk="0">
                  <a:moveTo>
                    <a:pt x="10030" y="970"/>
                  </a:moveTo>
                  <a:lnTo>
                    <a:pt x="10125" y="1025"/>
                  </a:lnTo>
                  <a:lnTo>
                    <a:pt x="10066" y="986"/>
                  </a:lnTo>
                  <a:lnTo>
                    <a:pt x="10030" y="970"/>
                  </a:lnTo>
                  <a:close/>
                  <a:moveTo>
                    <a:pt x="7545" y="1"/>
                  </a:moveTo>
                  <a:lnTo>
                    <a:pt x="7308" y="20"/>
                  </a:lnTo>
                  <a:lnTo>
                    <a:pt x="7072" y="40"/>
                  </a:lnTo>
                  <a:lnTo>
                    <a:pt x="6836" y="99"/>
                  </a:lnTo>
                  <a:lnTo>
                    <a:pt x="6580" y="158"/>
                  </a:lnTo>
                  <a:lnTo>
                    <a:pt x="6343" y="237"/>
                  </a:lnTo>
                  <a:lnTo>
                    <a:pt x="6087" y="336"/>
                  </a:lnTo>
                  <a:lnTo>
                    <a:pt x="5831" y="434"/>
                  </a:lnTo>
                  <a:lnTo>
                    <a:pt x="5575" y="572"/>
                  </a:lnTo>
                  <a:lnTo>
                    <a:pt x="5319" y="710"/>
                  </a:lnTo>
                  <a:lnTo>
                    <a:pt x="473" y="3507"/>
                  </a:lnTo>
                  <a:lnTo>
                    <a:pt x="375" y="3586"/>
                  </a:lnTo>
                  <a:lnTo>
                    <a:pt x="276" y="3665"/>
                  </a:lnTo>
                  <a:lnTo>
                    <a:pt x="197" y="3743"/>
                  </a:lnTo>
                  <a:lnTo>
                    <a:pt x="138" y="3862"/>
                  </a:lnTo>
                  <a:lnTo>
                    <a:pt x="79" y="3960"/>
                  </a:lnTo>
                  <a:lnTo>
                    <a:pt x="40" y="4078"/>
                  </a:lnTo>
                  <a:lnTo>
                    <a:pt x="0" y="4197"/>
                  </a:lnTo>
                  <a:lnTo>
                    <a:pt x="0" y="4315"/>
                  </a:lnTo>
                  <a:lnTo>
                    <a:pt x="0" y="4413"/>
                  </a:lnTo>
                  <a:lnTo>
                    <a:pt x="40" y="4492"/>
                  </a:lnTo>
                  <a:lnTo>
                    <a:pt x="79" y="4571"/>
                  </a:lnTo>
                  <a:lnTo>
                    <a:pt x="138" y="4610"/>
                  </a:lnTo>
                  <a:lnTo>
                    <a:pt x="1281" y="5280"/>
                  </a:lnTo>
                  <a:lnTo>
                    <a:pt x="1261" y="5260"/>
                  </a:lnTo>
                  <a:lnTo>
                    <a:pt x="1241" y="5241"/>
                  </a:lnTo>
                  <a:lnTo>
                    <a:pt x="1202" y="5201"/>
                  </a:lnTo>
                  <a:lnTo>
                    <a:pt x="1182" y="5162"/>
                  </a:lnTo>
                  <a:lnTo>
                    <a:pt x="1163" y="5122"/>
                  </a:lnTo>
                  <a:lnTo>
                    <a:pt x="1163" y="5083"/>
                  </a:lnTo>
                  <a:lnTo>
                    <a:pt x="1143" y="4984"/>
                  </a:lnTo>
                  <a:lnTo>
                    <a:pt x="1163" y="4866"/>
                  </a:lnTo>
                  <a:lnTo>
                    <a:pt x="1182" y="4748"/>
                  </a:lnTo>
                  <a:lnTo>
                    <a:pt x="1222" y="4630"/>
                  </a:lnTo>
                  <a:lnTo>
                    <a:pt x="1281" y="4531"/>
                  </a:lnTo>
                  <a:lnTo>
                    <a:pt x="1360" y="4413"/>
                  </a:lnTo>
                  <a:lnTo>
                    <a:pt x="1438" y="4334"/>
                  </a:lnTo>
                  <a:lnTo>
                    <a:pt x="1517" y="4256"/>
                  </a:lnTo>
                  <a:lnTo>
                    <a:pt x="1616" y="4177"/>
                  </a:lnTo>
                  <a:lnTo>
                    <a:pt x="6461" y="1380"/>
                  </a:lnTo>
                  <a:lnTo>
                    <a:pt x="6698" y="1261"/>
                  </a:lnTo>
                  <a:lnTo>
                    <a:pt x="6934" y="1143"/>
                  </a:lnTo>
                  <a:lnTo>
                    <a:pt x="7052" y="1084"/>
                  </a:lnTo>
                  <a:lnTo>
                    <a:pt x="7446" y="927"/>
                  </a:lnTo>
                  <a:lnTo>
                    <a:pt x="7505" y="907"/>
                  </a:lnTo>
                  <a:lnTo>
                    <a:pt x="7722" y="828"/>
                  </a:lnTo>
                  <a:lnTo>
                    <a:pt x="7939" y="769"/>
                  </a:lnTo>
                  <a:lnTo>
                    <a:pt x="8057" y="749"/>
                  </a:lnTo>
                  <a:lnTo>
                    <a:pt x="8411" y="690"/>
                  </a:lnTo>
                  <a:lnTo>
                    <a:pt x="8490" y="690"/>
                  </a:lnTo>
                  <a:lnTo>
                    <a:pt x="8687" y="671"/>
                  </a:lnTo>
                  <a:lnTo>
                    <a:pt x="8884" y="671"/>
                  </a:lnTo>
                  <a:lnTo>
                    <a:pt x="8983" y="690"/>
                  </a:lnTo>
                  <a:lnTo>
                    <a:pt x="9298" y="730"/>
                  </a:lnTo>
                  <a:lnTo>
                    <a:pt x="9377" y="730"/>
                  </a:lnTo>
                  <a:lnTo>
                    <a:pt x="9554" y="789"/>
                  </a:lnTo>
                  <a:lnTo>
                    <a:pt x="9731" y="828"/>
                  </a:lnTo>
                  <a:lnTo>
                    <a:pt x="9790" y="868"/>
                  </a:lnTo>
                  <a:lnTo>
                    <a:pt x="10030" y="970"/>
                  </a:lnTo>
                  <a:lnTo>
                    <a:pt x="8963" y="355"/>
                  </a:lnTo>
                  <a:lnTo>
                    <a:pt x="8786" y="257"/>
                  </a:lnTo>
                  <a:lnTo>
                    <a:pt x="8608" y="178"/>
                  </a:lnTo>
                  <a:lnTo>
                    <a:pt x="8392" y="99"/>
                  </a:lnTo>
                  <a:lnTo>
                    <a:pt x="8195" y="60"/>
                  </a:lnTo>
                  <a:lnTo>
                    <a:pt x="7978" y="20"/>
                  </a:lnTo>
                  <a:lnTo>
                    <a:pt x="77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3"/>
            <p:cNvSpPr/>
            <p:nvPr/>
          </p:nvSpPr>
          <p:spPr>
            <a:xfrm>
              <a:off x="3169775" y="3468625"/>
              <a:ext cx="248725" cy="115750"/>
            </a:xfrm>
            <a:custGeom>
              <a:avLst/>
              <a:gdLst/>
              <a:ahLst/>
              <a:cxnLst/>
              <a:rect l="l" t="t" r="r" b="b"/>
              <a:pathLst>
                <a:path w="9949" h="4630" extrusionOk="0">
                  <a:moveTo>
                    <a:pt x="7545" y="1"/>
                  </a:moveTo>
                  <a:lnTo>
                    <a:pt x="7348" y="20"/>
                  </a:lnTo>
                  <a:lnTo>
                    <a:pt x="7269" y="20"/>
                  </a:lnTo>
                  <a:lnTo>
                    <a:pt x="6915" y="79"/>
                  </a:lnTo>
                  <a:lnTo>
                    <a:pt x="6797" y="99"/>
                  </a:lnTo>
                  <a:lnTo>
                    <a:pt x="6580" y="158"/>
                  </a:lnTo>
                  <a:lnTo>
                    <a:pt x="6363" y="237"/>
                  </a:lnTo>
                  <a:lnTo>
                    <a:pt x="6304" y="257"/>
                  </a:lnTo>
                  <a:lnTo>
                    <a:pt x="5910" y="414"/>
                  </a:lnTo>
                  <a:lnTo>
                    <a:pt x="5792" y="473"/>
                  </a:lnTo>
                  <a:lnTo>
                    <a:pt x="5556" y="591"/>
                  </a:lnTo>
                  <a:lnTo>
                    <a:pt x="5319" y="710"/>
                  </a:lnTo>
                  <a:lnTo>
                    <a:pt x="474" y="3507"/>
                  </a:lnTo>
                  <a:lnTo>
                    <a:pt x="375" y="3586"/>
                  </a:lnTo>
                  <a:lnTo>
                    <a:pt x="296" y="3664"/>
                  </a:lnTo>
                  <a:lnTo>
                    <a:pt x="218" y="3743"/>
                  </a:lnTo>
                  <a:lnTo>
                    <a:pt x="139" y="3861"/>
                  </a:lnTo>
                  <a:lnTo>
                    <a:pt x="80" y="3960"/>
                  </a:lnTo>
                  <a:lnTo>
                    <a:pt x="40" y="4078"/>
                  </a:lnTo>
                  <a:lnTo>
                    <a:pt x="21" y="4196"/>
                  </a:lnTo>
                  <a:lnTo>
                    <a:pt x="1" y="4314"/>
                  </a:lnTo>
                  <a:lnTo>
                    <a:pt x="21" y="4413"/>
                  </a:lnTo>
                  <a:lnTo>
                    <a:pt x="21" y="4452"/>
                  </a:lnTo>
                  <a:lnTo>
                    <a:pt x="40" y="4492"/>
                  </a:lnTo>
                  <a:lnTo>
                    <a:pt x="60" y="4531"/>
                  </a:lnTo>
                  <a:lnTo>
                    <a:pt x="99" y="4571"/>
                  </a:lnTo>
                  <a:lnTo>
                    <a:pt x="119" y="4590"/>
                  </a:lnTo>
                  <a:lnTo>
                    <a:pt x="178" y="4630"/>
                  </a:lnTo>
                  <a:lnTo>
                    <a:pt x="375" y="4630"/>
                  </a:lnTo>
                  <a:lnTo>
                    <a:pt x="474" y="4571"/>
                  </a:lnTo>
                  <a:lnTo>
                    <a:pt x="5319" y="1773"/>
                  </a:lnTo>
                  <a:lnTo>
                    <a:pt x="5654" y="1596"/>
                  </a:lnTo>
                  <a:lnTo>
                    <a:pt x="5969" y="1458"/>
                  </a:lnTo>
                  <a:lnTo>
                    <a:pt x="6265" y="1360"/>
                  </a:lnTo>
                  <a:lnTo>
                    <a:pt x="6580" y="1281"/>
                  </a:lnTo>
                  <a:lnTo>
                    <a:pt x="6876" y="1222"/>
                  </a:lnTo>
                  <a:lnTo>
                    <a:pt x="7151" y="1202"/>
                  </a:lnTo>
                  <a:lnTo>
                    <a:pt x="7427" y="1202"/>
                  </a:lnTo>
                  <a:lnTo>
                    <a:pt x="7683" y="1242"/>
                  </a:lnTo>
                  <a:lnTo>
                    <a:pt x="7860" y="1281"/>
                  </a:lnTo>
                  <a:lnTo>
                    <a:pt x="8038" y="1340"/>
                  </a:lnTo>
                  <a:lnTo>
                    <a:pt x="8195" y="1419"/>
                  </a:lnTo>
                  <a:lnTo>
                    <a:pt x="8353" y="1498"/>
                  </a:lnTo>
                  <a:lnTo>
                    <a:pt x="8471" y="1576"/>
                  </a:lnTo>
                  <a:lnTo>
                    <a:pt x="8570" y="1635"/>
                  </a:lnTo>
                  <a:lnTo>
                    <a:pt x="8668" y="1734"/>
                  </a:lnTo>
                  <a:lnTo>
                    <a:pt x="8747" y="1813"/>
                  </a:lnTo>
                  <a:lnTo>
                    <a:pt x="8865" y="1931"/>
                  </a:lnTo>
                  <a:lnTo>
                    <a:pt x="8924" y="2010"/>
                  </a:lnTo>
                  <a:lnTo>
                    <a:pt x="9082" y="2226"/>
                  </a:lnTo>
                  <a:lnTo>
                    <a:pt x="9101" y="2266"/>
                  </a:lnTo>
                  <a:lnTo>
                    <a:pt x="9161" y="2305"/>
                  </a:lnTo>
                  <a:lnTo>
                    <a:pt x="9220" y="2325"/>
                  </a:lnTo>
                  <a:lnTo>
                    <a:pt x="9298" y="2325"/>
                  </a:lnTo>
                  <a:lnTo>
                    <a:pt x="9397" y="2305"/>
                  </a:lnTo>
                  <a:lnTo>
                    <a:pt x="9476" y="2266"/>
                  </a:lnTo>
                  <a:lnTo>
                    <a:pt x="9594" y="2187"/>
                  </a:lnTo>
                  <a:lnTo>
                    <a:pt x="9692" y="2089"/>
                  </a:lnTo>
                  <a:lnTo>
                    <a:pt x="9771" y="1970"/>
                  </a:lnTo>
                  <a:lnTo>
                    <a:pt x="9850" y="1872"/>
                  </a:lnTo>
                  <a:lnTo>
                    <a:pt x="9889" y="1754"/>
                  </a:lnTo>
                  <a:lnTo>
                    <a:pt x="9929" y="1635"/>
                  </a:lnTo>
                  <a:lnTo>
                    <a:pt x="9948" y="1517"/>
                  </a:lnTo>
                  <a:lnTo>
                    <a:pt x="9948" y="1419"/>
                  </a:lnTo>
                  <a:lnTo>
                    <a:pt x="9929" y="1320"/>
                  </a:lnTo>
                  <a:lnTo>
                    <a:pt x="9889" y="1242"/>
                  </a:lnTo>
                  <a:lnTo>
                    <a:pt x="9692" y="966"/>
                  </a:lnTo>
                  <a:lnTo>
                    <a:pt x="9456" y="710"/>
                  </a:lnTo>
                  <a:lnTo>
                    <a:pt x="9200" y="493"/>
                  </a:lnTo>
                  <a:lnTo>
                    <a:pt x="8924" y="316"/>
                  </a:lnTo>
                  <a:lnTo>
                    <a:pt x="8648" y="198"/>
                  </a:lnTo>
                  <a:lnTo>
                    <a:pt x="8589" y="158"/>
                  </a:lnTo>
                  <a:lnTo>
                    <a:pt x="8412" y="119"/>
                  </a:lnTo>
                  <a:lnTo>
                    <a:pt x="8235" y="60"/>
                  </a:lnTo>
                  <a:lnTo>
                    <a:pt x="8156" y="60"/>
                  </a:lnTo>
                  <a:lnTo>
                    <a:pt x="7841" y="20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3"/>
            <p:cNvSpPr/>
            <p:nvPr/>
          </p:nvSpPr>
          <p:spPr>
            <a:xfrm>
              <a:off x="3094450" y="3594700"/>
              <a:ext cx="500" cy="4450"/>
            </a:xfrm>
            <a:custGeom>
              <a:avLst/>
              <a:gdLst/>
              <a:ahLst/>
              <a:cxnLst/>
              <a:rect l="l" t="t" r="r" b="b"/>
              <a:pathLst>
                <a:path w="20" h="178" extrusionOk="0">
                  <a:moveTo>
                    <a:pt x="20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3"/>
            <p:cNvSpPr/>
            <p:nvPr/>
          </p:nvSpPr>
          <p:spPr>
            <a:xfrm>
              <a:off x="3099850" y="3578925"/>
              <a:ext cx="1500" cy="2500"/>
            </a:xfrm>
            <a:custGeom>
              <a:avLst/>
              <a:gdLst/>
              <a:ahLst/>
              <a:cxnLst/>
              <a:rect l="l" t="t" r="r" b="b"/>
              <a:pathLst>
                <a:path w="60" h="100" extrusionOk="0">
                  <a:moveTo>
                    <a:pt x="6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3"/>
            <p:cNvSpPr/>
            <p:nvPr/>
          </p:nvSpPr>
          <p:spPr>
            <a:xfrm>
              <a:off x="3102325" y="3574500"/>
              <a:ext cx="1975" cy="2500"/>
            </a:xfrm>
            <a:custGeom>
              <a:avLst/>
              <a:gdLst/>
              <a:ahLst/>
              <a:cxnLst/>
              <a:rect l="l" t="t" r="r" b="b"/>
              <a:pathLst>
                <a:path w="79" h="100" extrusionOk="0">
                  <a:moveTo>
                    <a:pt x="79" y="1"/>
                  </a:moveTo>
                  <a:lnTo>
                    <a:pt x="0" y="99"/>
                  </a:lnTo>
                  <a:lnTo>
                    <a:pt x="20" y="99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3"/>
            <p:cNvSpPr/>
            <p:nvPr/>
          </p:nvSpPr>
          <p:spPr>
            <a:xfrm>
              <a:off x="3095425" y="3588775"/>
              <a:ext cx="1000" cy="3475"/>
            </a:xfrm>
            <a:custGeom>
              <a:avLst/>
              <a:gdLst/>
              <a:ahLst/>
              <a:cxnLst/>
              <a:rect l="l" t="t" r="r" b="b"/>
              <a:pathLst>
                <a:path w="40" h="139" extrusionOk="0">
                  <a:moveTo>
                    <a:pt x="40" y="1"/>
                  </a:moveTo>
                  <a:lnTo>
                    <a:pt x="40" y="1"/>
                  </a:lnTo>
                  <a:lnTo>
                    <a:pt x="40" y="1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40" y="1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3"/>
            <p:cNvSpPr/>
            <p:nvPr/>
          </p:nvSpPr>
          <p:spPr>
            <a:xfrm>
              <a:off x="3097400" y="3583375"/>
              <a:ext cx="1000" cy="2975"/>
            </a:xfrm>
            <a:custGeom>
              <a:avLst/>
              <a:gdLst/>
              <a:ahLst/>
              <a:cxnLst/>
              <a:rect l="l" t="t" r="r" b="b"/>
              <a:pathLst>
                <a:path w="40" h="119" extrusionOk="0">
                  <a:moveTo>
                    <a:pt x="40" y="0"/>
                  </a:moveTo>
                  <a:lnTo>
                    <a:pt x="40" y="0"/>
                  </a:lnTo>
                  <a:lnTo>
                    <a:pt x="40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3"/>
            <p:cNvSpPr/>
            <p:nvPr/>
          </p:nvSpPr>
          <p:spPr>
            <a:xfrm>
              <a:off x="3105775" y="3571050"/>
              <a:ext cx="1975" cy="2000"/>
            </a:xfrm>
            <a:custGeom>
              <a:avLst/>
              <a:gdLst/>
              <a:ahLst/>
              <a:cxnLst/>
              <a:rect l="l" t="t" r="r" b="b"/>
              <a:pathLst>
                <a:path w="79" h="80" extrusionOk="0"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3"/>
            <p:cNvSpPr/>
            <p:nvPr/>
          </p:nvSpPr>
          <p:spPr>
            <a:xfrm>
              <a:off x="3093950" y="3601100"/>
              <a:ext cx="25" cy="6925"/>
            </a:xfrm>
            <a:custGeom>
              <a:avLst/>
              <a:gdLst/>
              <a:ahLst/>
              <a:cxnLst/>
              <a:rect l="l" t="t" r="r" b="b"/>
              <a:pathLst>
                <a:path w="1" h="277" extrusionOk="0">
                  <a:moveTo>
                    <a:pt x="0" y="0"/>
                  </a:moveTo>
                  <a:lnTo>
                    <a:pt x="0" y="0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3"/>
            <p:cNvSpPr/>
            <p:nvPr/>
          </p:nvSpPr>
          <p:spPr>
            <a:xfrm>
              <a:off x="3118575" y="3565150"/>
              <a:ext cx="2475" cy="52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99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3"/>
            <p:cNvSpPr/>
            <p:nvPr/>
          </p:nvSpPr>
          <p:spPr>
            <a:xfrm>
              <a:off x="3123500" y="3564650"/>
              <a:ext cx="2475" cy="25"/>
            </a:xfrm>
            <a:custGeom>
              <a:avLst/>
              <a:gdLst/>
              <a:ahLst/>
              <a:cxnLst/>
              <a:rect l="l" t="t" r="r" b="b"/>
              <a:pathLst>
                <a:path w="99" h="1" extrusionOk="0">
                  <a:moveTo>
                    <a:pt x="99" y="1"/>
                  </a:moveTo>
                  <a:lnTo>
                    <a:pt x="99" y="1"/>
                  </a:lnTo>
                  <a:lnTo>
                    <a:pt x="9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9" y="1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3"/>
            <p:cNvSpPr/>
            <p:nvPr/>
          </p:nvSpPr>
          <p:spPr>
            <a:xfrm>
              <a:off x="3114125" y="3566625"/>
              <a:ext cx="2000" cy="1000"/>
            </a:xfrm>
            <a:custGeom>
              <a:avLst/>
              <a:gdLst/>
              <a:ahLst/>
              <a:cxnLst/>
              <a:rect l="l" t="t" r="r" b="b"/>
              <a:pathLst>
                <a:path w="80" h="40" extrusionOk="0">
                  <a:moveTo>
                    <a:pt x="80" y="0"/>
                  </a:moveTo>
                  <a:lnTo>
                    <a:pt x="80" y="0"/>
                  </a:lnTo>
                  <a:lnTo>
                    <a:pt x="80" y="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3"/>
            <p:cNvSpPr/>
            <p:nvPr/>
          </p:nvSpPr>
          <p:spPr>
            <a:xfrm>
              <a:off x="3109700" y="3568600"/>
              <a:ext cx="2000" cy="1500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79" y="0"/>
                  </a:moveTo>
                  <a:lnTo>
                    <a:pt x="79" y="0"/>
                  </a:lnTo>
                  <a:lnTo>
                    <a:pt x="79" y="0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3"/>
            <p:cNvSpPr/>
            <p:nvPr/>
          </p:nvSpPr>
          <p:spPr>
            <a:xfrm>
              <a:off x="3095425" y="3517875"/>
              <a:ext cx="191575" cy="182725"/>
            </a:xfrm>
            <a:custGeom>
              <a:avLst/>
              <a:gdLst/>
              <a:ahLst/>
              <a:cxnLst/>
              <a:rect l="l" t="t" r="r" b="b"/>
              <a:pathLst>
                <a:path w="7663" h="7309" extrusionOk="0">
                  <a:moveTo>
                    <a:pt x="156" y="815"/>
                  </a:moveTo>
                  <a:lnTo>
                    <a:pt x="119" y="828"/>
                  </a:lnTo>
                  <a:lnTo>
                    <a:pt x="0" y="906"/>
                  </a:lnTo>
                  <a:lnTo>
                    <a:pt x="0" y="906"/>
                  </a:lnTo>
                  <a:lnTo>
                    <a:pt x="156" y="815"/>
                  </a:lnTo>
                  <a:close/>
                  <a:moveTo>
                    <a:pt x="1931" y="0"/>
                  </a:moveTo>
                  <a:lnTo>
                    <a:pt x="1655" y="40"/>
                  </a:lnTo>
                  <a:lnTo>
                    <a:pt x="1379" y="119"/>
                  </a:lnTo>
                  <a:lnTo>
                    <a:pt x="1143" y="237"/>
                  </a:lnTo>
                  <a:lnTo>
                    <a:pt x="156" y="815"/>
                  </a:lnTo>
                  <a:lnTo>
                    <a:pt x="237" y="788"/>
                  </a:lnTo>
                  <a:lnTo>
                    <a:pt x="375" y="749"/>
                  </a:lnTo>
                  <a:lnTo>
                    <a:pt x="493" y="710"/>
                  </a:lnTo>
                  <a:lnTo>
                    <a:pt x="650" y="690"/>
                  </a:lnTo>
                  <a:lnTo>
                    <a:pt x="788" y="670"/>
                  </a:lnTo>
                  <a:lnTo>
                    <a:pt x="1084" y="670"/>
                  </a:lnTo>
                  <a:lnTo>
                    <a:pt x="1261" y="710"/>
                  </a:lnTo>
                  <a:lnTo>
                    <a:pt x="1399" y="729"/>
                  </a:lnTo>
                  <a:lnTo>
                    <a:pt x="1596" y="788"/>
                  </a:lnTo>
                  <a:lnTo>
                    <a:pt x="1714" y="828"/>
                  </a:lnTo>
                  <a:lnTo>
                    <a:pt x="1951" y="906"/>
                  </a:lnTo>
                  <a:lnTo>
                    <a:pt x="2049" y="946"/>
                  </a:lnTo>
                  <a:lnTo>
                    <a:pt x="2404" y="1143"/>
                  </a:lnTo>
                  <a:lnTo>
                    <a:pt x="2719" y="1340"/>
                  </a:lnTo>
                  <a:lnTo>
                    <a:pt x="3014" y="1557"/>
                  </a:lnTo>
                  <a:lnTo>
                    <a:pt x="3329" y="1813"/>
                  </a:lnTo>
                  <a:lnTo>
                    <a:pt x="3605" y="2088"/>
                  </a:lnTo>
                  <a:lnTo>
                    <a:pt x="3881" y="2384"/>
                  </a:lnTo>
                  <a:lnTo>
                    <a:pt x="4157" y="2699"/>
                  </a:lnTo>
                  <a:lnTo>
                    <a:pt x="4393" y="3034"/>
                  </a:lnTo>
                  <a:lnTo>
                    <a:pt x="4629" y="3388"/>
                  </a:lnTo>
                  <a:lnTo>
                    <a:pt x="4846" y="3743"/>
                  </a:lnTo>
                  <a:lnTo>
                    <a:pt x="5043" y="4117"/>
                  </a:lnTo>
                  <a:lnTo>
                    <a:pt x="5201" y="4492"/>
                  </a:lnTo>
                  <a:lnTo>
                    <a:pt x="5358" y="4886"/>
                  </a:lnTo>
                  <a:lnTo>
                    <a:pt x="5496" y="5260"/>
                  </a:lnTo>
                  <a:lnTo>
                    <a:pt x="5595" y="5654"/>
                  </a:lnTo>
                  <a:lnTo>
                    <a:pt x="5673" y="6048"/>
                  </a:lnTo>
                  <a:lnTo>
                    <a:pt x="5733" y="6422"/>
                  </a:lnTo>
                  <a:lnTo>
                    <a:pt x="7289" y="7308"/>
                  </a:lnTo>
                  <a:lnTo>
                    <a:pt x="7348" y="6993"/>
                  </a:lnTo>
                  <a:lnTo>
                    <a:pt x="7427" y="6698"/>
                  </a:lnTo>
                  <a:lnTo>
                    <a:pt x="7525" y="6442"/>
                  </a:lnTo>
                  <a:lnTo>
                    <a:pt x="7663" y="6205"/>
                  </a:lnTo>
                  <a:lnTo>
                    <a:pt x="6895" y="5752"/>
                  </a:lnTo>
                  <a:lnTo>
                    <a:pt x="6836" y="5378"/>
                  </a:lnTo>
                  <a:lnTo>
                    <a:pt x="6757" y="4984"/>
                  </a:lnTo>
                  <a:lnTo>
                    <a:pt x="6639" y="4590"/>
                  </a:lnTo>
                  <a:lnTo>
                    <a:pt x="6521" y="4216"/>
                  </a:lnTo>
                  <a:lnTo>
                    <a:pt x="6363" y="3822"/>
                  </a:lnTo>
                  <a:lnTo>
                    <a:pt x="6186" y="3448"/>
                  </a:lnTo>
                  <a:lnTo>
                    <a:pt x="5989" y="3073"/>
                  </a:lnTo>
                  <a:lnTo>
                    <a:pt x="5772" y="2719"/>
                  </a:lnTo>
                  <a:lnTo>
                    <a:pt x="5555" y="2364"/>
                  </a:lnTo>
                  <a:lnTo>
                    <a:pt x="5299" y="2029"/>
                  </a:lnTo>
                  <a:lnTo>
                    <a:pt x="5043" y="1714"/>
                  </a:lnTo>
                  <a:lnTo>
                    <a:pt x="4767" y="1419"/>
                  </a:lnTo>
                  <a:lnTo>
                    <a:pt x="4472" y="1143"/>
                  </a:lnTo>
                  <a:lnTo>
                    <a:pt x="4176" y="887"/>
                  </a:lnTo>
                  <a:lnTo>
                    <a:pt x="3861" y="670"/>
                  </a:lnTo>
                  <a:lnTo>
                    <a:pt x="3546" y="473"/>
                  </a:lnTo>
                  <a:lnTo>
                    <a:pt x="3211" y="276"/>
                  </a:lnTo>
                  <a:lnTo>
                    <a:pt x="2857" y="158"/>
                  </a:lnTo>
                  <a:lnTo>
                    <a:pt x="2541" y="59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3"/>
            <p:cNvSpPr/>
            <p:nvPr/>
          </p:nvSpPr>
          <p:spPr>
            <a:xfrm>
              <a:off x="3299800" y="3719775"/>
              <a:ext cx="25" cy="7425"/>
            </a:xfrm>
            <a:custGeom>
              <a:avLst/>
              <a:gdLst/>
              <a:ahLst/>
              <a:cxnLst/>
              <a:rect l="l" t="t" r="r" b="b"/>
              <a:pathLst>
                <a:path w="1" h="297" extrusionOk="0">
                  <a:moveTo>
                    <a:pt x="0" y="1"/>
                  </a:moveTo>
                  <a:lnTo>
                    <a:pt x="0" y="1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3"/>
            <p:cNvSpPr/>
            <p:nvPr/>
          </p:nvSpPr>
          <p:spPr>
            <a:xfrm>
              <a:off x="3303250" y="3702550"/>
              <a:ext cx="1500" cy="2975"/>
            </a:xfrm>
            <a:custGeom>
              <a:avLst/>
              <a:gdLst/>
              <a:ahLst/>
              <a:cxnLst/>
              <a:rect l="l" t="t" r="r" b="b"/>
              <a:pathLst>
                <a:path w="60" h="119" extrusionOk="0">
                  <a:moveTo>
                    <a:pt x="59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3"/>
            <p:cNvSpPr/>
            <p:nvPr/>
          </p:nvSpPr>
          <p:spPr>
            <a:xfrm>
              <a:off x="3329825" y="3683325"/>
              <a:ext cx="2000" cy="525"/>
            </a:xfrm>
            <a:custGeom>
              <a:avLst/>
              <a:gdLst/>
              <a:ahLst/>
              <a:cxnLst/>
              <a:rect l="l" t="t" r="r" b="b"/>
              <a:pathLst>
                <a:path w="80" h="21" extrusionOk="0">
                  <a:moveTo>
                    <a:pt x="80" y="1"/>
                  </a:moveTo>
                  <a:lnTo>
                    <a:pt x="80" y="1"/>
                  </a:lnTo>
                  <a:lnTo>
                    <a:pt x="80" y="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3"/>
            <p:cNvSpPr/>
            <p:nvPr/>
          </p:nvSpPr>
          <p:spPr>
            <a:xfrm>
              <a:off x="3315550" y="3687275"/>
              <a:ext cx="2000" cy="1500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3"/>
            <p:cNvSpPr/>
            <p:nvPr/>
          </p:nvSpPr>
          <p:spPr>
            <a:xfrm>
              <a:off x="3319975" y="3685300"/>
              <a:ext cx="2000" cy="1025"/>
            </a:xfrm>
            <a:custGeom>
              <a:avLst/>
              <a:gdLst/>
              <a:ahLst/>
              <a:cxnLst/>
              <a:rect l="l" t="t" r="r" b="b"/>
              <a:pathLst>
                <a:path w="80" h="41" extrusionOk="0">
                  <a:moveTo>
                    <a:pt x="80" y="1"/>
                  </a:moveTo>
                  <a:lnTo>
                    <a:pt x="80" y="1"/>
                  </a:lnTo>
                  <a:lnTo>
                    <a:pt x="80" y="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3"/>
            <p:cNvSpPr/>
            <p:nvPr/>
          </p:nvSpPr>
          <p:spPr>
            <a:xfrm>
              <a:off x="3305700" y="3697625"/>
              <a:ext cx="1500" cy="2475"/>
            </a:xfrm>
            <a:custGeom>
              <a:avLst/>
              <a:gdLst/>
              <a:ahLst/>
              <a:cxnLst/>
              <a:rect l="l" t="t" r="r" b="b"/>
              <a:pathLst>
                <a:path w="60" h="99" extrusionOk="0">
                  <a:moveTo>
                    <a:pt x="60" y="0"/>
                  </a:moveTo>
                  <a:lnTo>
                    <a:pt x="60" y="0"/>
                  </a:lnTo>
                  <a:lnTo>
                    <a:pt x="60" y="0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3"/>
            <p:cNvSpPr/>
            <p:nvPr/>
          </p:nvSpPr>
          <p:spPr>
            <a:xfrm>
              <a:off x="3311600" y="3690225"/>
              <a:ext cx="2000" cy="2000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80" y="1"/>
                  </a:moveTo>
                  <a:lnTo>
                    <a:pt x="1" y="80"/>
                  </a:lnTo>
                  <a:lnTo>
                    <a:pt x="21" y="80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3"/>
            <p:cNvSpPr/>
            <p:nvPr/>
          </p:nvSpPr>
          <p:spPr>
            <a:xfrm>
              <a:off x="3302250" y="3749325"/>
              <a:ext cx="3975" cy="12825"/>
            </a:xfrm>
            <a:custGeom>
              <a:avLst/>
              <a:gdLst/>
              <a:ahLst/>
              <a:cxnLst/>
              <a:rect l="l" t="t" r="r" b="b"/>
              <a:pathLst>
                <a:path w="159" h="513" extrusionOk="0">
                  <a:moveTo>
                    <a:pt x="158" y="513"/>
                  </a:moveTo>
                  <a:lnTo>
                    <a:pt x="158" y="513"/>
                  </a:lnTo>
                  <a:lnTo>
                    <a:pt x="79" y="257"/>
                  </a:lnTo>
                  <a:lnTo>
                    <a:pt x="1" y="1"/>
                  </a:lnTo>
                  <a:lnTo>
                    <a:pt x="1" y="1"/>
                  </a:lnTo>
                  <a:lnTo>
                    <a:pt x="79" y="257"/>
                  </a:lnTo>
                  <a:lnTo>
                    <a:pt x="158" y="513"/>
                  </a:lnTo>
                  <a:lnTo>
                    <a:pt x="158" y="513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3"/>
            <p:cNvSpPr/>
            <p:nvPr/>
          </p:nvSpPr>
          <p:spPr>
            <a:xfrm>
              <a:off x="3331800" y="3807425"/>
              <a:ext cx="10850" cy="11850"/>
            </a:xfrm>
            <a:custGeom>
              <a:avLst/>
              <a:gdLst/>
              <a:ahLst/>
              <a:cxnLst/>
              <a:rect l="l" t="t" r="r" b="b"/>
              <a:pathLst>
                <a:path w="434" h="474" extrusionOk="0">
                  <a:moveTo>
                    <a:pt x="434" y="474"/>
                  </a:moveTo>
                  <a:lnTo>
                    <a:pt x="434" y="474"/>
                  </a:lnTo>
                  <a:lnTo>
                    <a:pt x="217" y="237"/>
                  </a:lnTo>
                  <a:lnTo>
                    <a:pt x="1" y="1"/>
                  </a:lnTo>
                  <a:lnTo>
                    <a:pt x="1" y="1"/>
                  </a:lnTo>
                  <a:lnTo>
                    <a:pt x="217" y="237"/>
                  </a:lnTo>
                  <a:lnTo>
                    <a:pt x="434" y="474"/>
                  </a:lnTo>
                  <a:lnTo>
                    <a:pt x="434" y="474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3"/>
            <p:cNvSpPr/>
            <p:nvPr/>
          </p:nvSpPr>
          <p:spPr>
            <a:xfrm>
              <a:off x="3308650" y="3693675"/>
              <a:ext cx="1500" cy="2000"/>
            </a:xfrm>
            <a:custGeom>
              <a:avLst/>
              <a:gdLst/>
              <a:ahLst/>
              <a:cxnLst/>
              <a:rect l="l" t="t" r="r" b="b"/>
              <a:pathLst>
                <a:path w="60" h="80" extrusionOk="0">
                  <a:moveTo>
                    <a:pt x="6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3"/>
            <p:cNvSpPr/>
            <p:nvPr/>
          </p:nvSpPr>
          <p:spPr>
            <a:xfrm>
              <a:off x="3300275" y="3713375"/>
              <a:ext cx="525" cy="4450"/>
            </a:xfrm>
            <a:custGeom>
              <a:avLst/>
              <a:gdLst/>
              <a:ahLst/>
              <a:cxnLst/>
              <a:rect l="l" t="t" r="r" b="b"/>
              <a:pathLst>
                <a:path w="21" h="178" extrusionOk="0"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21" y="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3"/>
            <p:cNvSpPr/>
            <p:nvPr/>
          </p:nvSpPr>
          <p:spPr>
            <a:xfrm>
              <a:off x="3301750" y="3707475"/>
              <a:ext cx="525" cy="3950"/>
            </a:xfrm>
            <a:custGeom>
              <a:avLst/>
              <a:gdLst/>
              <a:ahLst/>
              <a:cxnLst/>
              <a:rect l="l" t="t" r="r" b="b"/>
              <a:pathLst>
                <a:path w="21" h="158" extrusionOk="0">
                  <a:moveTo>
                    <a:pt x="21" y="0"/>
                  </a:moveTo>
                  <a:lnTo>
                    <a:pt x="1" y="138"/>
                  </a:lnTo>
                  <a:lnTo>
                    <a:pt x="1" y="15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3"/>
            <p:cNvSpPr/>
            <p:nvPr/>
          </p:nvSpPr>
          <p:spPr>
            <a:xfrm>
              <a:off x="3307675" y="3767050"/>
              <a:ext cx="7900" cy="16275"/>
            </a:xfrm>
            <a:custGeom>
              <a:avLst/>
              <a:gdLst/>
              <a:ahLst/>
              <a:cxnLst/>
              <a:rect l="l" t="t" r="r" b="b"/>
              <a:pathLst>
                <a:path w="316" h="651" extrusionOk="0">
                  <a:moveTo>
                    <a:pt x="316" y="651"/>
                  </a:moveTo>
                  <a:lnTo>
                    <a:pt x="316" y="651"/>
                  </a:lnTo>
                  <a:lnTo>
                    <a:pt x="158" y="336"/>
                  </a:lnTo>
                  <a:lnTo>
                    <a:pt x="0" y="1"/>
                  </a:lnTo>
                  <a:lnTo>
                    <a:pt x="0" y="1"/>
                  </a:lnTo>
                  <a:lnTo>
                    <a:pt x="158" y="336"/>
                  </a:lnTo>
                  <a:lnTo>
                    <a:pt x="316" y="651"/>
                  </a:lnTo>
                  <a:lnTo>
                    <a:pt x="316" y="65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3"/>
            <p:cNvSpPr/>
            <p:nvPr/>
          </p:nvSpPr>
          <p:spPr>
            <a:xfrm>
              <a:off x="3324425" y="3683825"/>
              <a:ext cx="2475" cy="1025"/>
            </a:xfrm>
            <a:custGeom>
              <a:avLst/>
              <a:gdLst/>
              <a:ahLst/>
              <a:cxnLst/>
              <a:rect l="l" t="t" r="r" b="b"/>
              <a:pathLst>
                <a:path w="99" h="41" extrusionOk="0">
                  <a:moveTo>
                    <a:pt x="99" y="1"/>
                  </a:moveTo>
                  <a:lnTo>
                    <a:pt x="0" y="40"/>
                  </a:lnTo>
                  <a:lnTo>
                    <a:pt x="20" y="4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3"/>
            <p:cNvSpPr/>
            <p:nvPr/>
          </p:nvSpPr>
          <p:spPr>
            <a:xfrm>
              <a:off x="3299800" y="3683325"/>
              <a:ext cx="122650" cy="158125"/>
            </a:xfrm>
            <a:custGeom>
              <a:avLst/>
              <a:gdLst/>
              <a:ahLst/>
              <a:cxnLst/>
              <a:rect l="l" t="t" r="r" b="b"/>
              <a:pathLst>
                <a:path w="4906" h="6325" extrusionOk="0">
                  <a:moveTo>
                    <a:pt x="1281" y="1"/>
                  </a:moveTo>
                  <a:lnTo>
                    <a:pt x="1202" y="21"/>
                  </a:lnTo>
                  <a:lnTo>
                    <a:pt x="1084" y="21"/>
                  </a:lnTo>
                  <a:lnTo>
                    <a:pt x="985" y="60"/>
                  </a:lnTo>
                  <a:lnTo>
                    <a:pt x="1005" y="60"/>
                  </a:lnTo>
                  <a:lnTo>
                    <a:pt x="887" y="80"/>
                  </a:lnTo>
                  <a:lnTo>
                    <a:pt x="808" y="119"/>
                  </a:lnTo>
                  <a:lnTo>
                    <a:pt x="709" y="159"/>
                  </a:lnTo>
                  <a:lnTo>
                    <a:pt x="631" y="218"/>
                  </a:lnTo>
                  <a:lnTo>
                    <a:pt x="552" y="277"/>
                  </a:lnTo>
                  <a:lnTo>
                    <a:pt x="473" y="356"/>
                  </a:lnTo>
                  <a:lnTo>
                    <a:pt x="414" y="415"/>
                  </a:lnTo>
                  <a:lnTo>
                    <a:pt x="355" y="493"/>
                  </a:lnTo>
                  <a:lnTo>
                    <a:pt x="296" y="572"/>
                  </a:lnTo>
                  <a:lnTo>
                    <a:pt x="237" y="671"/>
                  </a:lnTo>
                  <a:lnTo>
                    <a:pt x="197" y="769"/>
                  </a:lnTo>
                  <a:lnTo>
                    <a:pt x="138" y="887"/>
                  </a:lnTo>
                  <a:lnTo>
                    <a:pt x="99" y="966"/>
                  </a:lnTo>
                  <a:lnTo>
                    <a:pt x="79" y="1124"/>
                  </a:lnTo>
                  <a:lnTo>
                    <a:pt x="40" y="1203"/>
                  </a:lnTo>
                  <a:lnTo>
                    <a:pt x="20" y="1380"/>
                  </a:lnTo>
                  <a:lnTo>
                    <a:pt x="0" y="1459"/>
                  </a:lnTo>
                  <a:lnTo>
                    <a:pt x="0" y="1754"/>
                  </a:lnTo>
                  <a:lnTo>
                    <a:pt x="0" y="2030"/>
                  </a:lnTo>
                  <a:lnTo>
                    <a:pt x="40" y="2345"/>
                  </a:lnTo>
                  <a:lnTo>
                    <a:pt x="99" y="2641"/>
                  </a:lnTo>
                  <a:lnTo>
                    <a:pt x="177" y="2897"/>
                  </a:lnTo>
                  <a:lnTo>
                    <a:pt x="256" y="3153"/>
                  </a:lnTo>
                  <a:lnTo>
                    <a:pt x="315" y="3350"/>
                  </a:lnTo>
                  <a:lnTo>
                    <a:pt x="473" y="3685"/>
                  </a:lnTo>
                  <a:lnTo>
                    <a:pt x="631" y="4000"/>
                  </a:lnTo>
                  <a:lnTo>
                    <a:pt x="827" y="4354"/>
                  </a:lnTo>
                  <a:lnTo>
                    <a:pt x="1064" y="4709"/>
                  </a:lnTo>
                  <a:lnTo>
                    <a:pt x="1281" y="4965"/>
                  </a:lnTo>
                  <a:lnTo>
                    <a:pt x="1497" y="5201"/>
                  </a:lnTo>
                  <a:lnTo>
                    <a:pt x="1714" y="5438"/>
                  </a:lnTo>
                  <a:lnTo>
                    <a:pt x="1891" y="5595"/>
                  </a:lnTo>
                  <a:lnTo>
                    <a:pt x="2068" y="5733"/>
                  </a:lnTo>
                  <a:lnTo>
                    <a:pt x="2246" y="5871"/>
                  </a:lnTo>
                  <a:lnTo>
                    <a:pt x="2443" y="5989"/>
                  </a:lnTo>
                  <a:lnTo>
                    <a:pt x="2699" y="6107"/>
                  </a:lnTo>
                  <a:lnTo>
                    <a:pt x="2935" y="6206"/>
                  </a:lnTo>
                  <a:lnTo>
                    <a:pt x="3172" y="6285"/>
                  </a:lnTo>
                  <a:lnTo>
                    <a:pt x="3408" y="6304"/>
                  </a:lnTo>
                  <a:lnTo>
                    <a:pt x="3605" y="6324"/>
                  </a:lnTo>
                  <a:lnTo>
                    <a:pt x="3822" y="6285"/>
                  </a:lnTo>
                  <a:lnTo>
                    <a:pt x="3999" y="6245"/>
                  </a:lnTo>
                  <a:lnTo>
                    <a:pt x="4176" y="6167"/>
                  </a:lnTo>
                  <a:lnTo>
                    <a:pt x="4334" y="6048"/>
                  </a:lnTo>
                  <a:lnTo>
                    <a:pt x="4491" y="5910"/>
                  </a:lnTo>
                  <a:lnTo>
                    <a:pt x="4610" y="5753"/>
                  </a:lnTo>
                  <a:lnTo>
                    <a:pt x="4708" y="5556"/>
                  </a:lnTo>
                  <a:lnTo>
                    <a:pt x="4787" y="5359"/>
                  </a:lnTo>
                  <a:lnTo>
                    <a:pt x="4866" y="5123"/>
                  </a:lnTo>
                  <a:lnTo>
                    <a:pt x="4885" y="4866"/>
                  </a:lnTo>
                  <a:lnTo>
                    <a:pt x="4905" y="4571"/>
                  </a:lnTo>
                  <a:lnTo>
                    <a:pt x="4905" y="4275"/>
                  </a:lnTo>
                  <a:lnTo>
                    <a:pt x="4866" y="3980"/>
                  </a:lnTo>
                  <a:lnTo>
                    <a:pt x="4807" y="3685"/>
                  </a:lnTo>
                  <a:lnTo>
                    <a:pt x="4708" y="3369"/>
                  </a:lnTo>
                  <a:lnTo>
                    <a:pt x="4610" y="3054"/>
                  </a:lnTo>
                  <a:lnTo>
                    <a:pt x="4491" y="2759"/>
                  </a:lnTo>
                  <a:lnTo>
                    <a:pt x="4353" y="2463"/>
                  </a:lnTo>
                  <a:lnTo>
                    <a:pt x="4196" y="2168"/>
                  </a:lnTo>
                  <a:lnTo>
                    <a:pt x="4019" y="1892"/>
                  </a:lnTo>
                  <a:lnTo>
                    <a:pt x="3822" y="1616"/>
                  </a:lnTo>
                  <a:lnTo>
                    <a:pt x="3625" y="1360"/>
                  </a:lnTo>
                  <a:lnTo>
                    <a:pt x="3408" y="1104"/>
                  </a:lnTo>
                  <a:lnTo>
                    <a:pt x="3191" y="887"/>
                  </a:lnTo>
                  <a:lnTo>
                    <a:pt x="2955" y="690"/>
                  </a:lnTo>
                  <a:lnTo>
                    <a:pt x="2719" y="493"/>
                  </a:lnTo>
                  <a:lnTo>
                    <a:pt x="2462" y="336"/>
                  </a:lnTo>
                  <a:lnTo>
                    <a:pt x="2206" y="198"/>
                  </a:lnTo>
                  <a:lnTo>
                    <a:pt x="2128" y="178"/>
                  </a:lnTo>
                  <a:lnTo>
                    <a:pt x="2147" y="178"/>
                  </a:lnTo>
                  <a:lnTo>
                    <a:pt x="1970" y="119"/>
                  </a:lnTo>
                  <a:lnTo>
                    <a:pt x="1871" y="80"/>
                  </a:lnTo>
                  <a:lnTo>
                    <a:pt x="1734" y="40"/>
                  </a:lnTo>
                  <a:lnTo>
                    <a:pt x="1635" y="2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3"/>
            <p:cNvSpPr/>
            <p:nvPr/>
          </p:nvSpPr>
          <p:spPr>
            <a:xfrm>
              <a:off x="3301275" y="3637050"/>
              <a:ext cx="173375" cy="228525"/>
            </a:xfrm>
            <a:custGeom>
              <a:avLst/>
              <a:gdLst/>
              <a:ahLst/>
              <a:cxnLst/>
              <a:rect l="l" t="t" r="r" b="b"/>
              <a:pathLst>
                <a:path w="6935" h="9141" extrusionOk="0">
                  <a:moveTo>
                    <a:pt x="1931" y="0"/>
                  </a:moveTo>
                  <a:lnTo>
                    <a:pt x="1655" y="40"/>
                  </a:lnTo>
                  <a:lnTo>
                    <a:pt x="1399" y="99"/>
                  </a:lnTo>
                  <a:lnTo>
                    <a:pt x="1162" y="217"/>
                  </a:lnTo>
                  <a:lnTo>
                    <a:pt x="0" y="887"/>
                  </a:lnTo>
                  <a:lnTo>
                    <a:pt x="79" y="847"/>
                  </a:lnTo>
                  <a:lnTo>
                    <a:pt x="217" y="788"/>
                  </a:lnTo>
                  <a:lnTo>
                    <a:pt x="315" y="749"/>
                  </a:lnTo>
                  <a:lnTo>
                    <a:pt x="453" y="709"/>
                  </a:lnTo>
                  <a:lnTo>
                    <a:pt x="572" y="690"/>
                  </a:lnTo>
                  <a:lnTo>
                    <a:pt x="729" y="670"/>
                  </a:lnTo>
                  <a:lnTo>
                    <a:pt x="1123" y="670"/>
                  </a:lnTo>
                  <a:lnTo>
                    <a:pt x="1300" y="709"/>
                  </a:lnTo>
                  <a:lnTo>
                    <a:pt x="1438" y="729"/>
                  </a:lnTo>
                  <a:lnTo>
                    <a:pt x="1616" y="788"/>
                  </a:lnTo>
                  <a:lnTo>
                    <a:pt x="1753" y="828"/>
                  </a:lnTo>
                  <a:lnTo>
                    <a:pt x="1970" y="906"/>
                  </a:lnTo>
                  <a:lnTo>
                    <a:pt x="2069" y="946"/>
                  </a:lnTo>
                  <a:lnTo>
                    <a:pt x="2403" y="1123"/>
                  </a:lnTo>
                  <a:lnTo>
                    <a:pt x="2758" y="1340"/>
                  </a:lnTo>
                  <a:lnTo>
                    <a:pt x="3093" y="1596"/>
                  </a:lnTo>
                  <a:lnTo>
                    <a:pt x="3408" y="1872"/>
                  </a:lnTo>
                  <a:lnTo>
                    <a:pt x="3723" y="2187"/>
                  </a:lnTo>
                  <a:lnTo>
                    <a:pt x="4019" y="2522"/>
                  </a:lnTo>
                  <a:lnTo>
                    <a:pt x="4294" y="2876"/>
                  </a:lnTo>
                  <a:lnTo>
                    <a:pt x="4551" y="3251"/>
                  </a:lnTo>
                  <a:lnTo>
                    <a:pt x="4787" y="3645"/>
                  </a:lnTo>
                  <a:lnTo>
                    <a:pt x="5004" y="4038"/>
                  </a:lnTo>
                  <a:lnTo>
                    <a:pt x="5201" y="4452"/>
                  </a:lnTo>
                  <a:lnTo>
                    <a:pt x="5378" y="4886"/>
                  </a:lnTo>
                  <a:lnTo>
                    <a:pt x="5516" y="5299"/>
                  </a:lnTo>
                  <a:lnTo>
                    <a:pt x="5634" y="5733"/>
                  </a:lnTo>
                  <a:lnTo>
                    <a:pt x="5713" y="6146"/>
                  </a:lnTo>
                  <a:lnTo>
                    <a:pt x="5752" y="6560"/>
                  </a:lnTo>
                  <a:lnTo>
                    <a:pt x="5772" y="6974"/>
                  </a:lnTo>
                  <a:lnTo>
                    <a:pt x="5752" y="7348"/>
                  </a:lnTo>
                  <a:lnTo>
                    <a:pt x="5752" y="7466"/>
                  </a:lnTo>
                  <a:lnTo>
                    <a:pt x="5713" y="7702"/>
                  </a:lnTo>
                  <a:lnTo>
                    <a:pt x="5673" y="7840"/>
                  </a:lnTo>
                  <a:lnTo>
                    <a:pt x="5614" y="8037"/>
                  </a:lnTo>
                  <a:lnTo>
                    <a:pt x="5575" y="8155"/>
                  </a:lnTo>
                  <a:lnTo>
                    <a:pt x="5516" y="8313"/>
                  </a:lnTo>
                  <a:lnTo>
                    <a:pt x="5437" y="8431"/>
                  </a:lnTo>
                  <a:lnTo>
                    <a:pt x="5358" y="8569"/>
                  </a:lnTo>
                  <a:lnTo>
                    <a:pt x="5279" y="8687"/>
                  </a:lnTo>
                  <a:lnTo>
                    <a:pt x="5201" y="8805"/>
                  </a:lnTo>
                  <a:lnTo>
                    <a:pt x="5102" y="8884"/>
                  </a:lnTo>
                  <a:lnTo>
                    <a:pt x="5004" y="8983"/>
                  </a:lnTo>
                  <a:lnTo>
                    <a:pt x="4905" y="9062"/>
                  </a:lnTo>
                  <a:lnTo>
                    <a:pt x="4787" y="9140"/>
                  </a:lnTo>
                  <a:lnTo>
                    <a:pt x="4787" y="9140"/>
                  </a:lnTo>
                  <a:lnTo>
                    <a:pt x="5949" y="8471"/>
                  </a:lnTo>
                  <a:lnTo>
                    <a:pt x="6166" y="8313"/>
                  </a:lnTo>
                  <a:lnTo>
                    <a:pt x="6343" y="8136"/>
                  </a:lnTo>
                  <a:lnTo>
                    <a:pt x="6520" y="7899"/>
                  </a:lnTo>
                  <a:lnTo>
                    <a:pt x="6658" y="7643"/>
                  </a:lnTo>
                  <a:lnTo>
                    <a:pt x="6776" y="7367"/>
                  </a:lnTo>
                  <a:lnTo>
                    <a:pt x="6855" y="7033"/>
                  </a:lnTo>
                  <a:lnTo>
                    <a:pt x="6914" y="6678"/>
                  </a:lnTo>
                  <a:lnTo>
                    <a:pt x="6934" y="6304"/>
                  </a:lnTo>
                  <a:lnTo>
                    <a:pt x="6914" y="5890"/>
                  </a:lnTo>
                  <a:lnTo>
                    <a:pt x="6855" y="5476"/>
                  </a:lnTo>
                  <a:lnTo>
                    <a:pt x="6776" y="5063"/>
                  </a:lnTo>
                  <a:lnTo>
                    <a:pt x="6678" y="4629"/>
                  </a:lnTo>
                  <a:lnTo>
                    <a:pt x="6520" y="4216"/>
                  </a:lnTo>
                  <a:lnTo>
                    <a:pt x="6363" y="3782"/>
                  </a:lnTo>
                  <a:lnTo>
                    <a:pt x="6166" y="3369"/>
                  </a:lnTo>
                  <a:lnTo>
                    <a:pt x="5949" y="2975"/>
                  </a:lnTo>
                  <a:lnTo>
                    <a:pt x="5713" y="2581"/>
                  </a:lnTo>
                  <a:lnTo>
                    <a:pt x="5437" y="2207"/>
                  </a:lnTo>
                  <a:lnTo>
                    <a:pt x="5161" y="1852"/>
                  </a:lnTo>
                  <a:lnTo>
                    <a:pt x="4866" y="1517"/>
                  </a:lnTo>
                  <a:lnTo>
                    <a:pt x="4570" y="1202"/>
                  </a:lnTo>
                  <a:lnTo>
                    <a:pt x="4235" y="926"/>
                  </a:lnTo>
                  <a:lnTo>
                    <a:pt x="3901" y="670"/>
                  </a:lnTo>
                  <a:lnTo>
                    <a:pt x="3566" y="453"/>
                  </a:lnTo>
                  <a:lnTo>
                    <a:pt x="3211" y="276"/>
                  </a:lnTo>
                  <a:lnTo>
                    <a:pt x="2876" y="138"/>
                  </a:lnTo>
                  <a:lnTo>
                    <a:pt x="2541" y="40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3"/>
            <p:cNvSpPr/>
            <p:nvPr/>
          </p:nvSpPr>
          <p:spPr>
            <a:xfrm>
              <a:off x="3070300" y="3534625"/>
              <a:ext cx="375275" cy="336350"/>
            </a:xfrm>
            <a:custGeom>
              <a:avLst/>
              <a:gdLst/>
              <a:ahLst/>
              <a:cxnLst/>
              <a:rect l="l" t="t" r="r" b="b"/>
              <a:pathLst>
                <a:path w="15011" h="13454" extrusionOk="0">
                  <a:moveTo>
                    <a:pt x="2443" y="1202"/>
                  </a:moveTo>
                  <a:lnTo>
                    <a:pt x="2581" y="1221"/>
                  </a:lnTo>
                  <a:lnTo>
                    <a:pt x="2640" y="1221"/>
                  </a:lnTo>
                  <a:lnTo>
                    <a:pt x="2818" y="1280"/>
                  </a:lnTo>
                  <a:lnTo>
                    <a:pt x="3015" y="1340"/>
                  </a:lnTo>
                  <a:lnTo>
                    <a:pt x="3212" y="1418"/>
                  </a:lnTo>
                  <a:lnTo>
                    <a:pt x="3409" y="1537"/>
                  </a:lnTo>
                  <a:lnTo>
                    <a:pt x="3645" y="1694"/>
                  </a:lnTo>
                  <a:lnTo>
                    <a:pt x="3901" y="1871"/>
                  </a:lnTo>
                  <a:lnTo>
                    <a:pt x="4137" y="2068"/>
                  </a:lnTo>
                  <a:lnTo>
                    <a:pt x="4354" y="2305"/>
                  </a:lnTo>
                  <a:lnTo>
                    <a:pt x="4571" y="2541"/>
                  </a:lnTo>
                  <a:lnTo>
                    <a:pt x="4768" y="2797"/>
                  </a:lnTo>
                  <a:lnTo>
                    <a:pt x="4965" y="3073"/>
                  </a:lnTo>
                  <a:lnTo>
                    <a:pt x="5142" y="3369"/>
                  </a:lnTo>
                  <a:lnTo>
                    <a:pt x="5300" y="3644"/>
                  </a:lnTo>
                  <a:lnTo>
                    <a:pt x="5437" y="3959"/>
                  </a:lnTo>
                  <a:lnTo>
                    <a:pt x="5556" y="4255"/>
                  </a:lnTo>
                  <a:lnTo>
                    <a:pt x="5654" y="4570"/>
                  </a:lnTo>
                  <a:lnTo>
                    <a:pt x="5733" y="4866"/>
                  </a:lnTo>
                  <a:lnTo>
                    <a:pt x="5792" y="5181"/>
                  </a:lnTo>
                  <a:lnTo>
                    <a:pt x="5831" y="5476"/>
                  </a:lnTo>
                  <a:lnTo>
                    <a:pt x="5851" y="5772"/>
                  </a:lnTo>
                  <a:lnTo>
                    <a:pt x="5831" y="6047"/>
                  </a:lnTo>
                  <a:lnTo>
                    <a:pt x="5792" y="6304"/>
                  </a:lnTo>
                  <a:lnTo>
                    <a:pt x="5733" y="6540"/>
                  </a:lnTo>
                  <a:lnTo>
                    <a:pt x="5654" y="6757"/>
                  </a:lnTo>
                  <a:lnTo>
                    <a:pt x="5556" y="6934"/>
                  </a:lnTo>
                  <a:lnTo>
                    <a:pt x="5418" y="7111"/>
                  </a:lnTo>
                  <a:lnTo>
                    <a:pt x="5280" y="7249"/>
                  </a:lnTo>
                  <a:lnTo>
                    <a:pt x="5122" y="7348"/>
                  </a:lnTo>
                  <a:lnTo>
                    <a:pt x="4945" y="7426"/>
                  </a:lnTo>
                  <a:lnTo>
                    <a:pt x="4768" y="7485"/>
                  </a:lnTo>
                  <a:lnTo>
                    <a:pt x="4551" y="7505"/>
                  </a:lnTo>
                  <a:lnTo>
                    <a:pt x="4334" y="7505"/>
                  </a:lnTo>
                  <a:lnTo>
                    <a:pt x="4118" y="7466"/>
                  </a:lnTo>
                  <a:lnTo>
                    <a:pt x="3881" y="7407"/>
                  </a:lnTo>
                  <a:lnTo>
                    <a:pt x="3645" y="7308"/>
                  </a:lnTo>
                  <a:lnTo>
                    <a:pt x="3389" y="7170"/>
                  </a:lnTo>
                  <a:lnTo>
                    <a:pt x="3133" y="7013"/>
                  </a:lnTo>
                  <a:lnTo>
                    <a:pt x="2896" y="6835"/>
                  </a:lnTo>
                  <a:lnTo>
                    <a:pt x="2719" y="6678"/>
                  </a:lnTo>
                  <a:lnTo>
                    <a:pt x="2542" y="6520"/>
                  </a:lnTo>
                  <a:lnTo>
                    <a:pt x="2207" y="6166"/>
                  </a:lnTo>
                  <a:lnTo>
                    <a:pt x="1912" y="5772"/>
                  </a:lnTo>
                  <a:lnTo>
                    <a:pt x="1655" y="5338"/>
                  </a:lnTo>
                  <a:lnTo>
                    <a:pt x="1498" y="5063"/>
                  </a:lnTo>
                  <a:lnTo>
                    <a:pt x="1360" y="4747"/>
                  </a:lnTo>
                  <a:lnTo>
                    <a:pt x="1222" y="4452"/>
                  </a:lnTo>
                  <a:lnTo>
                    <a:pt x="1124" y="4137"/>
                  </a:lnTo>
                  <a:lnTo>
                    <a:pt x="1045" y="3841"/>
                  </a:lnTo>
                  <a:lnTo>
                    <a:pt x="1005" y="3605"/>
                  </a:lnTo>
                  <a:lnTo>
                    <a:pt x="966" y="3388"/>
                  </a:lnTo>
                  <a:lnTo>
                    <a:pt x="946" y="3152"/>
                  </a:lnTo>
                  <a:lnTo>
                    <a:pt x="946" y="2935"/>
                  </a:lnTo>
                  <a:lnTo>
                    <a:pt x="946" y="2659"/>
                  </a:lnTo>
                  <a:lnTo>
                    <a:pt x="966" y="2581"/>
                  </a:lnTo>
                  <a:lnTo>
                    <a:pt x="986" y="2403"/>
                  </a:lnTo>
                  <a:lnTo>
                    <a:pt x="1005" y="2305"/>
                  </a:lnTo>
                  <a:lnTo>
                    <a:pt x="1045" y="2167"/>
                  </a:lnTo>
                  <a:lnTo>
                    <a:pt x="1084" y="2068"/>
                  </a:lnTo>
                  <a:lnTo>
                    <a:pt x="1124" y="1950"/>
                  </a:lnTo>
                  <a:lnTo>
                    <a:pt x="1183" y="1871"/>
                  </a:lnTo>
                  <a:lnTo>
                    <a:pt x="1242" y="1773"/>
                  </a:lnTo>
                  <a:lnTo>
                    <a:pt x="1301" y="1694"/>
                  </a:lnTo>
                  <a:lnTo>
                    <a:pt x="1360" y="1596"/>
                  </a:lnTo>
                  <a:lnTo>
                    <a:pt x="1419" y="1537"/>
                  </a:lnTo>
                  <a:lnTo>
                    <a:pt x="1498" y="1458"/>
                  </a:lnTo>
                  <a:lnTo>
                    <a:pt x="1577" y="1418"/>
                  </a:lnTo>
                  <a:lnTo>
                    <a:pt x="1655" y="1359"/>
                  </a:lnTo>
                  <a:lnTo>
                    <a:pt x="1754" y="1320"/>
                  </a:lnTo>
                  <a:lnTo>
                    <a:pt x="1833" y="1280"/>
                  </a:lnTo>
                  <a:lnTo>
                    <a:pt x="1931" y="1241"/>
                  </a:lnTo>
                  <a:lnTo>
                    <a:pt x="2030" y="1221"/>
                  </a:lnTo>
                  <a:lnTo>
                    <a:pt x="2128" y="1202"/>
                  </a:lnTo>
                  <a:close/>
                  <a:moveTo>
                    <a:pt x="10677" y="5949"/>
                  </a:moveTo>
                  <a:lnTo>
                    <a:pt x="10815" y="5969"/>
                  </a:lnTo>
                  <a:lnTo>
                    <a:pt x="10914" y="5988"/>
                  </a:lnTo>
                  <a:lnTo>
                    <a:pt x="11051" y="6028"/>
                  </a:lnTo>
                  <a:lnTo>
                    <a:pt x="11150" y="6067"/>
                  </a:lnTo>
                  <a:lnTo>
                    <a:pt x="11327" y="6126"/>
                  </a:lnTo>
                  <a:lnTo>
                    <a:pt x="11386" y="6146"/>
                  </a:lnTo>
                  <a:lnTo>
                    <a:pt x="11642" y="6284"/>
                  </a:lnTo>
                  <a:lnTo>
                    <a:pt x="11899" y="6441"/>
                  </a:lnTo>
                  <a:lnTo>
                    <a:pt x="12135" y="6638"/>
                  </a:lnTo>
                  <a:lnTo>
                    <a:pt x="12371" y="6835"/>
                  </a:lnTo>
                  <a:lnTo>
                    <a:pt x="12588" y="7052"/>
                  </a:lnTo>
                  <a:lnTo>
                    <a:pt x="12805" y="7308"/>
                  </a:lnTo>
                  <a:lnTo>
                    <a:pt x="13002" y="7564"/>
                  </a:lnTo>
                  <a:lnTo>
                    <a:pt x="13199" y="7840"/>
                  </a:lnTo>
                  <a:lnTo>
                    <a:pt x="13376" y="8116"/>
                  </a:lnTo>
                  <a:lnTo>
                    <a:pt x="13533" y="8411"/>
                  </a:lnTo>
                  <a:lnTo>
                    <a:pt x="13671" y="8707"/>
                  </a:lnTo>
                  <a:lnTo>
                    <a:pt x="13790" y="9002"/>
                  </a:lnTo>
                  <a:lnTo>
                    <a:pt x="13888" y="9317"/>
                  </a:lnTo>
                  <a:lnTo>
                    <a:pt x="13987" y="9633"/>
                  </a:lnTo>
                  <a:lnTo>
                    <a:pt x="14046" y="9928"/>
                  </a:lnTo>
                  <a:lnTo>
                    <a:pt x="14085" y="10223"/>
                  </a:lnTo>
                  <a:lnTo>
                    <a:pt x="14085" y="10519"/>
                  </a:lnTo>
                  <a:lnTo>
                    <a:pt x="14065" y="10814"/>
                  </a:lnTo>
                  <a:lnTo>
                    <a:pt x="14046" y="11071"/>
                  </a:lnTo>
                  <a:lnTo>
                    <a:pt x="13967" y="11307"/>
                  </a:lnTo>
                  <a:lnTo>
                    <a:pt x="13888" y="11504"/>
                  </a:lnTo>
                  <a:lnTo>
                    <a:pt x="13790" y="11701"/>
                  </a:lnTo>
                  <a:lnTo>
                    <a:pt x="13671" y="11858"/>
                  </a:lnTo>
                  <a:lnTo>
                    <a:pt x="13514" y="11996"/>
                  </a:lnTo>
                  <a:lnTo>
                    <a:pt x="13356" y="12115"/>
                  </a:lnTo>
                  <a:lnTo>
                    <a:pt x="13179" y="12193"/>
                  </a:lnTo>
                  <a:lnTo>
                    <a:pt x="13002" y="12233"/>
                  </a:lnTo>
                  <a:lnTo>
                    <a:pt x="12785" y="12272"/>
                  </a:lnTo>
                  <a:lnTo>
                    <a:pt x="12588" y="12252"/>
                  </a:lnTo>
                  <a:lnTo>
                    <a:pt x="12352" y="12233"/>
                  </a:lnTo>
                  <a:lnTo>
                    <a:pt x="12115" y="12154"/>
                  </a:lnTo>
                  <a:lnTo>
                    <a:pt x="11879" y="12055"/>
                  </a:lnTo>
                  <a:lnTo>
                    <a:pt x="11623" y="11937"/>
                  </a:lnTo>
                  <a:lnTo>
                    <a:pt x="11426" y="11819"/>
                  </a:lnTo>
                  <a:lnTo>
                    <a:pt x="11248" y="11681"/>
                  </a:lnTo>
                  <a:lnTo>
                    <a:pt x="11071" y="11543"/>
                  </a:lnTo>
                  <a:lnTo>
                    <a:pt x="10894" y="11386"/>
                  </a:lnTo>
                  <a:lnTo>
                    <a:pt x="10677" y="11149"/>
                  </a:lnTo>
                  <a:lnTo>
                    <a:pt x="10461" y="10913"/>
                  </a:lnTo>
                  <a:lnTo>
                    <a:pt x="10244" y="10657"/>
                  </a:lnTo>
                  <a:lnTo>
                    <a:pt x="10007" y="10302"/>
                  </a:lnTo>
                  <a:lnTo>
                    <a:pt x="9811" y="9948"/>
                  </a:lnTo>
                  <a:lnTo>
                    <a:pt x="9653" y="9633"/>
                  </a:lnTo>
                  <a:lnTo>
                    <a:pt x="9495" y="9298"/>
                  </a:lnTo>
                  <a:lnTo>
                    <a:pt x="9436" y="9101"/>
                  </a:lnTo>
                  <a:lnTo>
                    <a:pt x="9357" y="8845"/>
                  </a:lnTo>
                  <a:lnTo>
                    <a:pt x="9279" y="8589"/>
                  </a:lnTo>
                  <a:lnTo>
                    <a:pt x="9220" y="8293"/>
                  </a:lnTo>
                  <a:lnTo>
                    <a:pt x="9180" y="7978"/>
                  </a:lnTo>
                  <a:lnTo>
                    <a:pt x="9180" y="7702"/>
                  </a:lnTo>
                  <a:lnTo>
                    <a:pt x="9180" y="7407"/>
                  </a:lnTo>
                  <a:lnTo>
                    <a:pt x="9200" y="7328"/>
                  </a:lnTo>
                  <a:lnTo>
                    <a:pt x="9220" y="7151"/>
                  </a:lnTo>
                  <a:lnTo>
                    <a:pt x="9259" y="7052"/>
                  </a:lnTo>
                  <a:lnTo>
                    <a:pt x="9279" y="6914"/>
                  </a:lnTo>
                  <a:lnTo>
                    <a:pt x="9318" y="6835"/>
                  </a:lnTo>
                  <a:lnTo>
                    <a:pt x="9377" y="6717"/>
                  </a:lnTo>
                  <a:lnTo>
                    <a:pt x="9417" y="6619"/>
                  </a:lnTo>
                  <a:lnTo>
                    <a:pt x="9476" y="6520"/>
                  </a:lnTo>
                  <a:lnTo>
                    <a:pt x="9535" y="6441"/>
                  </a:lnTo>
                  <a:lnTo>
                    <a:pt x="9594" y="6363"/>
                  </a:lnTo>
                  <a:lnTo>
                    <a:pt x="9673" y="6304"/>
                  </a:lnTo>
                  <a:lnTo>
                    <a:pt x="9732" y="6225"/>
                  </a:lnTo>
                  <a:lnTo>
                    <a:pt x="9811" y="6166"/>
                  </a:lnTo>
                  <a:lnTo>
                    <a:pt x="9889" y="6107"/>
                  </a:lnTo>
                  <a:lnTo>
                    <a:pt x="9988" y="6067"/>
                  </a:lnTo>
                  <a:lnTo>
                    <a:pt x="10067" y="6028"/>
                  </a:lnTo>
                  <a:lnTo>
                    <a:pt x="10185" y="6008"/>
                  </a:lnTo>
                  <a:lnTo>
                    <a:pt x="10264" y="5969"/>
                  </a:lnTo>
                  <a:lnTo>
                    <a:pt x="10382" y="5969"/>
                  </a:lnTo>
                  <a:lnTo>
                    <a:pt x="10461" y="5949"/>
                  </a:lnTo>
                  <a:close/>
                  <a:moveTo>
                    <a:pt x="1793" y="0"/>
                  </a:moveTo>
                  <a:lnTo>
                    <a:pt x="1655" y="20"/>
                  </a:lnTo>
                  <a:lnTo>
                    <a:pt x="1498" y="40"/>
                  </a:lnTo>
                  <a:lnTo>
                    <a:pt x="1380" y="79"/>
                  </a:lnTo>
                  <a:lnTo>
                    <a:pt x="1242" y="118"/>
                  </a:lnTo>
                  <a:lnTo>
                    <a:pt x="1124" y="158"/>
                  </a:lnTo>
                  <a:lnTo>
                    <a:pt x="1005" y="236"/>
                  </a:lnTo>
                  <a:lnTo>
                    <a:pt x="789" y="374"/>
                  </a:lnTo>
                  <a:lnTo>
                    <a:pt x="592" y="571"/>
                  </a:lnTo>
                  <a:lnTo>
                    <a:pt x="414" y="788"/>
                  </a:lnTo>
                  <a:lnTo>
                    <a:pt x="277" y="1044"/>
                  </a:lnTo>
                  <a:lnTo>
                    <a:pt x="158" y="1340"/>
                  </a:lnTo>
                  <a:lnTo>
                    <a:pt x="80" y="1655"/>
                  </a:lnTo>
                  <a:lnTo>
                    <a:pt x="20" y="2009"/>
                  </a:lnTo>
                  <a:lnTo>
                    <a:pt x="1" y="2403"/>
                  </a:lnTo>
                  <a:lnTo>
                    <a:pt x="20" y="2797"/>
                  </a:lnTo>
                  <a:lnTo>
                    <a:pt x="80" y="3231"/>
                  </a:lnTo>
                  <a:lnTo>
                    <a:pt x="158" y="3644"/>
                  </a:lnTo>
                  <a:lnTo>
                    <a:pt x="277" y="4058"/>
                  </a:lnTo>
                  <a:lnTo>
                    <a:pt x="414" y="4491"/>
                  </a:lnTo>
                  <a:lnTo>
                    <a:pt x="572" y="4905"/>
                  </a:lnTo>
                  <a:lnTo>
                    <a:pt x="769" y="5319"/>
                  </a:lnTo>
                  <a:lnTo>
                    <a:pt x="986" y="5713"/>
                  </a:lnTo>
                  <a:lnTo>
                    <a:pt x="1242" y="6107"/>
                  </a:lnTo>
                  <a:lnTo>
                    <a:pt x="1498" y="6481"/>
                  </a:lnTo>
                  <a:lnTo>
                    <a:pt x="1774" y="6835"/>
                  </a:lnTo>
                  <a:lnTo>
                    <a:pt x="2069" y="7170"/>
                  </a:lnTo>
                  <a:lnTo>
                    <a:pt x="2384" y="7485"/>
                  </a:lnTo>
                  <a:lnTo>
                    <a:pt x="2699" y="7761"/>
                  </a:lnTo>
                  <a:lnTo>
                    <a:pt x="3034" y="8017"/>
                  </a:lnTo>
                  <a:lnTo>
                    <a:pt x="3389" y="8234"/>
                  </a:lnTo>
                  <a:lnTo>
                    <a:pt x="3743" y="8431"/>
                  </a:lnTo>
                  <a:lnTo>
                    <a:pt x="4078" y="8549"/>
                  </a:lnTo>
                  <a:lnTo>
                    <a:pt x="4413" y="8648"/>
                  </a:lnTo>
                  <a:lnTo>
                    <a:pt x="4728" y="8687"/>
                  </a:lnTo>
                  <a:lnTo>
                    <a:pt x="5024" y="8707"/>
                  </a:lnTo>
                  <a:lnTo>
                    <a:pt x="5300" y="8667"/>
                  </a:lnTo>
                  <a:lnTo>
                    <a:pt x="5556" y="8569"/>
                  </a:lnTo>
                  <a:lnTo>
                    <a:pt x="5812" y="8451"/>
                  </a:lnTo>
                  <a:lnTo>
                    <a:pt x="5891" y="8411"/>
                  </a:lnTo>
                  <a:lnTo>
                    <a:pt x="5989" y="8332"/>
                  </a:lnTo>
                  <a:lnTo>
                    <a:pt x="6068" y="8254"/>
                  </a:lnTo>
                  <a:lnTo>
                    <a:pt x="6166" y="8155"/>
                  </a:lnTo>
                  <a:lnTo>
                    <a:pt x="6225" y="8076"/>
                  </a:lnTo>
                  <a:lnTo>
                    <a:pt x="6324" y="7978"/>
                  </a:lnTo>
                  <a:lnTo>
                    <a:pt x="6383" y="7879"/>
                  </a:lnTo>
                  <a:lnTo>
                    <a:pt x="6462" y="7742"/>
                  </a:lnTo>
                  <a:lnTo>
                    <a:pt x="6501" y="7663"/>
                  </a:lnTo>
                  <a:lnTo>
                    <a:pt x="6560" y="7505"/>
                  </a:lnTo>
                  <a:lnTo>
                    <a:pt x="6600" y="7407"/>
                  </a:lnTo>
                  <a:lnTo>
                    <a:pt x="6659" y="7210"/>
                  </a:lnTo>
                  <a:lnTo>
                    <a:pt x="6678" y="7131"/>
                  </a:lnTo>
                  <a:lnTo>
                    <a:pt x="6738" y="6816"/>
                  </a:lnTo>
                  <a:lnTo>
                    <a:pt x="7506" y="7249"/>
                  </a:lnTo>
                  <a:lnTo>
                    <a:pt x="8274" y="7702"/>
                  </a:lnTo>
                  <a:lnTo>
                    <a:pt x="8333" y="8096"/>
                  </a:lnTo>
                  <a:lnTo>
                    <a:pt x="8412" y="8470"/>
                  </a:lnTo>
                  <a:lnTo>
                    <a:pt x="8530" y="8864"/>
                  </a:lnTo>
                  <a:lnTo>
                    <a:pt x="8648" y="9258"/>
                  </a:lnTo>
                  <a:lnTo>
                    <a:pt x="8806" y="9633"/>
                  </a:lnTo>
                  <a:lnTo>
                    <a:pt x="8983" y="10007"/>
                  </a:lnTo>
                  <a:lnTo>
                    <a:pt x="9180" y="10381"/>
                  </a:lnTo>
                  <a:lnTo>
                    <a:pt x="9397" y="10736"/>
                  </a:lnTo>
                  <a:lnTo>
                    <a:pt x="9633" y="11090"/>
                  </a:lnTo>
                  <a:lnTo>
                    <a:pt x="9870" y="11425"/>
                  </a:lnTo>
                  <a:lnTo>
                    <a:pt x="10126" y="11740"/>
                  </a:lnTo>
                  <a:lnTo>
                    <a:pt x="10401" y="12036"/>
                  </a:lnTo>
                  <a:lnTo>
                    <a:pt x="10697" y="12312"/>
                  </a:lnTo>
                  <a:lnTo>
                    <a:pt x="10992" y="12568"/>
                  </a:lnTo>
                  <a:lnTo>
                    <a:pt x="11308" y="12804"/>
                  </a:lnTo>
                  <a:lnTo>
                    <a:pt x="11623" y="13001"/>
                  </a:lnTo>
                  <a:lnTo>
                    <a:pt x="11997" y="13178"/>
                  </a:lnTo>
                  <a:lnTo>
                    <a:pt x="12352" y="13336"/>
                  </a:lnTo>
                  <a:lnTo>
                    <a:pt x="12686" y="13415"/>
                  </a:lnTo>
                  <a:lnTo>
                    <a:pt x="13021" y="13454"/>
                  </a:lnTo>
                  <a:lnTo>
                    <a:pt x="13336" y="13454"/>
                  </a:lnTo>
                  <a:lnTo>
                    <a:pt x="13474" y="13434"/>
                  </a:lnTo>
                  <a:lnTo>
                    <a:pt x="13632" y="13395"/>
                  </a:lnTo>
                  <a:lnTo>
                    <a:pt x="13770" y="13356"/>
                  </a:lnTo>
                  <a:lnTo>
                    <a:pt x="13888" y="13296"/>
                  </a:lnTo>
                  <a:lnTo>
                    <a:pt x="14026" y="13237"/>
                  </a:lnTo>
                  <a:lnTo>
                    <a:pt x="14144" y="13159"/>
                  </a:lnTo>
                  <a:lnTo>
                    <a:pt x="14243" y="13080"/>
                  </a:lnTo>
                  <a:lnTo>
                    <a:pt x="14341" y="12981"/>
                  </a:lnTo>
                  <a:lnTo>
                    <a:pt x="14440" y="12902"/>
                  </a:lnTo>
                  <a:lnTo>
                    <a:pt x="14518" y="12784"/>
                  </a:lnTo>
                  <a:lnTo>
                    <a:pt x="14597" y="12666"/>
                  </a:lnTo>
                  <a:lnTo>
                    <a:pt x="14676" y="12528"/>
                  </a:lnTo>
                  <a:lnTo>
                    <a:pt x="14755" y="12410"/>
                  </a:lnTo>
                  <a:lnTo>
                    <a:pt x="14814" y="12252"/>
                  </a:lnTo>
                  <a:lnTo>
                    <a:pt x="14853" y="12134"/>
                  </a:lnTo>
                  <a:lnTo>
                    <a:pt x="14912" y="11937"/>
                  </a:lnTo>
                  <a:lnTo>
                    <a:pt x="14952" y="11799"/>
                  </a:lnTo>
                  <a:lnTo>
                    <a:pt x="14991" y="11563"/>
                  </a:lnTo>
                  <a:lnTo>
                    <a:pt x="14991" y="11445"/>
                  </a:lnTo>
                  <a:lnTo>
                    <a:pt x="15011" y="11071"/>
                  </a:lnTo>
                  <a:lnTo>
                    <a:pt x="14991" y="10657"/>
                  </a:lnTo>
                  <a:lnTo>
                    <a:pt x="14952" y="10243"/>
                  </a:lnTo>
                  <a:lnTo>
                    <a:pt x="14873" y="9830"/>
                  </a:lnTo>
                  <a:lnTo>
                    <a:pt x="14755" y="9396"/>
                  </a:lnTo>
                  <a:lnTo>
                    <a:pt x="14617" y="8983"/>
                  </a:lnTo>
                  <a:lnTo>
                    <a:pt x="14440" y="8549"/>
                  </a:lnTo>
                  <a:lnTo>
                    <a:pt x="14243" y="8135"/>
                  </a:lnTo>
                  <a:lnTo>
                    <a:pt x="14026" y="7742"/>
                  </a:lnTo>
                  <a:lnTo>
                    <a:pt x="13790" y="7348"/>
                  </a:lnTo>
                  <a:lnTo>
                    <a:pt x="13533" y="6973"/>
                  </a:lnTo>
                  <a:lnTo>
                    <a:pt x="13258" y="6619"/>
                  </a:lnTo>
                  <a:lnTo>
                    <a:pt x="12962" y="6284"/>
                  </a:lnTo>
                  <a:lnTo>
                    <a:pt x="12647" y="5969"/>
                  </a:lnTo>
                  <a:lnTo>
                    <a:pt x="12332" y="5693"/>
                  </a:lnTo>
                  <a:lnTo>
                    <a:pt x="11997" y="5437"/>
                  </a:lnTo>
                  <a:lnTo>
                    <a:pt x="11642" y="5220"/>
                  </a:lnTo>
                  <a:lnTo>
                    <a:pt x="11308" y="5043"/>
                  </a:lnTo>
                  <a:lnTo>
                    <a:pt x="11209" y="5003"/>
                  </a:lnTo>
                  <a:lnTo>
                    <a:pt x="10992" y="4925"/>
                  </a:lnTo>
                  <a:lnTo>
                    <a:pt x="10855" y="4885"/>
                  </a:lnTo>
                  <a:lnTo>
                    <a:pt x="10677" y="4826"/>
                  </a:lnTo>
                  <a:lnTo>
                    <a:pt x="10539" y="4806"/>
                  </a:lnTo>
                  <a:lnTo>
                    <a:pt x="10362" y="4767"/>
                  </a:lnTo>
                  <a:lnTo>
                    <a:pt x="9968" y="4767"/>
                  </a:lnTo>
                  <a:lnTo>
                    <a:pt x="9811" y="4787"/>
                  </a:lnTo>
                  <a:lnTo>
                    <a:pt x="9692" y="4806"/>
                  </a:lnTo>
                  <a:lnTo>
                    <a:pt x="9554" y="4846"/>
                  </a:lnTo>
                  <a:lnTo>
                    <a:pt x="9456" y="4885"/>
                  </a:lnTo>
                  <a:lnTo>
                    <a:pt x="9318" y="4944"/>
                  </a:lnTo>
                  <a:lnTo>
                    <a:pt x="9121" y="5063"/>
                  </a:lnTo>
                  <a:lnTo>
                    <a:pt x="8963" y="5200"/>
                  </a:lnTo>
                  <a:lnTo>
                    <a:pt x="8806" y="5358"/>
                  </a:lnTo>
                  <a:lnTo>
                    <a:pt x="8668" y="5535"/>
                  </a:lnTo>
                  <a:lnTo>
                    <a:pt x="8530" y="5772"/>
                  </a:lnTo>
                  <a:lnTo>
                    <a:pt x="8432" y="6028"/>
                  </a:lnTo>
                  <a:lnTo>
                    <a:pt x="8353" y="6323"/>
                  </a:lnTo>
                  <a:lnTo>
                    <a:pt x="8294" y="6638"/>
                  </a:lnTo>
                  <a:lnTo>
                    <a:pt x="6738" y="5752"/>
                  </a:lnTo>
                  <a:lnTo>
                    <a:pt x="6678" y="5378"/>
                  </a:lnTo>
                  <a:lnTo>
                    <a:pt x="6600" y="4984"/>
                  </a:lnTo>
                  <a:lnTo>
                    <a:pt x="6501" y="4590"/>
                  </a:lnTo>
                  <a:lnTo>
                    <a:pt x="6363" y="4216"/>
                  </a:lnTo>
                  <a:lnTo>
                    <a:pt x="6206" y="3822"/>
                  </a:lnTo>
                  <a:lnTo>
                    <a:pt x="6048" y="3447"/>
                  </a:lnTo>
                  <a:lnTo>
                    <a:pt x="5851" y="3073"/>
                  </a:lnTo>
                  <a:lnTo>
                    <a:pt x="5634" y="2718"/>
                  </a:lnTo>
                  <a:lnTo>
                    <a:pt x="5398" y="2364"/>
                  </a:lnTo>
                  <a:lnTo>
                    <a:pt x="5162" y="2029"/>
                  </a:lnTo>
                  <a:lnTo>
                    <a:pt x="4886" y="1714"/>
                  </a:lnTo>
                  <a:lnTo>
                    <a:pt x="4610" y="1418"/>
                  </a:lnTo>
                  <a:lnTo>
                    <a:pt x="4334" y="1143"/>
                  </a:lnTo>
                  <a:lnTo>
                    <a:pt x="4019" y="887"/>
                  </a:lnTo>
                  <a:lnTo>
                    <a:pt x="3724" y="670"/>
                  </a:lnTo>
                  <a:lnTo>
                    <a:pt x="3409" y="473"/>
                  </a:lnTo>
                  <a:lnTo>
                    <a:pt x="3054" y="276"/>
                  </a:lnTo>
                  <a:lnTo>
                    <a:pt x="2956" y="236"/>
                  </a:lnTo>
                  <a:lnTo>
                    <a:pt x="2719" y="158"/>
                  </a:lnTo>
                  <a:lnTo>
                    <a:pt x="2601" y="118"/>
                  </a:lnTo>
                  <a:lnTo>
                    <a:pt x="2404" y="59"/>
                  </a:lnTo>
                  <a:lnTo>
                    <a:pt x="2266" y="40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3"/>
            <p:cNvSpPr/>
            <p:nvPr/>
          </p:nvSpPr>
          <p:spPr>
            <a:xfrm>
              <a:off x="3093950" y="3564650"/>
              <a:ext cx="122650" cy="157625"/>
            </a:xfrm>
            <a:custGeom>
              <a:avLst/>
              <a:gdLst/>
              <a:ahLst/>
              <a:cxnLst/>
              <a:rect l="l" t="t" r="r" b="b"/>
              <a:pathLst>
                <a:path w="4906" h="6305" extrusionOk="0">
                  <a:moveTo>
                    <a:pt x="1182" y="1"/>
                  </a:moveTo>
                  <a:lnTo>
                    <a:pt x="1084" y="20"/>
                  </a:lnTo>
                  <a:lnTo>
                    <a:pt x="985" y="40"/>
                  </a:lnTo>
                  <a:lnTo>
                    <a:pt x="887" y="79"/>
                  </a:lnTo>
                  <a:lnTo>
                    <a:pt x="808" y="119"/>
                  </a:lnTo>
                  <a:lnTo>
                    <a:pt x="709" y="158"/>
                  </a:lnTo>
                  <a:lnTo>
                    <a:pt x="631" y="217"/>
                  </a:lnTo>
                  <a:lnTo>
                    <a:pt x="552" y="257"/>
                  </a:lnTo>
                  <a:lnTo>
                    <a:pt x="473" y="336"/>
                  </a:lnTo>
                  <a:lnTo>
                    <a:pt x="414" y="395"/>
                  </a:lnTo>
                  <a:lnTo>
                    <a:pt x="335" y="493"/>
                  </a:lnTo>
                  <a:lnTo>
                    <a:pt x="296" y="572"/>
                  </a:lnTo>
                  <a:lnTo>
                    <a:pt x="237" y="670"/>
                  </a:lnTo>
                  <a:lnTo>
                    <a:pt x="178" y="749"/>
                  </a:lnTo>
                  <a:lnTo>
                    <a:pt x="138" y="867"/>
                  </a:lnTo>
                  <a:lnTo>
                    <a:pt x="99" y="966"/>
                  </a:lnTo>
                  <a:lnTo>
                    <a:pt x="59" y="1104"/>
                  </a:lnTo>
                  <a:lnTo>
                    <a:pt x="40" y="1202"/>
                  </a:lnTo>
                  <a:lnTo>
                    <a:pt x="20" y="1380"/>
                  </a:lnTo>
                  <a:lnTo>
                    <a:pt x="0" y="1458"/>
                  </a:lnTo>
                  <a:lnTo>
                    <a:pt x="0" y="1734"/>
                  </a:lnTo>
                  <a:lnTo>
                    <a:pt x="0" y="1951"/>
                  </a:lnTo>
                  <a:lnTo>
                    <a:pt x="20" y="2187"/>
                  </a:lnTo>
                  <a:lnTo>
                    <a:pt x="59" y="2404"/>
                  </a:lnTo>
                  <a:lnTo>
                    <a:pt x="99" y="2640"/>
                  </a:lnTo>
                  <a:lnTo>
                    <a:pt x="178" y="2936"/>
                  </a:lnTo>
                  <a:lnTo>
                    <a:pt x="276" y="3251"/>
                  </a:lnTo>
                  <a:lnTo>
                    <a:pt x="414" y="3546"/>
                  </a:lnTo>
                  <a:lnTo>
                    <a:pt x="552" y="3862"/>
                  </a:lnTo>
                  <a:lnTo>
                    <a:pt x="709" y="4137"/>
                  </a:lnTo>
                  <a:lnTo>
                    <a:pt x="966" y="4571"/>
                  </a:lnTo>
                  <a:lnTo>
                    <a:pt x="1261" y="4965"/>
                  </a:lnTo>
                  <a:lnTo>
                    <a:pt x="1596" y="5319"/>
                  </a:lnTo>
                  <a:lnTo>
                    <a:pt x="1773" y="5477"/>
                  </a:lnTo>
                  <a:lnTo>
                    <a:pt x="1950" y="5634"/>
                  </a:lnTo>
                  <a:lnTo>
                    <a:pt x="2187" y="5812"/>
                  </a:lnTo>
                  <a:lnTo>
                    <a:pt x="2443" y="5969"/>
                  </a:lnTo>
                  <a:lnTo>
                    <a:pt x="2699" y="6107"/>
                  </a:lnTo>
                  <a:lnTo>
                    <a:pt x="2935" y="6206"/>
                  </a:lnTo>
                  <a:lnTo>
                    <a:pt x="3172" y="6265"/>
                  </a:lnTo>
                  <a:lnTo>
                    <a:pt x="3388" y="6304"/>
                  </a:lnTo>
                  <a:lnTo>
                    <a:pt x="3605" y="6304"/>
                  </a:lnTo>
                  <a:lnTo>
                    <a:pt x="3822" y="6284"/>
                  </a:lnTo>
                  <a:lnTo>
                    <a:pt x="3999" y="6225"/>
                  </a:lnTo>
                  <a:lnTo>
                    <a:pt x="4176" y="6147"/>
                  </a:lnTo>
                  <a:lnTo>
                    <a:pt x="4334" y="6048"/>
                  </a:lnTo>
                  <a:lnTo>
                    <a:pt x="4472" y="5910"/>
                  </a:lnTo>
                  <a:lnTo>
                    <a:pt x="4610" y="5733"/>
                  </a:lnTo>
                  <a:lnTo>
                    <a:pt x="4708" y="5556"/>
                  </a:lnTo>
                  <a:lnTo>
                    <a:pt x="4787" y="5339"/>
                  </a:lnTo>
                  <a:lnTo>
                    <a:pt x="4846" y="5103"/>
                  </a:lnTo>
                  <a:lnTo>
                    <a:pt x="4885" y="4846"/>
                  </a:lnTo>
                  <a:lnTo>
                    <a:pt x="4905" y="4571"/>
                  </a:lnTo>
                  <a:lnTo>
                    <a:pt x="4885" y="4275"/>
                  </a:lnTo>
                  <a:lnTo>
                    <a:pt x="4846" y="3980"/>
                  </a:lnTo>
                  <a:lnTo>
                    <a:pt x="4787" y="3665"/>
                  </a:lnTo>
                  <a:lnTo>
                    <a:pt x="4708" y="3369"/>
                  </a:lnTo>
                  <a:lnTo>
                    <a:pt x="4610" y="3054"/>
                  </a:lnTo>
                  <a:lnTo>
                    <a:pt x="4491" y="2758"/>
                  </a:lnTo>
                  <a:lnTo>
                    <a:pt x="4354" y="2443"/>
                  </a:lnTo>
                  <a:lnTo>
                    <a:pt x="4196" y="2168"/>
                  </a:lnTo>
                  <a:lnTo>
                    <a:pt x="4019" y="1872"/>
                  </a:lnTo>
                  <a:lnTo>
                    <a:pt x="3822" y="1596"/>
                  </a:lnTo>
                  <a:lnTo>
                    <a:pt x="3625" y="1340"/>
                  </a:lnTo>
                  <a:lnTo>
                    <a:pt x="3408" y="1104"/>
                  </a:lnTo>
                  <a:lnTo>
                    <a:pt x="3191" y="867"/>
                  </a:lnTo>
                  <a:lnTo>
                    <a:pt x="2955" y="670"/>
                  </a:lnTo>
                  <a:lnTo>
                    <a:pt x="2699" y="493"/>
                  </a:lnTo>
                  <a:lnTo>
                    <a:pt x="2463" y="336"/>
                  </a:lnTo>
                  <a:lnTo>
                    <a:pt x="2266" y="217"/>
                  </a:lnTo>
                  <a:lnTo>
                    <a:pt x="2069" y="139"/>
                  </a:lnTo>
                  <a:lnTo>
                    <a:pt x="1872" y="79"/>
                  </a:lnTo>
                  <a:lnTo>
                    <a:pt x="1694" y="20"/>
                  </a:lnTo>
                  <a:lnTo>
                    <a:pt x="1635" y="20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8" name="Google Shape;2258;p33"/>
          <p:cNvGrpSpPr/>
          <p:nvPr/>
        </p:nvGrpSpPr>
        <p:grpSpPr>
          <a:xfrm>
            <a:off x="8464925" y="1589630"/>
            <a:ext cx="491063" cy="553299"/>
            <a:chOff x="2625625" y="2522625"/>
            <a:chExt cx="431400" cy="486075"/>
          </a:xfrm>
        </p:grpSpPr>
        <p:sp>
          <p:nvSpPr>
            <p:cNvPr id="2259" name="Google Shape;2259;p33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3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3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3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3" name="Google Shape;2263;p33"/>
          <p:cNvGrpSpPr/>
          <p:nvPr/>
        </p:nvGrpSpPr>
        <p:grpSpPr>
          <a:xfrm>
            <a:off x="8249450" y="1913480"/>
            <a:ext cx="491063" cy="553299"/>
            <a:chOff x="2625625" y="2522625"/>
            <a:chExt cx="431400" cy="486075"/>
          </a:xfrm>
        </p:grpSpPr>
        <p:sp>
          <p:nvSpPr>
            <p:cNvPr id="2264" name="Google Shape;2264;p33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3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3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3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8" name="Google Shape;2268;p33"/>
          <p:cNvGrpSpPr/>
          <p:nvPr/>
        </p:nvGrpSpPr>
        <p:grpSpPr>
          <a:xfrm>
            <a:off x="8508225" y="2286380"/>
            <a:ext cx="491063" cy="553299"/>
            <a:chOff x="2625625" y="2522625"/>
            <a:chExt cx="431400" cy="486075"/>
          </a:xfrm>
        </p:grpSpPr>
        <p:sp>
          <p:nvSpPr>
            <p:cNvPr id="2269" name="Google Shape;2269;p33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3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3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3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3" name="Google Shape;2273;p33"/>
          <p:cNvGrpSpPr/>
          <p:nvPr/>
        </p:nvGrpSpPr>
        <p:grpSpPr>
          <a:xfrm>
            <a:off x="354825" y="3029330"/>
            <a:ext cx="491063" cy="553299"/>
            <a:chOff x="2625625" y="2522625"/>
            <a:chExt cx="431400" cy="486075"/>
          </a:xfrm>
        </p:grpSpPr>
        <p:sp>
          <p:nvSpPr>
            <p:cNvPr id="2274" name="Google Shape;2274;p33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3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3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3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8" name="Google Shape;2278;p33"/>
          <p:cNvGrpSpPr/>
          <p:nvPr/>
        </p:nvGrpSpPr>
        <p:grpSpPr>
          <a:xfrm>
            <a:off x="209375" y="2476030"/>
            <a:ext cx="491063" cy="553299"/>
            <a:chOff x="2625625" y="2522625"/>
            <a:chExt cx="431400" cy="486075"/>
          </a:xfrm>
        </p:grpSpPr>
        <p:sp>
          <p:nvSpPr>
            <p:cNvPr id="2279" name="Google Shape;2279;p33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3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3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3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3" name="Google Shape;2283;p33"/>
          <p:cNvGrpSpPr/>
          <p:nvPr/>
        </p:nvGrpSpPr>
        <p:grpSpPr>
          <a:xfrm>
            <a:off x="780875" y="2637955"/>
            <a:ext cx="491063" cy="553299"/>
            <a:chOff x="2625625" y="2522625"/>
            <a:chExt cx="431400" cy="486075"/>
          </a:xfrm>
        </p:grpSpPr>
        <p:sp>
          <p:nvSpPr>
            <p:cNvPr id="2284" name="Google Shape;2284;p33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3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3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3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oogle Shape;1109;p18"/>
          <p:cNvGrpSpPr/>
          <p:nvPr/>
        </p:nvGrpSpPr>
        <p:grpSpPr>
          <a:xfrm>
            <a:off x="0" y="0"/>
            <a:ext cx="9143998" cy="5135415"/>
            <a:chOff x="0" y="0"/>
            <a:chExt cx="9143998" cy="5135415"/>
          </a:xfrm>
        </p:grpSpPr>
        <p:sp>
          <p:nvSpPr>
            <p:cNvPr id="1110" name="Google Shape;1110;p18"/>
            <p:cNvSpPr/>
            <p:nvPr/>
          </p:nvSpPr>
          <p:spPr>
            <a:xfrm>
              <a:off x="0" y="0"/>
              <a:ext cx="9143968" cy="5135397"/>
            </a:xfrm>
            <a:custGeom>
              <a:avLst/>
              <a:gdLst/>
              <a:ahLst/>
              <a:cxnLst/>
              <a:rect l="l" t="t" r="r" b="b"/>
              <a:pathLst>
                <a:path w="144987" h="81427" extrusionOk="0">
                  <a:moveTo>
                    <a:pt x="24540" y="5483"/>
                  </a:moveTo>
                  <a:lnTo>
                    <a:pt x="36602" y="12459"/>
                  </a:lnTo>
                  <a:lnTo>
                    <a:pt x="30608" y="15938"/>
                  </a:lnTo>
                  <a:lnTo>
                    <a:pt x="24615" y="19417"/>
                  </a:lnTo>
                  <a:lnTo>
                    <a:pt x="12554" y="12459"/>
                  </a:lnTo>
                  <a:lnTo>
                    <a:pt x="24540" y="5483"/>
                  </a:lnTo>
                  <a:close/>
                  <a:moveTo>
                    <a:pt x="36753" y="12554"/>
                  </a:moveTo>
                  <a:lnTo>
                    <a:pt x="48833" y="19511"/>
                  </a:lnTo>
                  <a:lnTo>
                    <a:pt x="42840" y="22990"/>
                  </a:lnTo>
                  <a:lnTo>
                    <a:pt x="36847" y="26487"/>
                  </a:lnTo>
                  <a:lnTo>
                    <a:pt x="24767" y="19511"/>
                  </a:lnTo>
                  <a:lnTo>
                    <a:pt x="36753" y="12554"/>
                  </a:lnTo>
                  <a:close/>
                  <a:moveTo>
                    <a:pt x="48985" y="19606"/>
                  </a:moveTo>
                  <a:lnTo>
                    <a:pt x="61046" y="26563"/>
                  </a:lnTo>
                  <a:lnTo>
                    <a:pt x="60990" y="26601"/>
                  </a:lnTo>
                  <a:lnTo>
                    <a:pt x="49060" y="33539"/>
                  </a:lnTo>
                  <a:lnTo>
                    <a:pt x="36999" y="26563"/>
                  </a:lnTo>
                  <a:lnTo>
                    <a:pt x="48985" y="19606"/>
                  </a:lnTo>
                  <a:close/>
                  <a:moveTo>
                    <a:pt x="61198" y="26657"/>
                  </a:moveTo>
                  <a:lnTo>
                    <a:pt x="73259" y="33615"/>
                  </a:lnTo>
                  <a:lnTo>
                    <a:pt x="61273" y="40591"/>
                  </a:lnTo>
                  <a:lnTo>
                    <a:pt x="49212" y="33615"/>
                  </a:lnTo>
                  <a:lnTo>
                    <a:pt x="61198" y="26657"/>
                  </a:lnTo>
                  <a:close/>
                  <a:moveTo>
                    <a:pt x="73524" y="33766"/>
                  </a:moveTo>
                  <a:lnTo>
                    <a:pt x="85586" y="40742"/>
                  </a:lnTo>
                  <a:lnTo>
                    <a:pt x="79593" y="44221"/>
                  </a:lnTo>
                  <a:lnTo>
                    <a:pt x="73600" y="47699"/>
                  </a:lnTo>
                  <a:lnTo>
                    <a:pt x="61538" y="40742"/>
                  </a:lnTo>
                  <a:lnTo>
                    <a:pt x="73524" y="33766"/>
                  </a:lnTo>
                  <a:close/>
                  <a:moveTo>
                    <a:pt x="85737" y="40837"/>
                  </a:moveTo>
                  <a:lnTo>
                    <a:pt x="97818" y="47794"/>
                  </a:lnTo>
                  <a:lnTo>
                    <a:pt x="97761" y="47832"/>
                  </a:lnTo>
                  <a:lnTo>
                    <a:pt x="85832" y="54770"/>
                  </a:lnTo>
                  <a:lnTo>
                    <a:pt x="73751" y="47794"/>
                  </a:lnTo>
                  <a:lnTo>
                    <a:pt x="85737" y="40837"/>
                  </a:lnTo>
                  <a:close/>
                  <a:moveTo>
                    <a:pt x="97969" y="47888"/>
                  </a:moveTo>
                  <a:lnTo>
                    <a:pt x="110031" y="54846"/>
                  </a:lnTo>
                  <a:lnTo>
                    <a:pt x="98101" y="61784"/>
                  </a:lnTo>
                  <a:lnTo>
                    <a:pt x="98045" y="61822"/>
                  </a:lnTo>
                  <a:lnTo>
                    <a:pt x="85983" y="54846"/>
                  </a:lnTo>
                  <a:lnTo>
                    <a:pt x="97969" y="47888"/>
                  </a:lnTo>
                  <a:close/>
                  <a:moveTo>
                    <a:pt x="110182" y="54940"/>
                  </a:moveTo>
                  <a:lnTo>
                    <a:pt x="122244" y="61897"/>
                  </a:lnTo>
                  <a:lnTo>
                    <a:pt x="122187" y="61935"/>
                  </a:lnTo>
                  <a:lnTo>
                    <a:pt x="110258" y="68874"/>
                  </a:lnTo>
                  <a:lnTo>
                    <a:pt x="98196" y="61897"/>
                  </a:lnTo>
                  <a:lnTo>
                    <a:pt x="110182" y="54940"/>
                  </a:lnTo>
                  <a:close/>
                  <a:moveTo>
                    <a:pt x="122395" y="61992"/>
                  </a:moveTo>
                  <a:lnTo>
                    <a:pt x="134476" y="68949"/>
                  </a:lnTo>
                  <a:lnTo>
                    <a:pt x="128482" y="72447"/>
                  </a:lnTo>
                  <a:lnTo>
                    <a:pt x="122489" y="75925"/>
                  </a:lnTo>
                  <a:lnTo>
                    <a:pt x="110409" y="68949"/>
                  </a:lnTo>
                  <a:lnTo>
                    <a:pt x="122395" y="61992"/>
                  </a:lnTo>
                  <a:close/>
                  <a:moveTo>
                    <a:pt x="9321" y="0"/>
                  </a:moveTo>
                  <a:lnTo>
                    <a:pt x="6183" y="1834"/>
                  </a:lnTo>
                  <a:lnTo>
                    <a:pt x="189" y="5313"/>
                  </a:lnTo>
                  <a:lnTo>
                    <a:pt x="0" y="5218"/>
                  </a:lnTo>
                  <a:lnTo>
                    <a:pt x="0" y="5237"/>
                  </a:lnTo>
                  <a:lnTo>
                    <a:pt x="35732" y="25863"/>
                  </a:lnTo>
                  <a:lnTo>
                    <a:pt x="36809" y="26487"/>
                  </a:lnTo>
                  <a:lnTo>
                    <a:pt x="49022" y="33539"/>
                  </a:lnTo>
                  <a:lnTo>
                    <a:pt x="53068" y="35883"/>
                  </a:lnTo>
                  <a:lnTo>
                    <a:pt x="131942" y="81427"/>
                  </a:lnTo>
                  <a:lnTo>
                    <a:pt x="131999" y="81427"/>
                  </a:lnTo>
                  <a:lnTo>
                    <a:pt x="122641" y="76020"/>
                  </a:lnTo>
                  <a:lnTo>
                    <a:pt x="134627" y="69044"/>
                  </a:lnTo>
                  <a:lnTo>
                    <a:pt x="144987" y="75037"/>
                  </a:lnTo>
                  <a:lnTo>
                    <a:pt x="144987" y="74848"/>
                  </a:lnTo>
                  <a:lnTo>
                    <a:pt x="134778" y="68949"/>
                  </a:lnTo>
                  <a:lnTo>
                    <a:pt x="134627" y="68874"/>
                  </a:lnTo>
                  <a:lnTo>
                    <a:pt x="122546" y="61897"/>
                  </a:lnTo>
                  <a:lnTo>
                    <a:pt x="122395" y="61822"/>
                  </a:lnTo>
                  <a:lnTo>
                    <a:pt x="110333" y="54846"/>
                  </a:lnTo>
                  <a:lnTo>
                    <a:pt x="110182" y="54770"/>
                  </a:lnTo>
                  <a:lnTo>
                    <a:pt x="98120" y="47794"/>
                  </a:lnTo>
                  <a:lnTo>
                    <a:pt x="97969" y="47699"/>
                  </a:lnTo>
                  <a:lnTo>
                    <a:pt x="85907" y="40742"/>
                  </a:lnTo>
                  <a:lnTo>
                    <a:pt x="85737" y="40648"/>
                  </a:lnTo>
                  <a:lnTo>
                    <a:pt x="73675" y="33690"/>
                  </a:lnTo>
                  <a:lnTo>
                    <a:pt x="73524" y="33596"/>
                  </a:lnTo>
                  <a:lnTo>
                    <a:pt x="73411" y="33539"/>
                  </a:lnTo>
                  <a:lnTo>
                    <a:pt x="61349" y="26563"/>
                  </a:lnTo>
                  <a:lnTo>
                    <a:pt x="61198" y="26487"/>
                  </a:lnTo>
                  <a:lnTo>
                    <a:pt x="49136" y="19511"/>
                  </a:lnTo>
                  <a:lnTo>
                    <a:pt x="48985" y="19417"/>
                  </a:lnTo>
                  <a:lnTo>
                    <a:pt x="36904" y="12459"/>
                  </a:lnTo>
                  <a:lnTo>
                    <a:pt x="36753" y="12365"/>
                  </a:lnTo>
                  <a:lnTo>
                    <a:pt x="24691" y="5407"/>
                  </a:lnTo>
                  <a:lnTo>
                    <a:pt x="24540" y="5313"/>
                  </a:lnTo>
                  <a:lnTo>
                    <a:pt x="15352" y="0"/>
                  </a:lnTo>
                  <a:lnTo>
                    <a:pt x="15049" y="0"/>
                  </a:lnTo>
                  <a:lnTo>
                    <a:pt x="24389" y="5407"/>
                  </a:lnTo>
                  <a:lnTo>
                    <a:pt x="12402" y="12365"/>
                  </a:lnTo>
                  <a:lnTo>
                    <a:pt x="341" y="5407"/>
                  </a:lnTo>
                  <a:lnTo>
                    <a:pt x="962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8"/>
            <p:cNvSpPr/>
            <p:nvPr/>
          </p:nvSpPr>
          <p:spPr>
            <a:xfrm>
              <a:off x="1547619" y="0"/>
              <a:ext cx="595042" cy="341069"/>
            </a:xfrm>
            <a:custGeom>
              <a:avLst/>
              <a:gdLst/>
              <a:ahLst/>
              <a:cxnLst/>
              <a:rect l="l" t="t" r="r" b="b"/>
              <a:pathLst>
                <a:path w="9435" h="5408" extrusionOk="0">
                  <a:moveTo>
                    <a:pt x="9132" y="0"/>
                  </a:moveTo>
                  <a:lnTo>
                    <a:pt x="1" y="5313"/>
                  </a:lnTo>
                  <a:lnTo>
                    <a:pt x="152" y="5407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8"/>
            <p:cNvSpPr/>
            <p:nvPr/>
          </p:nvSpPr>
          <p:spPr>
            <a:xfrm>
              <a:off x="2317865" y="0"/>
              <a:ext cx="6826111" cy="3903752"/>
            </a:xfrm>
            <a:custGeom>
              <a:avLst/>
              <a:gdLst/>
              <a:ahLst/>
              <a:cxnLst/>
              <a:rect l="l" t="t" r="r" b="b"/>
              <a:pathLst>
                <a:path w="108235" h="61898" extrusionOk="0">
                  <a:moveTo>
                    <a:pt x="36507" y="5483"/>
                  </a:moveTo>
                  <a:lnTo>
                    <a:pt x="48569" y="12459"/>
                  </a:lnTo>
                  <a:lnTo>
                    <a:pt x="36583" y="19417"/>
                  </a:lnTo>
                  <a:lnTo>
                    <a:pt x="24521" y="12459"/>
                  </a:lnTo>
                  <a:lnTo>
                    <a:pt x="36507" y="5483"/>
                  </a:lnTo>
                  <a:close/>
                  <a:moveTo>
                    <a:pt x="60858" y="5483"/>
                  </a:moveTo>
                  <a:lnTo>
                    <a:pt x="72938" y="12459"/>
                  </a:lnTo>
                  <a:lnTo>
                    <a:pt x="60952" y="19417"/>
                  </a:lnTo>
                  <a:lnTo>
                    <a:pt x="48872" y="12459"/>
                  </a:lnTo>
                  <a:lnTo>
                    <a:pt x="60858" y="5483"/>
                  </a:lnTo>
                  <a:close/>
                  <a:moveTo>
                    <a:pt x="85340" y="5559"/>
                  </a:moveTo>
                  <a:lnTo>
                    <a:pt x="97402" y="12516"/>
                  </a:lnTo>
                  <a:lnTo>
                    <a:pt x="85416" y="19492"/>
                  </a:lnTo>
                  <a:lnTo>
                    <a:pt x="73335" y="12516"/>
                  </a:lnTo>
                  <a:lnTo>
                    <a:pt x="85340" y="5559"/>
                  </a:lnTo>
                  <a:close/>
                  <a:moveTo>
                    <a:pt x="48720" y="12554"/>
                  </a:moveTo>
                  <a:lnTo>
                    <a:pt x="60801" y="19511"/>
                  </a:lnTo>
                  <a:lnTo>
                    <a:pt x="48796" y="26487"/>
                  </a:lnTo>
                  <a:lnTo>
                    <a:pt x="36734" y="19511"/>
                  </a:lnTo>
                  <a:lnTo>
                    <a:pt x="48720" y="12554"/>
                  </a:lnTo>
                  <a:close/>
                  <a:moveTo>
                    <a:pt x="73184" y="12611"/>
                  </a:moveTo>
                  <a:lnTo>
                    <a:pt x="85265" y="19568"/>
                  </a:lnTo>
                  <a:lnTo>
                    <a:pt x="73279" y="26544"/>
                  </a:lnTo>
                  <a:lnTo>
                    <a:pt x="61198" y="19568"/>
                  </a:lnTo>
                  <a:lnTo>
                    <a:pt x="73184" y="12611"/>
                  </a:lnTo>
                  <a:close/>
                  <a:moveTo>
                    <a:pt x="61047" y="19662"/>
                  </a:moveTo>
                  <a:lnTo>
                    <a:pt x="73127" y="26638"/>
                  </a:lnTo>
                  <a:lnTo>
                    <a:pt x="61141" y="33596"/>
                  </a:lnTo>
                  <a:lnTo>
                    <a:pt x="49061" y="26638"/>
                  </a:lnTo>
                  <a:lnTo>
                    <a:pt x="61047" y="19662"/>
                  </a:lnTo>
                  <a:close/>
                  <a:moveTo>
                    <a:pt x="85416" y="19662"/>
                  </a:moveTo>
                  <a:lnTo>
                    <a:pt x="97478" y="26638"/>
                  </a:lnTo>
                  <a:lnTo>
                    <a:pt x="85492" y="33596"/>
                  </a:lnTo>
                  <a:lnTo>
                    <a:pt x="73430" y="26638"/>
                  </a:lnTo>
                  <a:lnTo>
                    <a:pt x="85416" y="19662"/>
                  </a:lnTo>
                  <a:close/>
                  <a:moveTo>
                    <a:pt x="73279" y="26714"/>
                  </a:moveTo>
                  <a:lnTo>
                    <a:pt x="85340" y="33690"/>
                  </a:lnTo>
                  <a:lnTo>
                    <a:pt x="73354" y="40648"/>
                  </a:lnTo>
                  <a:lnTo>
                    <a:pt x="61293" y="33690"/>
                  </a:lnTo>
                  <a:lnTo>
                    <a:pt x="73279" y="26714"/>
                  </a:lnTo>
                  <a:close/>
                  <a:moveTo>
                    <a:pt x="85492" y="33766"/>
                  </a:moveTo>
                  <a:lnTo>
                    <a:pt x="97553" y="40742"/>
                  </a:lnTo>
                  <a:lnTo>
                    <a:pt x="85567" y="47699"/>
                  </a:lnTo>
                  <a:lnTo>
                    <a:pt x="73506" y="40742"/>
                  </a:lnTo>
                  <a:lnTo>
                    <a:pt x="85492" y="33766"/>
                  </a:lnTo>
                  <a:close/>
                  <a:moveTo>
                    <a:pt x="2648" y="0"/>
                  </a:moveTo>
                  <a:lnTo>
                    <a:pt x="12006" y="5407"/>
                  </a:lnTo>
                  <a:lnTo>
                    <a:pt x="1" y="12365"/>
                  </a:lnTo>
                  <a:lnTo>
                    <a:pt x="152" y="12459"/>
                  </a:lnTo>
                  <a:lnTo>
                    <a:pt x="12157" y="5483"/>
                  </a:lnTo>
                  <a:lnTo>
                    <a:pt x="24219" y="12459"/>
                  </a:lnTo>
                  <a:lnTo>
                    <a:pt x="12233" y="19417"/>
                  </a:lnTo>
                  <a:lnTo>
                    <a:pt x="12384" y="19511"/>
                  </a:lnTo>
                  <a:lnTo>
                    <a:pt x="24370" y="12554"/>
                  </a:lnTo>
                  <a:lnTo>
                    <a:pt x="36432" y="19511"/>
                  </a:lnTo>
                  <a:lnTo>
                    <a:pt x="24446" y="26487"/>
                  </a:lnTo>
                  <a:lnTo>
                    <a:pt x="24597" y="26563"/>
                  </a:lnTo>
                  <a:lnTo>
                    <a:pt x="36583" y="19606"/>
                  </a:lnTo>
                  <a:lnTo>
                    <a:pt x="48645" y="26563"/>
                  </a:lnTo>
                  <a:lnTo>
                    <a:pt x="36659" y="33539"/>
                  </a:lnTo>
                  <a:lnTo>
                    <a:pt x="36772" y="33596"/>
                  </a:lnTo>
                  <a:lnTo>
                    <a:pt x="36923" y="33690"/>
                  </a:lnTo>
                  <a:lnTo>
                    <a:pt x="48909" y="26714"/>
                  </a:lnTo>
                  <a:lnTo>
                    <a:pt x="60990" y="33690"/>
                  </a:lnTo>
                  <a:lnTo>
                    <a:pt x="48985" y="40648"/>
                  </a:lnTo>
                  <a:lnTo>
                    <a:pt x="49155" y="40742"/>
                  </a:lnTo>
                  <a:lnTo>
                    <a:pt x="61141" y="33766"/>
                  </a:lnTo>
                  <a:lnTo>
                    <a:pt x="73203" y="40742"/>
                  </a:lnTo>
                  <a:lnTo>
                    <a:pt x="61217" y="47699"/>
                  </a:lnTo>
                  <a:lnTo>
                    <a:pt x="61368" y="47794"/>
                  </a:lnTo>
                  <a:lnTo>
                    <a:pt x="73354" y="40837"/>
                  </a:lnTo>
                  <a:lnTo>
                    <a:pt x="85416" y="47794"/>
                  </a:lnTo>
                  <a:lnTo>
                    <a:pt x="73430" y="54770"/>
                  </a:lnTo>
                  <a:lnTo>
                    <a:pt x="73581" y="54846"/>
                  </a:lnTo>
                  <a:lnTo>
                    <a:pt x="85567" y="47888"/>
                  </a:lnTo>
                  <a:lnTo>
                    <a:pt x="97648" y="54846"/>
                  </a:lnTo>
                  <a:lnTo>
                    <a:pt x="85643" y="61822"/>
                  </a:lnTo>
                  <a:lnTo>
                    <a:pt x="85794" y="61897"/>
                  </a:lnTo>
                  <a:lnTo>
                    <a:pt x="97799" y="54940"/>
                  </a:lnTo>
                  <a:lnTo>
                    <a:pt x="108235" y="60971"/>
                  </a:lnTo>
                  <a:lnTo>
                    <a:pt x="108235" y="60801"/>
                  </a:lnTo>
                  <a:lnTo>
                    <a:pt x="97950" y="54846"/>
                  </a:lnTo>
                  <a:lnTo>
                    <a:pt x="108235" y="48872"/>
                  </a:lnTo>
                  <a:lnTo>
                    <a:pt x="108235" y="48682"/>
                  </a:lnTo>
                  <a:lnTo>
                    <a:pt x="97799" y="54770"/>
                  </a:lnTo>
                  <a:lnTo>
                    <a:pt x="85719" y="47794"/>
                  </a:lnTo>
                  <a:lnTo>
                    <a:pt x="97705" y="40837"/>
                  </a:lnTo>
                  <a:lnTo>
                    <a:pt x="108235" y="46905"/>
                  </a:lnTo>
                  <a:lnTo>
                    <a:pt x="108235" y="46735"/>
                  </a:lnTo>
                  <a:lnTo>
                    <a:pt x="97856" y="40742"/>
                  </a:lnTo>
                  <a:lnTo>
                    <a:pt x="108235" y="34711"/>
                  </a:lnTo>
                  <a:lnTo>
                    <a:pt x="108235" y="34541"/>
                  </a:lnTo>
                  <a:lnTo>
                    <a:pt x="97705" y="40648"/>
                  </a:lnTo>
                  <a:lnTo>
                    <a:pt x="85643" y="33690"/>
                  </a:lnTo>
                  <a:lnTo>
                    <a:pt x="97629" y="26714"/>
                  </a:lnTo>
                  <a:lnTo>
                    <a:pt x="108235" y="32840"/>
                  </a:lnTo>
                  <a:lnTo>
                    <a:pt x="108235" y="32669"/>
                  </a:lnTo>
                  <a:lnTo>
                    <a:pt x="97780" y="26638"/>
                  </a:lnTo>
                  <a:lnTo>
                    <a:pt x="108235" y="20551"/>
                  </a:lnTo>
                  <a:lnTo>
                    <a:pt x="108235" y="20381"/>
                  </a:lnTo>
                  <a:lnTo>
                    <a:pt x="97629" y="26544"/>
                  </a:lnTo>
                  <a:lnTo>
                    <a:pt x="85567" y="19568"/>
                  </a:lnTo>
                  <a:lnTo>
                    <a:pt x="97553" y="12611"/>
                  </a:lnTo>
                  <a:lnTo>
                    <a:pt x="108235" y="18774"/>
                  </a:lnTo>
                  <a:lnTo>
                    <a:pt x="108235" y="18604"/>
                  </a:lnTo>
                  <a:lnTo>
                    <a:pt x="97705" y="12516"/>
                  </a:lnTo>
                  <a:lnTo>
                    <a:pt x="108235" y="6391"/>
                  </a:lnTo>
                  <a:lnTo>
                    <a:pt x="108235" y="6220"/>
                  </a:lnTo>
                  <a:lnTo>
                    <a:pt x="97553" y="12440"/>
                  </a:lnTo>
                  <a:lnTo>
                    <a:pt x="85492" y="5464"/>
                  </a:lnTo>
                  <a:lnTo>
                    <a:pt x="94869" y="0"/>
                  </a:lnTo>
                  <a:lnTo>
                    <a:pt x="94358" y="0"/>
                  </a:lnTo>
                  <a:lnTo>
                    <a:pt x="85227" y="5313"/>
                  </a:lnTo>
                  <a:lnTo>
                    <a:pt x="76020" y="0"/>
                  </a:lnTo>
                  <a:lnTo>
                    <a:pt x="75717" y="0"/>
                  </a:lnTo>
                  <a:lnTo>
                    <a:pt x="85076" y="5407"/>
                  </a:lnTo>
                  <a:lnTo>
                    <a:pt x="73090" y="12365"/>
                  </a:lnTo>
                  <a:lnTo>
                    <a:pt x="61009" y="5407"/>
                  </a:lnTo>
                  <a:lnTo>
                    <a:pt x="70310" y="0"/>
                  </a:lnTo>
                  <a:lnTo>
                    <a:pt x="70008" y="0"/>
                  </a:lnTo>
                  <a:lnTo>
                    <a:pt x="60858" y="5313"/>
                  </a:lnTo>
                  <a:lnTo>
                    <a:pt x="51670" y="0"/>
                  </a:lnTo>
                  <a:lnTo>
                    <a:pt x="51367" y="0"/>
                  </a:lnTo>
                  <a:lnTo>
                    <a:pt x="60706" y="5407"/>
                  </a:lnTo>
                  <a:lnTo>
                    <a:pt x="48720" y="12365"/>
                  </a:lnTo>
                  <a:lnTo>
                    <a:pt x="36659" y="5407"/>
                  </a:lnTo>
                  <a:lnTo>
                    <a:pt x="45941" y="0"/>
                  </a:lnTo>
                  <a:lnTo>
                    <a:pt x="45639" y="0"/>
                  </a:lnTo>
                  <a:lnTo>
                    <a:pt x="36507" y="5313"/>
                  </a:lnTo>
                  <a:lnTo>
                    <a:pt x="27319" y="0"/>
                  </a:lnTo>
                  <a:lnTo>
                    <a:pt x="26998" y="0"/>
                  </a:lnTo>
                  <a:lnTo>
                    <a:pt x="36356" y="5407"/>
                  </a:lnTo>
                  <a:lnTo>
                    <a:pt x="24370" y="12365"/>
                  </a:lnTo>
                  <a:lnTo>
                    <a:pt x="12308" y="5407"/>
                  </a:lnTo>
                  <a:lnTo>
                    <a:pt x="21591" y="0"/>
                  </a:lnTo>
                  <a:lnTo>
                    <a:pt x="21288" y="0"/>
                  </a:lnTo>
                  <a:lnTo>
                    <a:pt x="12157" y="5313"/>
                  </a:lnTo>
                  <a:lnTo>
                    <a:pt x="295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8"/>
            <p:cNvSpPr/>
            <p:nvPr/>
          </p:nvSpPr>
          <p:spPr>
            <a:xfrm>
              <a:off x="8630061" y="0"/>
              <a:ext cx="513937" cy="296922"/>
            </a:xfrm>
            <a:custGeom>
              <a:avLst/>
              <a:gdLst/>
              <a:ahLst/>
              <a:cxnLst/>
              <a:rect l="l" t="t" r="r" b="b"/>
              <a:pathLst>
                <a:path w="8149" h="4708" extrusionOk="0">
                  <a:moveTo>
                    <a:pt x="1" y="0"/>
                  </a:moveTo>
                  <a:lnTo>
                    <a:pt x="8149" y="4708"/>
                  </a:lnTo>
                  <a:lnTo>
                    <a:pt x="8149" y="453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8"/>
            <p:cNvSpPr/>
            <p:nvPr/>
          </p:nvSpPr>
          <p:spPr>
            <a:xfrm>
              <a:off x="0" y="330286"/>
              <a:ext cx="8321315" cy="4805113"/>
            </a:xfrm>
            <a:custGeom>
              <a:avLst/>
              <a:gdLst/>
              <a:ahLst/>
              <a:cxnLst/>
              <a:rect l="l" t="t" r="r" b="b"/>
              <a:pathLst>
                <a:path w="131943" h="76190" extrusionOk="0">
                  <a:moveTo>
                    <a:pt x="12365" y="7317"/>
                  </a:moveTo>
                  <a:lnTo>
                    <a:pt x="24445" y="14293"/>
                  </a:lnTo>
                  <a:lnTo>
                    <a:pt x="12440" y="21250"/>
                  </a:lnTo>
                  <a:lnTo>
                    <a:pt x="379" y="14293"/>
                  </a:lnTo>
                  <a:lnTo>
                    <a:pt x="12365" y="7317"/>
                  </a:lnTo>
                  <a:close/>
                  <a:moveTo>
                    <a:pt x="24597" y="14369"/>
                  </a:moveTo>
                  <a:lnTo>
                    <a:pt x="36658" y="21345"/>
                  </a:lnTo>
                  <a:lnTo>
                    <a:pt x="24672" y="28302"/>
                  </a:lnTo>
                  <a:lnTo>
                    <a:pt x="12591" y="21345"/>
                  </a:lnTo>
                  <a:lnTo>
                    <a:pt x="24597" y="14369"/>
                  </a:lnTo>
                  <a:close/>
                  <a:moveTo>
                    <a:pt x="12440" y="21420"/>
                  </a:moveTo>
                  <a:lnTo>
                    <a:pt x="24521" y="28397"/>
                  </a:lnTo>
                  <a:lnTo>
                    <a:pt x="12535" y="35354"/>
                  </a:lnTo>
                  <a:lnTo>
                    <a:pt x="454" y="28397"/>
                  </a:lnTo>
                  <a:lnTo>
                    <a:pt x="12440" y="21420"/>
                  </a:lnTo>
                  <a:close/>
                  <a:moveTo>
                    <a:pt x="36809" y="21420"/>
                  </a:moveTo>
                  <a:lnTo>
                    <a:pt x="48871" y="28397"/>
                  </a:lnTo>
                  <a:lnTo>
                    <a:pt x="36885" y="35354"/>
                  </a:lnTo>
                  <a:lnTo>
                    <a:pt x="24823" y="28397"/>
                  </a:lnTo>
                  <a:lnTo>
                    <a:pt x="36809" y="21420"/>
                  </a:lnTo>
                  <a:close/>
                  <a:moveTo>
                    <a:pt x="24672" y="28491"/>
                  </a:moveTo>
                  <a:lnTo>
                    <a:pt x="36734" y="35448"/>
                  </a:lnTo>
                  <a:lnTo>
                    <a:pt x="24748" y="42425"/>
                  </a:lnTo>
                  <a:lnTo>
                    <a:pt x="12686" y="35448"/>
                  </a:lnTo>
                  <a:lnTo>
                    <a:pt x="24672" y="28491"/>
                  </a:lnTo>
                  <a:close/>
                  <a:moveTo>
                    <a:pt x="49022" y="28491"/>
                  </a:moveTo>
                  <a:lnTo>
                    <a:pt x="61084" y="35448"/>
                  </a:lnTo>
                  <a:lnTo>
                    <a:pt x="49098" y="42425"/>
                  </a:lnTo>
                  <a:lnTo>
                    <a:pt x="37036" y="35448"/>
                  </a:lnTo>
                  <a:lnTo>
                    <a:pt x="49022" y="28491"/>
                  </a:lnTo>
                  <a:close/>
                  <a:moveTo>
                    <a:pt x="12535" y="35543"/>
                  </a:moveTo>
                  <a:lnTo>
                    <a:pt x="24597" y="42500"/>
                  </a:lnTo>
                  <a:lnTo>
                    <a:pt x="12610" y="49476"/>
                  </a:lnTo>
                  <a:lnTo>
                    <a:pt x="549" y="42500"/>
                  </a:lnTo>
                  <a:lnTo>
                    <a:pt x="12535" y="35543"/>
                  </a:lnTo>
                  <a:close/>
                  <a:moveTo>
                    <a:pt x="36885" y="35543"/>
                  </a:moveTo>
                  <a:lnTo>
                    <a:pt x="48947" y="42500"/>
                  </a:lnTo>
                  <a:lnTo>
                    <a:pt x="36961" y="49476"/>
                  </a:lnTo>
                  <a:lnTo>
                    <a:pt x="24899" y="42500"/>
                  </a:lnTo>
                  <a:lnTo>
                    <a:pt x="36885" y="35543"/>
                  </a:lnTo>
                  <a:close/>
                  <a:moveTo>
                    <a:pt x="61349" y="35600"/>
                  </a:moveTo>
                  <a:lnTo>
                    <a:pt x="73430" y="42576"/>
                  </a:lnTo>
                  <a:lnTo>
                    <a:pt x="61425" y="49533"/>
                  </a:lnTo>
                  <a:lnTo>
                    <a:pt x="49363" y="42576"/>
                  </a:lnTo>
                  <a:lnTo>
                    <a:pt x="61349" y="35600"/>
                  </a:lnTo>
                  <a:close/>
                  <a:moveTo>
                    <a:pt x="24748" y="42595"/>
                  </a:moveTo>
                  <a:lnTo>
                    <a:pt x="36809" y="49552"/>
                  </a:lnTo>
                  <a:lnTo>
                    <a:pt x="24823" y="56528"/>
                  </a:lnTo>
                  <a:lnTo>
                    <a:pt x="12762" y="49552"/>
                  </a:lnTo>
                  <a:lnTo>
                    <a:pt x="24748" y="42595"/>
                  </a:lnTo>
                  <a:close/>
                  <a:moveTo>
                    <a:pt x="49212" y="42651"/>
                  </a:moveTo>
                  <a:lnTo>
                    <a:pt x="61273" y="49628"/>
                  </a:lnTo>
                  <a:lnTo>
                    <a:pt x="49287" y="56585"/>
                  </a:lnTo>
                  <a:lnTo>
                    <a:pt x="37225" y="49628"/>
                  </a:lnTo>
                  <a:lnTo>
                    <a:pt x="49212" y="42651"/>
                  </a:lnTo>
                  <a:close/>
                  <a:moveTo>
                    <a:pt x="73581" y="42651"/>
                  </a:moveTo>
                  <a:lnTo>
                    <a:pt x="85643" y="49628"/>
                  </a:lnTo>
                  <a:lnTo>
                    <a:pt x="73656" y="56585"/>
                  </a:lnTo>
                  <a:lnTo>
                    <a:pt x="61595" y="49628"/>
                  </a:lnTo>
                  <a:lnTo>
                    <a:pt x="73581" y="42651"/>
                  </a:lnTo>
                  <a:close/>
                  <a:moveTo>
                    <a:pt x="12610" y="49647"/>
                  </a:moveTo>
                  <a:lnTo>
                    <a:pt x="24672" y="56623"/>
                  </a:lnTo>
                  <a:lnTo>
                    <a:pt x="12686" y="63580"/>
                  </a:lnTo>
                  <a:lnTo>
                    <a:pt x="624" y="56623"/>
                  </a:lnTo>
                  <a:lnTo>
                    <a:pt x="12610" y="49647"/>
                  </a:lnTo>
                  <a:close/>
                  <a:moveTo>
                    <a:pt x="37074" y="49703"/>
                  </a:moveTo>
                  <a:lnTo>
                    <a:pt x="49136" y="56679"/>
                  </a:lnTo>
                  <a:lnTo>
                    <a:pt x="37150" y="63637"/>
                  </a:lnTo>
                  <a:lnTo>
                    <a:pt x="25088" y="56679"/>
                  </a:lnTo>
                  <a:lnTo>
                    <a:pt x="37074" y="49703"/>
                  </a:lnTo>
                  <a:close/>
                  <a:moveTo>
                    <a:pt x="61443" y="49703"/>
                  </a:moveTo>
                  <a:lnTo>
                    <a:pt x="73505" y="56679"/>
                  </a:lnTo>
                  <a:lnTo>
                    <a:pt x="61519" y="63637"/>
                  </a:lnTo>
                  <a:lnTo>
                    <a:pt x="49438" y="56679"/>
                  </a:lnTo>
                  <a:lnTo>
                    <a:pt x="61443" y="49703"/>
                  </a:lnTo>
                  <a:close/>
                  <a:moveTo>
                    <a:pt x="85794" y="49703"/>
                  </a:moveTo>
                  <a:lnTo>
                    <a:pt x="97855" y="56679"/>
                  </a:lnTo>
                  <a:lnTo>
                    <a:pt x="85869" y="63637"/>
                  </a:lnTo>
                  <a:lnTo>
                    <a:pt x="73808" y="56679"/>
                  </a:lnTo>
                  <a:lnTo>
                    <a:pt x="85794" y="49703"/>
                  </a:lnTo>
                  <a:close/>
                  <a:moveTo>
                    <a:pt x="24937" y="56774"/>
                  </a:moveTo>
                  <a:lnTo>
                    <a:pt x="36999" y="63731"/>
                  </a:lnTo>
                  <a:lnTo>
                    <a:pt x="25012" y="70707"/>
                  </a:lnTo>
                  <a:lnTo>
                    <a:pt x="12951" y="63731"/>
                  </a:lnTo>
                  <a:lnTo>
                    <a:pt x="24937" y="56774"/>
                  </a:lnTo>
                  <a:close/>
                  <a:moveTo>
                    <a:pt x="49287" y="56774"/>
                  </a:moveTo>
                  <a:lnTo>
                    <a:pt x="61368" y="63731"/>
                  </a:lnTo>
                  <a:lnTo>
                    <a:pt x="49382" y="70707"/>
                  </a:lnTo>
                  <a:lnTo>
                    <a:pt x="37301" y="63731"/>
                  </a:lnTo>
                  <a:lnTo>
                    <a:pt x="49287" y="56774"/>
                  </a:lnTo>
                  <a:close/>
                  <a:moveTo>
                    <a:pt x="73656" y="56774"/>
                  </a:moveTo>
                  <a:lnTo>
                    <a:pt x="85718" y="63731"/>
                  </a:lnTo>
                  <a:lnTo>
                    <a:pt x="73732" y="70707"/>
                  </a:lnTo>
                  <a:lnTo>
                    <a:pt x="61670" y="63731"/>
                  </a:lnTo>
                  <a:lnTo>
                    <a:pt x="73656" y="56774"/>
                  </a:lnTo>
                  <a:close/>
                  <a:moveTo>
                    <a:pt x="98007" y="56774"/>
                  </a:moveTo>
                  <a:lnTo>
                    <a:pt x="110087" y="63731"/>
                  </a:lnTo>
                  <a:lnTo>
                    <a:pt x="98082" y="70707"/>
                  </a:lnTo>
                  <a:lnTo>
                    <a:pt x="86021" y="63731"/>
                  </a:lnTo>
                  <a:lnTo>
                    <a:pt x="98007" y="56774"/>
                  </a:lnTo>
                  <a:close/>
                  <a:moveTo>
                    <a:pt x="0" y="0"/>
                  </a:moveTo>
                  <a:lnTo>
                    <a:pt x="0" y="170"/>
                  </a:lnTo>
                  <a:lnTo>
                    <a:pt x="0" y="360"/>
                  </a:lnTo>
                  <a:lnTo>
                    <a:pt x="152" y="265"/>
                  </a:lnTo>
                  <a:lnTo>
                    <a:pt x="12213" y="7222"/>
                  </a:lnTo>
                  <a:lnTo>
                    <a:pt x="227" y="14198"/>
                  </a:lnTo>
                  <a:lnTo>
                    <a:pt x="0" y="14066"/>
                  </a:lnTo>
                  <a:lnTo>
                    <a:pt x="0" y="14236"/>
                  </a:lnTo>
                  <a:lnTo>
                    <a:pt x="76" y="14293"/>
                  </a:lnTo>
                  <a:lnTo>
                    <a:pt x="0" y="14331"/>
                  </a:lnTo>
                  <a:lnTo>
                    <a:pt x="0" y="14501"/>
                  </a:lnTo>
                  <a:lnTo>
                    <a:pt x="227" y="14369"/>
                  </a:lnTo>
                  <a:lnTo>
                    <a:pt x="12289" y="21345"/>
                  </a:lnTo>
                  <a:lnTo>
                    <a:pt x="303" y="28302"/>
                  </a:lnTo>
                  <a:lnTo>
                    <a:pt x="0" y="28132"/>
                  </a:lnTo>
                  <a:lnTo>
                    <a:pt x="0" y="28302"/>
                  </a:lnTo>
                  <a:lnTo>
                    <a:pt x="152" y="28397"/>
                  </a:lnTo>
                  <a:lnTo>
                    <a:pt x="0" y="28491"/>
                  </a:lnTo>
                  <a:lnTo>
                    <a:pt x="0" y="28661"/>
                  </a:lnTo>
                  <a:lnTo>
                    <a:pt x="303" y="28491"/>
                  </a:lnTo>
                  <a:lnTo>
                    <a:pt x="12384" y="35448"/>
                  </a:lnTo>
                  <a:lnTo>
                    <a:pt x="397" y="42425"/>
                  </a:lnTo>
                  <a:lnTo>
                    <a:pt x="0" y="42198"/>
                  </a:lnTo>
                  <a:lnTo>
                    <a:pt x="0" y="42368"/>
                  </a:lnTo>
                  <a:lnTo>
                    <a:pt x="227" y="42500"/>
                  </a:lnTo>
                  <a:lnTo>
                    <a:pt x="0" y="42651"/>
                  </a:lnTo>
                  <a:lnTo>
                    <a:pt x="0" y="42822"/>
                  </a:lnTo>
                  <a:lnTo>
                    <a:pt x="397" y="42595"/>
                  </a:lnTo>
                  <a:lnTo>
                    <a:pt x="12459" y="49552"/>
                  </a:lnTo>
                  <a:lnTo>
                    <a:pt x="473" y="56528"/>
                  </a:lnTo>
                  <a:lnTo>
                    <a:pt x="0" y="56263"/>
                  </a:lnTo>
                  <a:lnTo>
                    <a:pt x="0" y="56434"/>
                  </a:lnTo>
                  <a:lnTo>
                    <a:pt x="322" y="56623"/>
                  </a:lnTo>
                  <a:lnTo>
                    <a:pt x="0" y="56793"/>
                  </a:lnTo>
                  <a:lnTo>
                    <a:pt x="0" y="56982"/>
                  </a:lnTo>
                  <a:lnTo>
                    <a:pt x="473" y="56698"/>
                  </a:lnTo>
                  <a:lnTo>
                    <a:pt x="12535" y="63674"/>
                  </a:lnTo>
                  <a:lnTo>
                    <a:pt x="549" y="70632"/>
                  </a:lnTo>
                  <a:lnTo>
                    <a:pt x="0" y="70329"/>
                  </a:lnTo>
                  <a:lnTo>
                    <a:pt x="0" y="70499"/>
                  </a:lnTo>
                  <a:lnTo>
                    <a:pt x="397" y="70726"/>
                  </a:lnTo>
                  <a:lnTo>
                    <a:pt x="0" y="70953"/>
                  </a:lnTo>
                  <a:lnTo>
                    <a:pt x="0" y="71256"/>
                  </a:lnTo>
                  <a:lnTo>
                    <a:pt x="662" y="70878"/>
                  </a:lnTo>
                  <a:lnTo>
                    <a:pt x="9850" y="76190"/>
                  </a:lnTo>
                  <a:lnTo>
                    <a:pt x="10153" y="76190"/>
                  </a:lnTo>
                  <a:lnTo>
                    <a:pt x="813" y="70783"/>
                  </a:lnTo>
                  <a:lnTo>
                    <a:pt x="12799" y="63826"/>
                  </a:lnTo>
                  <a:lnTo>
                    <a:pt x="24861" y="70783"/>
                  </a:lnTo>
                  <a:lnTo>
                    <a:pt x="15579" y="76190"/>
                  </a:lnTo>
                  <a:lnTo>
                    <a:pt x="15881" y="76190"/>
                  </a:lnTo>
                  <a:lnTo>
                    <a:pt x="25012" y="70878"/>
                  </a:lnTo>
                  <a:lnTo>
                    <a:pt x="34201" y="76190"/>
                  </a:lnTo>
                  <a:lnTo>
                    <a:pt x="34522" y="76190"/>
                  </a:lnTo>
                  <a:lnTo>
                    <a:pt x="25164" y="70783"/>
                  </a:lnTo>
                  <a:lnTo>
                    <a:pt x="37150" y="63826"/>
                  </a:lnTo>
                  <a:lnTo>
                    <a:pt x="49230" y="70783"/>
                  </a:lnTo>
                  <a:lnTo>
                    <a:pt x="39929" y="76190"/>
                  </a:lnTo>
                  <a:lnTo>
                    <a:pt x="40231" y="76190"/>
                  </a:lnTo>
                  <a:lnTo>
                    <a:pt x="49382" y="70878"/>
                  </a:lnTo>
                  <a:lnTo>
                    <a:pt x="58570" y="76190"/>
                  </a:lnTo>
                  <a:lnTo>
                    <a:pt x="58872" y="76190"/>
                  </a:lnTo>
                  <a:lnTo>
                    <a:pt x="49533" y="70783"/>
                  </a:lnTo>
                  <a:lnTo>
                    <a:pt x="61519" y="63826"/>
                  </a:lnTo>
                  <a:lnTo>
                    <a:pt x="73581" y="70783"/>
                  </a:lnTo>
                  <a:lnTo>
                    <a:pt x="64298" y="76190"/>
                  </a:lnTo>
                  <a:lnTo>
                    <a:pt x="64601" y="76190"/>
                  </a:lnTo>
                  <a:lnTo>
                    <a:pt x="73732" y="70878"/>
                  </a:lnTo>
                  <a:lnTo>
                    <a:pt x="82920" y="76190"/>
                  </a:lnTo>
                  <a:lnTo>
                    <a:pt x="83223" y="76190"/>
                  </a:lnTo>
                  <a:lnTo>
                    <a:pt x="73883" y="70783"/>
                  </a:lnTo>
                  <a:lnTo>
                    <a:pt x="85869" y="63826"/>
                  </a:lnTo>
                  <a:lnTo>
                    <a:pt x="97931" y="70783"/>
                  </a:lnTo>
                  <a:lnTo>
                    <a:pt x="88648" y="76190"/>
                  </a:lnTo>
                  <a:lnTo>
                    <a:pt x="88951" y="76190"/>
                  </a:lnTo>
                  <a:lnTo>
                    <a:pt x="98082" y="70878"/>
                  </a:lnTo>
                  <a:lnTo>
                    <a:pt x="107289" y="76190"/>
                  </a:lnTo>
                  <a:lnTo>
                    <a:pt x="107592" y="76190"/>
                  </a:lnTo>
                  <a:lnTo>
                    <a:pt x="98234" y="70783"/>
                  </a:lnTo>
                  <a:lnTo>
                    <a:pt x="110239" y="63826"/>
                  </a:lnTo>
                  <a:lnTo>
                    <a:pt x="122300" y="70783"/>
                  </a:lnTo>
                  <a:lnTo>
                    <a:pt x="113018" y="76190"/>
                  </a:lnTo>
                  <a:lnTo>
                    <a:pt x="113320" y="76190"/>
                  </a:lnTo>
                  <a:lnTo>
                    <a:pt x="122452" y="70878"/>
                  </a:lnTo>
                  <a:lnTo>
                    <a:pt x="131640" y="76190"/>
                  </a:lnTo>
                  <a:lnTo>
                    <a:pt x="131942" y="76190"/>
                  </a:lnTo>
                  <a:lnTo>
                    <a:pt x="53068" y="30646"/>
                  </a:lnTo>
                  <a:lnTo>
                    <a:pt x="49022" y="28302"/>
                  </a:lnTo>
                  <a:lnTo>
                    <a:pt x="36809" y="21250"/>
                  </a:lnTo>
                  <a:lnTo>
                    <a:pt x="35732" y="20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8"/>
            <p:cNvSpPr/>
            <p:nvPr/>
          </p:nvSpPr>
          <p:spPr>
            <a:xfrm>
              <a:off x="8490555" y="3963302"/>
              <a:ext cx="653442" cy="385216"/>
            </a:xfrm>
            <a:custGeom>
              <a:avLst/>
              <a:gdLst/>
              <a:ahLst/>
              <a:cxnLst/>
              <a:rect l="l" t="t" r="r" b="b"/>
              <a:pathLst>
                <a:path w="10361" h="6108" extrusionOk="0">
                  <a:moveTo>
                    <a:pt x="10361" y="1"/>
                  </a:moveTo>
                  <a:lnTo>
                    <a:pt x="1" y="6032"/>
                  </a:lnTo>
                  <a:lnTo>
                    <a:pt x="152" y="6107"/>
                  </a:lnTo>
                  <a:lnTo>
                    <a:pt x="10361" y="171"/>
                  </a:lnTo>
                  <a:lnTo>
                    <a:pt x="10361" y="1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8"/>
            <p:cNvSpPr/>
            <p:nvPr/>
          </p:nvSpPr>
          <p:spPr>
            <a:xfrm>
              <a:off x="8664622" y="4856404"/>
              <a:ext cx="479376" cy="279011"/>
            </a:xfrm>
            <a:custGeom>
              <a:avLst/>
              <a:gdLst/>
              <a:ahLst/>
              <a:cxnLst/>
              <a:rect l="l" t="t" r="r" b="b"/>
              <a:pathLst>
                <a:path w="7601" h="4424" extrusionOk="0">
                  <a:moveTo>
                    <a:pt x="7601" y="0"/>
                  </a:moveTo>
                  <a:lnTo>
                    <a:pt x="3309" y="2496"/>
                  </a:lnTo>
                  <a:lnTo>
                    <a:pt x="1" y="4424"/>
                  </a:lnTo>
                  <a:lnTo>
                    <a:pt x="303" y="4424"/>
                  </a:lnTo>
                  <a:lnTo>
                    <a:pt x="7601" y="170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18"/>
          <p:cNvSpPr txBox="1">
            <a:spLocks noGrp="1"/>
          </p:cNvSpPr>
          <p:nvPr>
            <p:ph type="title"/>
          </p:nvPr>
        </p:nvSpPr>
        <p:spPr>
          <a:xfrm>
            <a:off x="987973" y="1927688"/>
            <a:ext cx="3336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18" name="Google Shape;1118;p18"/>
          <p:cNvSpPr txBox="1">
            <a:spLocks noGrp="1"/>
          </p:cNvSpPr>
          <p:nvPr>
            <p:ph type="subTitle" idx="1"/>
          </p:nvPr>
        </p:nvSpPr>
        <p:spPr>
          <a:xfrm>
            <a:off x="987073" y="2484412"/>
            <a:ext cx="33375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19" name="Google Shape;1119;p18"/>
          <p:cNvGrpSpPr/>
          <p:nvPr/>
        </p:nvGrpSpPr>
        <p:grpSpPr>
          <a:xfrm>
            <a:off x="286542" y="313535"/>
            <a:ext cx="575574" cy="648521"/>
            <a:chOff x="2625625" y="2522625"/>
            <a:chExt cx="431400" cy="486075"/>
          </a:xfrm>
        </p:grpSpPr>
        <p:sp>
          <p:nvSpPr>
            <p:cNvPr id="1120" name="Google Shape;1120;p18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8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8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8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4" name="Google Shape;1124;p18"/>
          <p:cNvGrpSpPr/>
          <p:nvPr/>
        </p:nvGrpSpPr>
        <p:grpSpPr>
          <a:xfrm>
            <a:off x="425430" y="599285"/>
            <a:ext cx="575574" cy="648521"/>
            <a:chOff x="2625625" y="2522625"/>
            <a:chExt cx="431400" cy="486075"/>
          </a:xfrm>
        </p:grpSpPr>
        <p:sp>
          <p:nvSpPr>
            <p:cNvPr id="1125" name="Google Shape;1125;p18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8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8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8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18"/>
          <p:cNvGrpSpPr/>
          <p:nvPr/>
        </p:nvGrpSpPr>
        <p:grpSpPr>
          <a:xfrm>
            <a:off x="987080" y="313535"/>
            <a:ext cx="575574" cy="648521"/>
            <a:chOff x="2625625" y="2522625"/>
            <a:chExt cx="431400" cy="486075"/>
          </a:xfrm>
        </p:grpSpPr>
        <p:sp>
          <p:nvSpPr>
            <p:cNvPr id="1130" name="Google Shape;1130;p18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8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8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8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879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5" name="Google Shape;1135;p19"/>
          <p:cNvGrpSpPr/>
          <p:nvPr/>
        </p:nvGrpSpPr>
        <p:grpSpPr>
          <a:xfrm>
            <a:off x="0" y="0"/>
            <a:ext cx="9143998" cy="5135415"/>
            <a:chOff x="0" y="0"/>
            <a:chExt cx="9143998" cy="5135415"/>
          </a:xfrm>
        </p:grpSpPr>
        <p:sp>
          <p:nvSpPr>
            <p:cNvPr id="1136" name="Google Shape;1136;p19"/>
            <p:cNvSpPr/>
            <p:nvPr/>
          </p:nvSpPr>
          <p:spPr>
            <a:xfrm>
              <a:off x="0" y="0"/>
              <a:ext cx="9143968" cy="5135397"/>
            </a:xfrm>
            <a:custGeom>
              <a:avLst/>
              <a:gdLst/>
              <a:ahLst/>
              <a:cxnLst/>
              <a:rect l="l" t="t" r="r" b="b"/>
              <a:pathLst>
                <a:path w="144987" h="81427" extrusionOk="0">
                  <a:moveTo>
                    <a:pt x="24540" y="5483"/>
                  </a:moveTo>
                  <a:lnTo>
                    <a:pt x="36602" y="12459"/>
                  </a:lnTo>
                  <a:lnTo>
                    <a:pt x="30608" y="15938"/>
                  </a:lnTo>
                  <a:lnTo>
                    <a:pt x="24615" y="19417"/>
                  </a:lnTo>
                  <a:lnTo>
                    <a:pt x="12554" y="12459"/>
                  </a:lnTo>
                  <a:lnTo>
                    <a:pt x="24540" y="5483"/>
                  </a:lnTo>
                  <a:close/>
                  <a:moveTo>
                    <a:pt x="36753" y="12554"/>
                  </a:moveTo>
                  <a:lnTo>
                    <a:pt x="48833" y="19511"/>
                  </a:lnTo>
                  <a:lnTo>
                    <a:pt x="42840" y="22990"/>
                  </a:lnTo>
                  <a:lnTo>
                    <a:pt x="36847" y="26487"/>
                  </a:lnTo>
                  <a:lnTo>
                    <a:pt x="24767" y="19511"/>
                  </a:lnTo>
                  <a:lnTo>
                    <a:pt x="36753" y="12554"/>
                  </a:lnTo>
                  <a:close/>
                  <a:moveTo>
                    <a:pt x="48985" y="19606"/>
                  </a:moveTo>
                  <a:lnTo>
                    <a:pt x="61046" y="26563"/>
                  </a:lnTo>
                  <a:lnTo>
                    <a:pt x="60990" y="26601"/>
                  </a:lnTo>
                  <a:lnTo>
                    <a:pt x="49060" y="33539"/>
                  </a:lnTo>
                  <a:lnTo>
                    <a:pt x="36999" y="26563"/>
                  </a:lnTo>
                  <a:lnTo>
                    <a:pt x="48985" y="19606"/>
                  </a:lnTo>
                  <a:close/>
                  <a:moveTo>
                    <a:pt x="61198" y="26657"/>
                  </a:moveTo>
                  <a:lnTo>
                    <a:pt x="73259" y="33615"/>
                  </a:lnTo>
                  <a:lnTo>
                    <a:pt x="61273" y="40591"/>
                  </a:lnTo>
                  <a:lnTo>
                    <a:pt x="49212" y="33615"/>
                  </a:lnTo>
                  <a:lnTo>
                    <a:pt x="61198" y="26657"/>
                  </a:lnTo>
                  <a:close/>
                  <a:moveTo>
                    <a:pt x="73524" y="33766"/>
                  </a:moveTo>
                  <a:lnTo>
                    <a:pt x="85586" y="40742"/>
                  </a:lnTo>
                  <a:lnTo>
                    <a:pt x="79593" y="44221"/>
                  </a:lnTo>
                  <a:lnTo>
                    <a:pt x="73600" y="47699"/>
                  </a:lnTo>
                  <a:lnTo>
                    <a:pt x="61538" y="40742"/>
                  </a:lnTo>
                  <a:lnTo>
                    <a:pt x="73524" y="33766"/>
                  </a:lnTo>
                  <a:close/>
                  <a:moveTo>
                    <a:pt x="85737" y="40837"/>
                  </a:moveTo>
                  <a:lnTo>
                    <a:pt x="97818" y="47794"/>
                  </a:lnTo>
                  <a:lnTo>
                    <a:pt x="97761" y="47832"/>
                  </a:lnTo>
                  <a:lnTo>
                    <a:pt x="85832" y="54770"/>
                  </a:lnTo>
                  <a:lnTo>
                    <a:pt x="73751" y="47794"/>
                  </a:lnTo>
                  <a:lnTo>
                    <a:pt x="85737" y="40837"/>
                  </a:lnTo>
                  <a:close/>
                  <a:moveTo>
                    <a:pt x="97969" y="47888"/>
                  </a:moveTo>
                  <a:lnTo>
                    <a:pt x="110031" y="54846"/>
                  </a:lnTo>
                  <a:lnTo>
                    <a:pt x="98101" y="61784"/>
                  </a:lnTo>
                  <a:lnTo>
                    <a:pt x="98045" y="61822"/>
                  </a:lnTo>
                  <a:lnTo>
                    <a:pt x="85983" y="54846"/>
                  </a:lnTo>
                  <a:lnTo>
                    <a:pt x="97969" y="47888"/>
                  </a:lnTo>
                  <a:close/>
                  <a:moveTo>
                    <a:pt x="110182" y="54940"/>
                  </a:moveTo>
                  <a:lnTo>
                    <a:pt x="122244" y="61897"/>
                  </a:lnTo>
                  <a:lnTo>
                    <a:pt x="122187" y="61935"/>
                  </a:lnTo>
                  <a:lnTo>
                    <a:pt x="110258" y="68874"/>
                  </a:lnTo>
                  <a:lnTo>
                    <a:pt x="98196" y="61897"/>
                  </a:lnTo>
                  <a:lnTo>
                    <a:pt x="110182" y="54940"/>
                  </a:lnTo>
                  <a:close/>
                  <a:moveTo>
                    <a:pt x="122395" y="61992"/>
                  </a:moveTo>
                  <a:lnTo>
                    <a:pt x="134476" y="68949"/>
                  </a:lnTo>
                  <a:lnTo>
                    <a:pt x="128482" y="72447"/>
                  </a:lnTo>
                  <a:lnTo>
                    <a:pt x="122489" y="75925"/>
                  </a:lnTo>
                  <a:lnTo>
                    <a:pt x="110409" y="68949"/>
                  </a:lnTo>
                  <a:lnTo>
                    <a:pt x="122395" y="61992"/>
                  </a:lnTo>
                  <a:close/>
                  <a:moveTo>
                    <a:pt x="9321" y="0"/>
                  </a:moveTo>
                  <a:lnTo>
                    <a:pt x="6183" y="1834"/>
                  </a:lnTo>
                  <a:lnTo>
                    <a:pt x="189" y="5313"/>
                  </a:lnTo>
                  <a:lnTo>
                    <a:pt x="0" y="5218"/>
                  </a:lnTo>
                  <a:lnTo>
                    <a:pt x="0" y="5237"/>
                  </a:lnTo>
                  <a:lnTo>
                    <a:pt x="35732" y="25863"/>
                  </a:lnTo>
                  <a:lnTo>
                    <a:pt x="36809" y="26487"/>
                  </a:lnTo>
                  <a:lnTo>
                    <a:pt x="49022" y="33539"/>
                  </a:lnTo>
                  <a:lnTo>
                    <a:pt x="53068" y="35883"/>
                  </a:lnTo>
                  <a:lnTo>
                    <a:pt x="131942" y="81427"/>
                  </a:lnTo>
                  <a:lnTo>
                    <a:pt x="131999" y="81427"/>
                  </a:lnTo>
                  <a:lnTo>
                    <a:pt x="122641" y="76020"/>
                  </a:lnTo>
                  <a:lnTo>
                    <a:pt x="134627" y="69044"/>
                  </a:lnTo>
                  <a:lnTo>
                    <a:pt x="144987" y="75037"/>
                  </a:lnTo>
                  <a:lnTo>
                    <a:pt x="144987" y="74848"/>
                  </a:lnTo>
                  <a:lnTo>
                    <a:pt x="134778" y="68949"/>
                  </a:lnTo>
                  <a:lnTo>
                    <a:pt x="134627" y="68874"/>
                  </a:lnTo>
                  <a:lnTo>
                    <a:pt x="122546" y="61897"/>
                  </a:lnTo>
                  <a:lnTo>
                    <a:pt x="122395" y="61822"/>
                  </a:lnTo>
                  <a:lnTo>
                    <a:pt x="110333" y="54846"/>
                  </a:lnTo>
                  <a:lnTo>
                    <a:pt x="110182" y="54770"/>
                  </a:lnTo>
                  <a:lnTo>
                    <a:pt x="98120" y="47794"/>
                  </a:lnTo>
                  <a:lnTo>
                    <a:pt x="97969" y="47699"/>
                  </a:lnTo>
                  <a:lnTo>
                    <a:pt x="85907" y="40742"/>
                  </a:lnTo>
                  <a:lnTo>
                    <a:pt x="85737" y="40648"/>
                  </a:lnTo>
                  <a:lnTo>
                    <a:pt x="73675" y="33690"/>
                  </a:lnTo>
                  <a:lnTo>
                    <a:pt x="73524" y="33596"/>
                  </a:lnTo>
                  <a:lnTo>
                    <a:pt x="73411" y="33539"/>
                  </a:lnTo>
                  <a:lnTo>
                    <a:pt x="61349" y="26563"/>
                  </a:lnTo>
                  <a:lnTo>
                    <a:pt x="61198" y="26487"/>
                  </a:lnTo>
                  <a:lnTo>
                    <a:pt x="49136" y="19511"/>
                  </a:lnTo>
                  <a:lnTo>
                    <a:pt x="48985" y="19417"/>
                  </a:lnTo>
                  <a:lnTo>
                    <a:pt x="36904" y="12459"/>
                  </a:lnTo>
                  <a:lnTo>
                    <a:pt x="36753" y="12365"/>
                  </a:lnTo>
                  <a:lnTo>
                    <a:pt x="24691" y="5407"/>
                  </a:lnTo>
                  <a:lnTo>
                    <a:pt x="24540" y="5313"/>
                  </a:lnTo>
                  <a:lnTo>
                    <a:pt x="15352" y="0"/>
                  </a:lnTo>
                  <a:lnTo>
                    <a:pt x="15049" y="0"/>
                  </a:lnTo>
                  <a:lnTo>
                    <a:pt x="24389" y="5407"/>
                  </a:lnTo>
                  <a:lnTo>
                    <a:pt x="12402" y="12365"/>
                  </a:lnTo>
                  <a:lnTo>
                    <a:pt x="341" y="5407"/>
                  </a:lnTo>
                  <a:lnTo>
                    <a:pt x="962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9"/>
            <p:cNvSpPr/>
            <p:nvPr/>
          </p:nvSpPr>
          <p:spPr>
            <a:xfrm>
              <a:off x="1547619" y="0"/>
              <a:ext cx="595042" cy="341069"/>
            </a:xfrm>
            <a:custGeom>
              <a:avLst/>
              <a:gdLst/>
              <a:ahLst/>
              <a:cxnLst/>
              <a:rect l="l" t="t" r="r" b="b"/>
              <a:pathLst>
                <a:path w="9435" h="5408" extrusionOk="0">
                  <a:moveTo>
                    <a:pt x="9132" y="0"/>
                  </a:moveTo>
                  <a:lnTo>
                    <a:pt x="1" y="5313"/>
                  </a:lnTo>
                  <a:lnTo>
                    <a:pt x="152" y="5407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9"/>
            <p:cNvSpPr/>
            <p:nvPr/>
          </p:nvSpPr>
          <p:spPr>
            <a:xfrm>
              <a:off x="2317865" y="0"/>
              <a:ext cx="6826111" cy="3903752"/>
            </a:xfrm>
            <a:custGeom>
              <a:avLst/>
              <a:gdLst/>
              <a:ahLst/>
              <a:cxnLst/>
              <a:rect l="l" t="t" r="r" b="b"/>
              <a:pathLst>
                <a:path w="108235" h="61898" extrusionOk="0">
                  <a:moveTo>
                    <a:pt x="36507" y="5483"/>
                  </a:moveTo>
                  <a:lnTo>
                    <a:pt x="48569" y="12459"/>
                  </a:lnTo>
                  <a:lnTo>
                    <a:pt x="36583" y="19417"/>
                  </a:lnTo>
                  <a:lnTo>
                    <a:pt x="24521" y="12459"/>
                  </a:lnTo>
                  <a:lnTo>
                    <a:pt x="36507" y="5483"/>
                  </a:lnTo>
                  <a:close/>
                  <a:moveTo>
                    <a:pt x="60858" y="5483"/>
                  </a:moveTo>
                  <a:lnTo>
                    <a:pt x="72938" y="12459"/>
                  </a:lnTo>
                  <a:lnTo>
                    <a:pt x="60952" y="19417"/>
                  </a:lnTo>
                  <a:lnTo>
                    <a:pt x="48872" y="12459"/>
                  </a:lnTo>
                  <a:lnTo>
                    <a:pt x="60858" y="5483"/>
                  </a:lnTo>
                  <a:close/>
                  <a:moveTo>
                    <a:pt x="85340" y="5559"/>
                  </a:moveTo>
                  <a:lnTo>
                    <a:pt x="97402" y="12516"/>
                  </a:lnTo>
                  <a:lnTo>
                    <a:pt x="85416" y="19492"/>
                  </a:lnTo>
                  <a:lnTo>
                    <a:pt x="73335" y="12516"/>
                  </a:lnTo>
                  <a:lnTo>
                    <a:pt x="85340" y="5559"/>
                  </a:lnTo>
                  <a:close/>
                  <a:moveTo>
                    <a:pt x="48720" y="12554"/>
                  </a:moveTo>
                  <a:lnTo>
                    <a:pt x="60801" y="19511"/>
                  </a:lnTo>
                  <a:lnTo>
                    <a:pt x="48796" y="26487"/>
                  </a:lnTo>
                  <a:lnTo>
                    <a:pt x="36734" y="19511"/>
                  </a:lnTo>
                  <a:lnTo>
                    <a:pt x="48720" y="12554"/>
                  </a:lnTo>
                  <a:close/>
                  <a:moveTo>
                    <a:pt x="73184" y="12611"/>
                  </a:moveTo>
                  <a:lnTo>
                    <a:pt x="85265" y="19568"/>
                  </a:lnTo>
                  <a:lnTo>
                    <a:pt x="73279" y="26544"/>
                  </a:lnTo>
                  <a:lnTo>
                    <a:pt x="61198" y="19568"/>
                  </a:lnTo>
                  <a:lnTo>
                    <a:pt x="73184" y="12611"/>
                  </a:lnTo>
                  <a:close/>
                  <a:moveTo>
                    <a:pt x="61047" y="19662"/>
                  </a:moveTo>
                  <a:lnTo>
                    <a:pt x="73127" y="26638"/>
                  </a:lnTo>
                  <a:lnTo>
                    <a:pt x="61141" y="33596"/>
                  </a:lnTo>
                  <a:lnTo>
                    <a:pt x="49061" y="26638"/>
                  </a:lnTo>
                  <a:lnTo>
                    <a:pt x="61047" y="19662"/>
                  </a:lnTo>
                  <a:close/>
                  <a:moveTo>
                    <a:pt x="85416" y="19662"/>
                  </a:moveTo>
                  <a:lnTo>
                    <a:pt x="97478" y="26638"/>
                  </a:lnTo>
                  <a:lnTo>
                    <a:pt x="85492" y="33596"/>
                  </a:lnTo>
                  <a:lnTo>
                    <a:pt x="73430" y="26638"/>
                  </a:lnTo>
                  <a:lnTo>
                    <a:pt x="85416" y="19662"/>
                  </a:lnTo>
                  <a:close/>
                  <a:moveTo>
                    <a:pt x="73279" y="26714"/>
                  </a:moveTo>
                  <a:lnTo>
                    <a:pt x="85340" y="33690"/>
                  </a:lnTo>
                  <a:lnTo>
                    <a:pt x="73354" y="40648"/>
                  </a:lnTo>
                  <a:lnTo>
                    <a:pt x="61293" y="33690"/>
                  </a:lnTo>
                  <a:lnTo>
                    <a:pt x="73279" y="26714"/>
                  </a:lnTo>
                  <a:close/>
                  <a:moveTo>
                    <a:pt x="85492" y="33766"/>
                  </a:moveTo>
                  <a:lnTo>
                    <a:pt x="97553" y="40742"/>
                  </a:lnTo>
                  <a:lnTo>
                    <a:pt x="85567" y="47699"/>
                  </a:lnTo>
                  <a:lnTo>
                    <a:pt x="73506" y="40742"/>
                  </a:lnTo>
                  <a:lnTo>
                    <a:pt x="85492" y="33766"/>
                  </a:lnTo>
                  <a:close/>
                  <a:moveTo>
                    <a:pt x="2648" y="0"/>
                  </a:moveTo>
                  <a:lnTo>
                    <a:pt x="12006" y="5407"/>
                  </a:lnTo>
                  <a:lnTo>
                    <a:pt x="1" y="12365"/>
                  </a:lnTo>
                  <a:lnTo>
                    <a:pt x="152" y="12459"/>
                  </a:lnTo>
                  <a:lnTo>
                    <a:pt x="12157" y="5483"/>
                  </a:lnTo>
                  <a:lnTo>
                    <a:pt x="24219" y="12459"/>
                  </a:lnTo>
                  <a:lnTo>
                    <a:pt x="12233" y="19417"/>
                  </a:lnTo>
                  <a:lnTo>
                    <a:pt x="12384" y="19511"/>
                  </a:lnTo>
                  <a:lnTo>
                    <a:pt x="24370" y="12554"/>
                  </a:lnTo>
                  <a:lnTo>
                    <a:pt x="36432" y="19511"/>
                  </a:lnTo>
                  <a:lnTo>
                    <a:pt x="24446" y="26487"/>
                  </a:lnTo>
                  <a:lnTo>
                    <a:pt x="24597" y="26563"/>
                  </a:lnTo>
                  <a:lnTo>
                    <a:pt x="36583" y="19606"/>
                  </a:lnTo>
                  <a:lnTo>
                    <a:pt x="48645" y="26563"/>
                  </a:lnTo>
                  <a:lnTo>
                    <a:pt x="36659" y="33539"/>
                  </a:lnTo>
                  <a:lnTo>
                    <a:pt x="36772" y="33596"/>
                  </a:lnTo>
                  <a:lnTo>
                    <a:pt x="36923" y="33690"/>
                  </a:lnTo>
                  <a:lnTo>
                    <a:pt x="48909" y="26714"/>
                  </a:lnTo>
                  <a:lnTo>
                    <a:pt x="60990" y="33690"/>
                  </a:lnTo>
                  <a:lnTo>
                    <a:pt x="48985" y="40648"/>
                  </a:lnTo>
                  <a:lnTo>
                    <a:pt x="49155" y="40742"/>
                  </a:lnTo>
                  <a:lnTo>
                    <a:pt x="61141" y="33766"/>
                  </a:lnTo>
                  <a:lnTo>
                    <a:pt x="73203" y="40742"/>
                  </a:lnTo>
                  <a:lnTo>
                    <a:pt x="61217" y="47699"/>
                  </a:lnTo>
                  <a:lnTo>
                    <a:pt x="61368" y="47794"/>
                  </a:lnTo>
                  <a:lnTo>
                    <a:pt x="73354" y="40837"/>
                  </a:lnTo>
                  <a:lnTo>
                    <a:pt x="85416" y="47794"/>
                  </a:lnTo>
                  <a:lnTo>
                    <a:pt x="73430" y="54770"/>
                  </a:lnTo>
                  <a:lnTo>
                    <a:pt x="73581" y="54846"/>
                  </a:lnTo>
                  <a:lnTo>
                    <a:pt x="85567" y="47888"/>
                  </a:lnTo>
                  <a:lnTo>
                    <a:pt x="97648" y="54846"/>
                  </a:lnTo>
                  <a:lnTo>
                    <a:pt x="85643" y="61822"/>
                  </a:lnTo>
                  <a:lnTo>
                    <a:pt x="85794" y="61897"/>
                  </a:lnTo>
                  <a:lnTo>
                    <a:pt x="97799" y="54940"/>
                  </a:lnTo>
                  <a:lnTo>
                    <a:pt x="108235" y="60971"/>
                  </a:lnTo>
                  <a:lnTo>
                    <a:pt x="108235" y="60801"/>
                  </a:lnTo>
                  <a:lnTo>
                    <a:pt x="97950" y="54846"/>
                  </a:lnTo>
                  <a:lnTo>
                    <a:pt x="108235" y="48872"/>
                  </a:lnTo>
                  <a:lnTo>
                    <a:pt x="108235" y="48682"/>
                  </a:lnTo>
                  <a:lnTo>
                    <a:pt x="97799" y="54770"/>
                  </a:lnTo>
                  <a:lnTo>
                    <a:pt x="85719" y="47794"/>
                  </a:lnTo>
                  <a:lnTo>
                    <a:pt x="97705" y="40837"/>
                  </a:lnTo>
                  <a:lnTo>
                    <a:pt x="108235" y="46905"/>
                  </a:lnTo>
                  <a:lnTo>
                    <a:pt x="108235" y="46735"/>
                  </a:lnTo>
                  <a:lnTo>
                    <a:pt x="97856" y="40742"/>
                  </a:lnTo>
                  <a:lnTo>
                    <a:pt x="108235" y="34711"/>
                  </a:lnTo>
                  <a:lnTo>
                    <a:pt x="108235" y="34541"/>
                  </a:lnTo>
                  <a:lnTo>
                    <a:pt x="97705" y="40648"/>
                  </a:lnTo>
                  <a:lnTo>
                    <a:pt x="85643" y="33690"/>
                  </a:lnTo>
                  <a:lnTo>
                    <a:pt x="97629" y="26714"/>
                  </a:lnTo>
                  <a:lnTo>
                    <a:pt x="108235" y="32840"/>
                  </a:lnTo>
                  <a:lnTo>
                    <a:pt x="108235" y="32669"/>
                  </a:lnTo>
                  <a:lnTo>
                    <a:pt x="97780" y="26638"/>
                  </a:lnTo>
                  <a:lnTo>
                    <a:pt x="108235" y="20551"/>
                  </a:lnTo>
                  <a:lnTo>
                    <a:pt x="108235" y="20381"/>
                  </a:lnTo>
                  <a:lnTo>
                    <a:pt x="97629" y="26544"/>
                  </a:lnTo>
                  <a:lnTo>
                    <a:pt x="85567" y="19568"/>
                  </a:lnTo>
                  <a:lnTo>
                    <a:pt x="97553" y="12611"/>
                  </a:lnTo>
                  <a:lnTo>
                    <a:pt x="108235" y="18774"/>
                  </a:lnTo>
                  <a:lnTo>
                    <a:pt x="108235" y="18604"/>
                  </a:lnTo>
                  <a:lnTo>
                    <a:pt x="97705" y="12516"/>
                  </a:lnTo>
                  <a:lnTo>
                    <a:pt x="108235" y="6391"/>
                  </a:lnTo>
                  <a:lnTo>
                    <a:pt x="108235" y="6220"/>
                  </a:lnTo>
                  <a:lnTo>
                    <a:pt x="97553" y="12440"/>
                  </a:lnTo>
                  <a:lnTo>
                    <a:pt x="85492" y="5464"/>
                  </a:lnTo>
                  <a:lnTo>
                    <a:pt x="94869" y="0"/>
                  </a:lnTo>
                  <a:lnTo>
                    <a:pt x="94358" y="0"/>
                  </a:lnTo>
                  <a:lnTo>
                    <a:pt x="85227" y="5313"/>
                  </a:lnTo>
                  <a:lnTo>
                    <a:pt x="76020" y="0"/>
                  </a:lnTo>
                  <a:lnTo>
                    <a:pt x="75717" y="0"/>
                  </a:lnTo>
                  <a:lnTo>
                    <a:pt x="85076" y="5407"/>
                  </a:lnTo>
                  <a:lnTo>
                    <a:pt x="73090" y="12365"/>
                  </a:lnTo>
                  <a:lnTo>
                    <a:pt x="61009" y="5407"/>
                  </a:lnTo>
                  <a:lnTo>
                    <a:pt x="70310" y="0"/>
                  </a:lnTo>
                  <a:lnTo>
                    <a:pt x="70008" y="0"/>
                  </a:lnTo>
                  <a:lnTo>
                    <a:pt x="60858" y="5313"/>
                  </a:lnTo>
                  <a:lnTo>
                    <a:pt x="51670" y="0"/>
                  </a:lnTo>
                  <a:lnTo>
                    <a:pt x="51367" y="0"/>
                  </a:lnTo>
                  <a:lnTo>
                    <a:pt x="60706" y="5407"/>
                  </a:lnTo>
                  <a:lnTo>
                    <a:pt x="48720" y="12365"/>
                  </a:lnTo>
                  <a:lnTo>
                    <a:pt x="36659" y="5407"/>
                  </a:lnTo>
                  <a:lnTo>
                    <a:pt x="45941" y="0"/>
                  </a:lnTo>
                  <a:lnTo>
                    <a:pt x="45639" y="0"/>
                  </a:lnTo>
                  <a:lnTo>
                    <a:pt x="36507" y="5313"/>
                  </a:lnTo>
                  <a:lnTo>
                    <a:pt x="27319" y="0"/>
                  </a:lnTo>
                  <a:lnTo>
                    <a:pt x="26998" y="0"/>
                  </a:lnTo>
                  <a:lnTo>
                    <a:pt x="36356" y="5407"/>
                  </a:lnTo>
                  <a:lnTo>
                    <a:pt x="24370" y="12365"/>
                  </a:lnTo>
                  <a:lnTo>
                    <a:pt x="12308" y="5407"/>
                  </a:lnTo>
                  <a:lnTo>
                    <a:pt x="21591" y="0"/>
                  </a:lnTo>
                  <a:lnTo>
                    <a:pt x="21288" y="0"/>
                  </a:lnTo>
                  <a:lnTo>
                    <a:pt x="12157" y="5313"/>
                  </a:lnTo>
                  <a:lnTo>
                    <a:pt x="295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9"/>
            <p:cNvSpPr/>
            <p:nvPr/>
          </p:nvSpPr>
          <p:spPr>
            <a:xfrm>
              <a:off x="8630061" y="0"/>
              <a:ext cx="513937" cy="296922"/>
            </a:xfrm>
            <a:custGeom>
              <a:avLst/>
              <a:gdLst/>
              <a:ahLst/>
              <a:cxnLst/>
              <a:rect l="l" t="t" r="r" b="b"/>
              <a:pathLst>
                <a:path w="8149" h="4708" extrusionOk="0">
                  <a:moveTo>
                    <a:pt x="1" y="0"/>
                  </a:moveTo>
                  <a:lnTo>
                    <a:pt x="8149" y="4708"/>
                  </a:lnTo>
                  <a:lnTo>
                    <a:pt x="8149" y="453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9"/>
            <p:cNvSpPr/>
            <p:nvPr/>
          </p:nvSpPr>
          <p:spPr>
            <a:xfrm>
              <a:off x="0" y="330286"/>
              <a:ext cx="8321315" cy="4805113"/>
            </a:xfrm>
            <a:custGeom>
              <a:avLst/>
              <a:gdLst/>
              <a:ahLst/>
              <a:cxnLst/>
              <a:rect l="l" t="t" r="r" b="b"/>
              <a:pathLst>
                <a:path w="131943" h="76190" extrusionOk="0">
                  <a:moveTo>
                    <a:pt x="12365" y="7317"/>
                  </a:moveTo>
                  <a:lnTo>
                    <a:pt x="24445" y="14293"/>
                  </a:lnTo>
                  <a:lnTo>
                    <a:pt x="12440" y="21250"/>
                  </a:lnTo>
                  <a:lnTo>
                    <a:pt x="379" y="14293"/>
                  </a:lnTo>
                  <a:lnTo>
                    <a:pt x="12365" y="7317"/>
                  </a:lnTo>
                  <a:close/>
                  <a:moveTo>
                    <a:pt x="24597" y="14369"/>
                  </a:moveTo>
                  <a:lnTo>
                    <a:pt x="36658" y="21345"/>
                  </a:lnTo>
                  <a:lnTo>
                    <a:pt x="24672" y="28302"/>
                  </a:lnTo>
                  <a:lnTo>
                    <a:pt x="12591" y="21345"/>
                  </a:lnTo>
                  <a:lnTo>
                    <a:pt x="24597" y="14369"/>
                  </a:lnTo>
                  <a:close/>
                  <a:moveTo>
                    <a:pt x="12440" y="21420"/>
                  </a:moveTo>
                  <a:lnTo>
                    <a:pt x="24521" y="28397"/>
                  </a:lnTo>
                  <a:lnTo>
                    <a:pt x="12535" y="35354"/>
                  </a:lnTo>
                  <a:lnTo>
                    <a:pt x="454" y="28397"/>
                  </a:lnTo>
                  <a:lnTo>
                    <a:pt x="12440" y="21420"/>
                  </a:lnTo>
                  <a:close/>
                  <a:moveTo>
                    <a:pt x="36809" y="21420"/>
                  </a:moveTo>
                  <a:lnTo>
                    <a:pt x="48871" y="28397"/>
                  </a:lnTo>
                  <a:lnTo>
                    <a:pt x="36885" y="35354"/>
                  </a:lnTo>
                  <a:lnTo>
                    <a:pt x="24823" y="28397"/>
                  </a:lnTo>
                  <a:lnTo>
                    <a:pt x="36809" y="21420"/>
                  </a:lnTo>
                  <a:close/>
                  <a:moveTo>
                    <a:pt x="24672" y="28491"/>
                  </a:moveTo>
                  <a:lnTo>
                    <a:pt x="36734" y="35448"/>
                  </a:lnTo>
                  <a:lnTo>
                    <a:pt x="24748" y="42425"/>
                  </a:lnTo>
                  <a:lnTo>
                    <a:pt x="12686" y="35448"/>
                  </a:lnTo>
                  <a:lnTo>
                    <a:pt x="24672" y="28491"/>
                  </a:lnTo>
                  <a:close/>
                  <a:moveTo>
                    <a:pt x="49022" y="28491"/>
                  </a:moveTo>
                  <a:lnTo>
                    <a:pt x="61084" y="35448"/>
                  </a:lnTo>
                  <a:lnTo>
                    <a:pt x="49098" y="42425"/>
                  </a:lnTo>
                  <a:lnTo>
                    <a:pt x="37036" y="35448"/>
                  </a:lnTo>
                  <a:lnTo>
                    <a:pt x="49022" y="28491"/>
                  </a:lnTo>
                  <a:close/>
                  <a:moveTo>
                    <a:pt x="12535" y="35543"/>
                  </a:moveTo>
                  <a:lnTo>
                    <a:pt x="24597" y="42500"/>
                  </a:lnTo>
                  <a:lnTo>
                    <a:pt x="12610" y="49476"/>
                  </a:lnTo>
                  <a:lnTo>
                    <a:pt x="549" y="42500"/>
                  </a:lnTo>
                  <a:lnTo>
                    <a:pt x="12535" y="35543"/>
                  </a:lnTo>
                  <a:close/>
                  <a:moveTo>
                    <a:pt x="36885" y="35543"/>
                  </a:moveTo>
                  <a:lnTo>
                    <a:pt x="48947" y="42500"/>
                  </a:lnTo>
                  <a:lnTo>
                    <a:pt x="36961" y="49476"/>
                  </a:lnTo>
                  <a:lnTo>
                    <a:pt x="24899" y="42500"/>
                  </a:lnTo>
                  <a:lnTo>
                    <a:pt x="36885" y="35543"/>
                  </a:lnTo>
                  <a:close/>
                  <a:moveTo>
                    <a:pt x="61349" y="35600"/>
                  </a:moveTo>
                  <a:lnTo>
                    <a:pt x="73430" y="42576"/>
                  </a:lnTo>
                  <a:lnTo>
                    <a:pt x="61425" y="49533"/>
                  </a:lnTo>
                  <a:lnTo>
                    <a:pt x="49363" y="42576"/>
                  </a:lnTo>
                  <a:lnTo>
                    <a:pt x="61349" y="35600"/>
                  </a:lnTo>
                  <a:close/>
                  <a:moveTo>
                    <a:pt x="24748" y="42595"/>
                  </a:moveTo>
                  <a:lnTo>
                    <a:pt x="36809" y="49552"/>
                  </a:lnTo>
                  <a:lnTo>
                    <a:pt x="24823" y="56528"/>
                  </a:lnTo>
                  <a:lnTo>
                    <a:pt x="12762" y="49552"/>
                  </a:lnTo>
                  <a:lnTo>
                    <a:pt x="24748" y="42595"/>
                  </a:lnTo>
                  <a:close/>
                  <a:moveTo>
                    <a:pt x="49212" y="42651"/>
                  </a:moveTo>
                  <a:lnTo>
                    <a:pt x="61273" y="49628"/>
                  </a:lnTo>
                  <a:lnTo>
                    <a:pt x="49287" y="56585"/>
                  </a:lnTo>
                  <a:lnTo>
                    <a:pt x="37225" y="49628"/>
                  </a:lnTo>
                  <a:lnTo>
                    <a:pt x="49212" y="42651"/>
                  </a:lnTo>
                  <a:close/>
                  <a:moveTo>
                    <a:pt x="73581" y="42651"/>
                  </a:moveTo>
                  <a:lnTo>
                    <a:pt x="85643" y="49628"/>
                  </a:lnTo>
                  <a:lnTo>
                    <a:pt x="73656" y="56585"/>
                  </a:lnTo>
                  <a:lnTo>
                    <a:pt x="61595" y="49628"/>
                  </a:lnTo>
                  <a:lnTo>
                    <a:pt x="73581" y="42651"/>
                  </a:lnTo>
                  <a:close/>
                  <a:moveTo>
                    <a:pt x="12610" y="49647"/>
                  </a:moveTo>
                  <a:lnTo>
                    <a:pt x="24672" y="56623"/>
                  </a:lnTo>
                  <a:lnTo>
                    <a:pt x="12686" y="63580"/>
                  </a:lnTo>
                  <a:lnTo>
                    <a:pt x="624" y="56623"/>
                  </a:lnTo>
                  <a:lnTo>
                    <a:pt x="12610" y="49647"/>
                  </a:lnTo>
                  <a:close/>
                  <a:moveTo>
                    <a:pt x="37074" y="49703"/>
                  </a:moveTo>
                  <a:lnTo>
                    <a:pt x="49136" y="56679"/>
                  </a:lnTo>
                  <a:lnTo>
                    <a:pt x="37150" y="63637"/>
                  </a:lnTo>
                  <a:lnTo>
                    <a:pt x="25088" y="56679"/>
                  </a:lnTo>
                  <a:lnTo>
                    <a:pt x="37074" y="49703"/>
                  </a:lnTo>
                  <a:close/>
                  <a:moveTo>
                    <a:pt x="61443" y="49703"/>
                  </a:moveTo>
                  <a:lnTo>
                    <a:pt x="73505" y="56679"/>
                  </a:lnTo>
                  <a:lnTo>
                    <a:pt x="61519" y="63637"/>
                  </a:lnTo>
                  <a:lnTo>
                    <a:pt x="49438" y="56679"/>
                  </a:lnTo>
                  <a:lnTo>
                    <a:pt x="61443" y="49703"/>
                  </a:lnTo>
                  <a:close/>
                  <a:moveTo>
                    <a:pt x="85794" y="49703"/>
                  </a:moveTo>
                  <a:lnTo>
                    <a:pt x="97855" y="56679"/>
                  </a:lnTo>
                  <a:lnTo>
                    <a:pt x="85869" y="63637"/>
                  </a:lnTo>
                  <a:lnTo>
                    <a:pt x="73808" y="56679"/>
                  </a:lnTo>
                  <a:lnTo>
                    <a:pt x="85794" y="49703"/>
                  </a:lnTo>
                  <a:close/>
                  <a:moveTo>
                    <a:pt x="24937" y="56774"/>
                  </a:moveTo>
                  <a:lnTo>
                    <a:pt x="36999" y="63731"/>
                  </a:lnTo>
                  <a:lnTo>
                    <a:pt x="25012" y="70707"/>
                  </a:lnTo>
                  <a:lnTo>
                    <a:pt x="12951" y="63731"/>
                  </a:lnTo>
                  <a:lnTo>
                    <a:pt x="24937" y="56774"/>
                  </a:lnTo>
                  <a:close/>
                  <a:moveTo>
                    <a:pt x="49287" y="56774"/>
                  </a:moveTo>
                  <a:lnTo>
                    <a:pt x="61368" y="63731"/>
                  </a:lnTo>
                  <a:lnTo>
                    <a:pt x="49382" y="70707"/>
                  </a:lnTo>
                  <a:lnTo>
                    <a:pt x="37301" y="63731"/>
                  </a:lnTo>
                  <a:lnTo>
                    <a:pt x="49287" y="56774"/>
                  </a:lnTo>
                  <a:close/>
                  <a:moveTo>
                    <a:pt x="73656" y="56774"/>
                  </a:moveTo>
                  <a:lnTo>
                    <a:pt x="85718" y="63731"/>
                  </a:lnTo>
                  <a:lnTo>
                    <a:pt x="73732" y="70707"/>
                  </a:lnTo>
                  <a:lnTo>
                    <a:pt x="61670" y="63731"/>
                  </a:lnTo>
                  <a:lnTo>
                    <a:pt x="73656" y="56774"/>
                  </a:lnTo>
                  <a:close/>
                  <a:moveTo>
                    <a:pt x="98007" y="56774"/>
                  </a:moveTo>
                  <a:lnTo>
                    <a:pt x="110087" y="63731"/>
                  </a:lnTo>
                  <a:lnTo>
                    <a:pt x="98082" y="70707"/>
                  </a:lnTo>
                  <a:lnTo>
                    <a:pt x="86021" y="63731"/>
                  </a:lnTo>
                  <a:lnTo>
                    <a:pt x="98007" y="56774"/>
                  </a:lnTo>
                  <a:close/>
                  <a:moveTo>
                    <a:pt x="0" y="0"/>
                  </a:moveTo>
                  <a:lnTo>
                    <a:pt x="0" y="170"/>
                  </a:lnTo>
                  <a:lnTo>
                    <a:pt x="0" y="360"/>
                  </a:lnTo>
                  <a:lnTo>
                    <a:pt x="152" y="265"/>
                  </a:lnTo>
                  <a:lnTo>
                    <a:pt x="12213" y="7222"/>
                  </a:lnTo>
                  <a:lnTo>
                    <a:pt x="227" y="14198"/>
                  </a:lnTo>
                  <a:lnTo>
                    <a:pt x="0" y="14066"/>
                  </a:lnTo>
                  <a:lnTo>
                    <a:pt x="0" y="14236"/>
                  </a:lnTo>
                  <a:lnTo>
                    <a:pt x="76" y="14293"/>
                  </a:lnTo>
                  <a:lnTo>
                    <a:pt x="0" y="14331"/>
                  </a:lnTo>
                  <a:lnTo>
                    <a:pt x="0" y="14501"/>
                  </a:lnTo>
                  <a:lnTo>
                    <a:pt x="227" y="14369"/>
                  </a:lnTo>
                  <a:lnTo>
                    <a:pt x="12289" y="21345"/>
                  </a:lnTo>
                  <a:lnTo>
                    <a:pt x="303" y="28302"/>
                  </a:lnTo>
                  <a:lnTo>
                    <a:pt x="0" y="28132"/>
                  </a:lnTo>
                  <a:lnTo>
                    <a:pt x="0" y="28302"/>
                  </a:lnTo>
                  <a:lnTo>
                    <a:pt x="152" y="28397"/>
                  </a:lnTo>
                  <a:lnTo>
                    <a:pt x="0" y="28491"/>
                  </a:lnTo>
                  <a:lnTo>
                    <a:pt x="0" y="28661"/>
                  </a:lnTo>
                  <a:lnTo>
                    <a:pt x="303" y="28491"/>
                  </a:lnTo>
                  <a:lnTo>
                    <a:pt x="12384" y="35448"/>
                  </a:lnTo>
                  <a:lnTo>
                    <a:pt x="397" y="42425"/>
                  </a:lnTo>
                  <a:lnTo>
                    <a:pt x="0" y="42198"/>
                  </a:lnTo>
                  <a:lnTo>
                    <a:pt x="0" y="42368"/>
                  </a:lnTo>
                  <a:lnTo>
                    <a:pt x="227" y="42500"/>
                  </a:lnTo>
                  <a:lnTo>
                    <a:pt x="0" y="42651"/>
                  </a:lnTo>
                  <a:lnTo>
                    <a:pt x="0" y="42822"/>
                  </a:lnTo>
                  <a:lnTo>
                    <a:pt x="397" y="42595"/>
                  </a:lnTo>
                  <a:lnTo>
                    <a:pt x="12459" y="49552"/>
                  </a:lnTo>
                  <a:lnTo>
                    <a:pt x="473" y="56528"/>
                  </a:lnTo>
                  <a:lnTo>
                    <a:pt x="0" y="56263"/>
                  </a:lnTo>
                  <a:lnTo>
                    <a:pt x="0" y="56434"/>
                  </a:lnTo>
                  <a:lnTo>
                    <a:pt x="322" y="56623"/>
                  </a:lnTo>
                  <a:lnTo>
                    <a:pt x="0" y="56793"/>
                  </a:lnTo>
                  <a:lnTo>
                    <a:pt x="0" y="56982"/>
                  </a:lnTo>
                  <a:lnTo>
                    <a:pt x="473" y="56698"/>
                  </a:lnTo>
                  <a:lnTo>
                    <a:pt x="12535" y="63674"/>
                  </a:lnTo>
                  <a:lnTo>
                    <a:pt x="549" y="70632"/>
                  </a:lnTo>
                  <a:lnTo>
                    <a:pt x="0" y="70329"/>
                  </a:lnTo>
                  <a:lnTo>
                    <a:pt x="0" y="70499"/>
                  </a:lnTo>
                  <a:lnTo>
                    <a:pt x="397" y="70726"/>
                  </a:lnTo>
                  <a:lnTo>
                    <a:pt x="0" y="70953"/>
                  </a:lnTo>
                  <a:lnTo>
                    <a:pt x="0" y="71256"/>
                  </a:lnTo>
                  <a:lnTo>
                    <a:pt x="662" y="70878"/>
                  </a:lnTo>
                  <a:lnTo>
                    <a:pt x="9850" y="76190"/>
                  </a:lnTo>
                  <a:lnTo>
                    <a:pt x="10153" y="76190"/>
                  </a:lnTo>
                  <a:lnTo>
                    <a:pt x="813" y="70783"/>
                  </a:lnTo>
                  <a:lnTo>
                    <a:pt x="12799" y="63826"/>
                  </a:lnTo>
                  <a:lnTo>
                    <a:pt x="24861" y="70783"/>
                  </a:lnTo>
                  <a:lnTo>
                    <a:pt x="15579" y="76190"/>
                  </a:lnTo>
                  <a:lnTo>
                    <a:pt x="15881" y="76190"/>
                  </a:lnTo>
                  <a:lnTo>
                    <a:pt x="25012" y="70878"/>
                  </a:lnTo>
                  <a:lnTo>
                    <a:pt x="34201" y="76190"/>
                  </a:lnTo>
                  <a:lnTo>
                    <a:pt x="34522" y="76190"/>
                  </a:lnTo>
                  <a:lnTo>
                    <a:pt x="25164" y="70783"/>
                  </a:lnTo>
                  <a:lnTo>
                    <a:pt x="37150" y="63826"/>
                  </a:lnTo>
                  <a:lnTo>
                    <a:pt x="49230" y="70783"/>
                  </a:lnTo>
                  <a:lnTo>
                    <a:pt x="39929" y="76190"/>
                  </a:lnTo>
                  <a:lnTo>
                    <a:pt x="40231" y="76190"/>
                  </a:lnTo>
                  <a:lnTo>
                    <a:pt x="49382" y="70878"/>
                  </a:lnTo>
                  <a:lnTo>
                    <a:pt x="58570" y="76190"/>
                  </a:lnTo>
                  <a:lnTo>
                    <a:pt x="58872" y="76190"/>
                  </a:lnTo>
                  <a:lnTo>
                    <a:pt x="49533" y="70783"/>
                  </a:lnTo>
                  <a:lnTo>
                    <a:pt x="61519" y="63826"/>
                  </a:lnTo>
                  <a:lnTo>
                    <a:pt x="73581" y="70783"/>
                  </a:lnTo>
                  <a:lnTo>
                    <a:pt x="64298" y="76190"/>
                  </a:lnTo>
                  <a:lnTo>
                    <a:pt x="64601" y="76190"/>
                  </a:lnTo>
                  <a:lnTo>
                    <a:pt x="73732" y="70878"/>
                  </a:lnTo>
                  <a:lnTo>
                    <a:pt x="82920" y="76190"/>
                  </a:lnTo>
                  <a:lnTo>
                    <a:pt x="83223" y="76190"/>
                  </a:lnTo>
                  <a:lnTo>
                    <a:pt x="73883" y="70783"/>
                  </a:lnTo>
                  <a:lnTo>
                    <a:pt x="85869" y="63826"/>
                  </a:lnTo>
                  <a:lnTo>
                    <a:pt x="97931" y="70783"/>
                  </a:lnTo>
                  <a:lnTo>
                    <a:pt x="88648" y="76190"/>
                  </a:lnTo>
                  <a:lnTo>
                    <a:pt x="88951" y="76190"/>
                  </a:lnTo>
                  <a:lnTo>
                    <a:pt x="98082" y="70878"/>
                  </a:lnTo>
                  <a:lnTo>
                    <a:pt x="107289" y="76190"/>
                  </a:lnTo>
                  <a:lnTo>
                    <a:pt x="107592" y="76190"/>
                  </a:lnTo>
                  <a:lnTo>
                    <a:pt x="98234" y="70783"/>
                  </a:lnTo>
                  <a:lnTo>
                    <a:pt x="110239" y="63826"/>
                  </a:lnTo>
                  <a:lnTo>
                    <a:pt x="122300" y="70783"/>
                  </a:lnTo>
                  <a:lnTo>
                    <a:pt x="113018" y="76190"/>
                  </a:lnTo>
                  <a:lnTo>
                    <a:pt x="113320" y="76190"/>
                  </a:lnTo>
                  <a:lnTo>
                    <a:pt x="122452" y="70878"/>
                  </a:lnTo>
                  <a:lnTo>
                    <a:pt x="131640" y="76190"/>
                  </a:lnTo>
                  <a:lnTo>
                    <a:pt x="131942" y="76190"/>
                  </a:lnTo>
                  <a:lnTo>
                    <a:pt x="53068" y="30646"/>
                  </a:lnTo>
                  <a:lnTo>
                    <a:pt x="49022" y="28302"/>
                  </a:lnTo>
                  <a:lnTo>
                    <a:pt x="36809" y="21250"/>
                  </a:lnTo>
                  <a:lnTo>
                    <a:pt x="35732" y="20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9"/>
            <p:cNvSpPr/>
            <p:nvPr/>
          </p:nvSpPr>
          <p:spPr>
            <a:xfrm>
              <a:off x="8490555" y="3963302"/>
              <a:ext cx="653442" cy="385216"/>
            </a:xfrm>
            <a:custGeom>
              <a:avLst/>
              <a:gdLst/>
              <a:ahLst/>
              <a:cxnLst/>
              <a:rect l="l" t="t" r="r" b="b"/>
              <a:pathLst>
                <a:path w="10361" h="6108" extrusionOk="0">
                  <a:moveTo>
                    <a:pt x="10361" y="1"/>
                  </a:moveTo>
                  <a:lnTo>
                    <a:pt x="1" y="6032"/>
                  </a:lnTo>
                  <a:lnTo>
                    <a:pt x="152" y="6107"/>
                  </a:lnTo>
                  <a:lnTo>
                    <a:pt x="10361" y="171"/>
                  </a:lnTo>
                  <a:lnTo>
                    <a:pt x="10361" y="1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9"/>
            <p:cNvSpPr/>
            <p:nvPr/>
          </p:nvSpPr>
          <p:spPr>
            <a:xfrm>
              <a:off x="8664622" y="4856404"/>
              <a:ext cx="479376" cy="279011"/>
            </a:xfrm>
            <a:custGeom>
              <a:avLst/>
              <a:gdLst/>
              <a:ahLst/>
              <a:cxnLst/>
              <a:rect l="l" t="t" r="r" b="b"/>
              <a:pathLst>
                <a:path w="7601" h="4424" extrusionOk="0">
                  <a:moveTo>
                    <a:pt x="7601" y="0"/>
                  </a:moveTo>
                  <a:lnTo>
                    <a:pt x="3309" y="2496"/>
                  </a:lnTo>
                  <a:lnTo>
                    <a:pt x="1" y="4424"/>
                  </a:lnTo>
                  <a:lnTo>
                    <a:pt x="303" y="4424"/>
                  </a:lnTo>
                  <a:lnTo>
                    <a:pt x="7601" y="170"/>
                  </a:lnTo>
                  <a:lnTo>
                    <a:pt x="7601" y="0"/>
                  </a:lnTo>
                  <a:close/>
                </a:path>
              </a:pathLst>
            </a:custGeom>
            <a:solidFill>
              <a:srgbClr val="000000">
                <a:alpha val="50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3" name="Google Shape;1143;p19"/>
          <p:cNvSpPr txBox="1">
            <a:spLocks noGrp="1"/>
          </p:cNvSpPr>
          <p:nvPr>
            <p:ph type="title"/>
          </p:nvPr>
        </p:nvSpPr>
        <p:spPr>
          <a:xfrm>
            <a:off x="4418083" y="1929384"/>
            <a:ext cx="3337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4" name="Google Shape;1144;p19"/>
          <p:cNvSpPr txBox="1">
            <a:spLocks noGrp="1"/>
          </p:cNvSpPr>
          <p:nvPr>
            <p:ph type="subTitle" idx="1"/>
          </p:nvPr>
        </p:nvSpPr>
        <p:spPr>
          <a:xfrm>
            <a:off x="4418083" y="2487168"/>
            <a:ext cx="33375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45" name="Google Shape;1145;p19"/>
          <p:cNvGrpSpPr/>
          <p:nvPr/>
        </p:nvGrpSpPr>
        <p:grpSpPr>
          <a:xfrm>
            <a:off x="8580250" y="808055"/>
            <a:ext cx="491063" cy="553299"/>
            <a:chOff x="2625625" y="2522625"/>
            <a:chExt cx="431400" cy="486075"/>
          </a:xfrm>
        </p:grpSpPr>
        <p:sp>
          <p:nvSpPr>
            <p:cNvPr id="1146" name="Google Shape;1146;p19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9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9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9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19"/>
          <p:cNvGrpSpPr/>
          <p:nvPr/>
        </p:nvGrpSpPr>
        <p:grpSpPr>
          <a:xfrm>
            <a:off x="8185237" y="493730"/>
            <a:ext cx="491063" cy="553299"/>
            <a:chOff x="2625625" y="2522625"/>
            <a:chExt cx="431400" cy="486075"/>
          </a:xfrm>
        </p:grpSpPr>
        <p:sp>
          <p:nvSpPr>
            <p:cNvPr id="1151" name="Google Shape;1151;p19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9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9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9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" name="Google Shape;1155;p19"/>
          <p:cNvGrpSpPr/>
          <p:nvPr/>
        </p:nvGrpSpPr>
        <p:grpSpPr>
          <a:xfrm>
            <a:off x="8185250" y="941405"/>
            <a:ext cx="491063" cy="553299"/>
            <a:chOff x="2625625" y="2522625"/>
            <a:chExt cx="431400" cy="486075"/>
          </a:xfrm>
        </p:grpSpPr>
        <p:sp>
          <p:nvSpPr>
            <p:cNvPr id="1156" name="Google Shape;1156;p19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9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9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9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52290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75000">
              <a:srgbClr val="EAF2FF"/>
            </a:gs>
            <a:gs pos="100000">
              <a:schemeClr val="lt1"/>
            </a:gs>
          </a:gsLst>
          <a:lin ang="5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osis"/>
              <a:buNone/>
              <a:defRPr sz="2800" b="1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1" r:id="rId4"/>
    <p:sldLayoutId id="2147483663" r:id="rId5"/>
    <p:sldLayoutId id="2147483678" r:id="rId6"/>
    <p:sldLayoutId id="2147483679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37"/>
          <p:cNvSpPr txBox="1">
            <a:spLocks noGrp="1"/>
          </p:cNvSpPr>
          <p:nvPr>
            <p:ph type="ctrTitle"/>
          </p:nvPr>
        </p:nvSpPr>
        <p:spPr>
          <a:xfrm>
            <a:off x="1396950" y="1749259"/>
            <a:ext cx="6350100" cy="16449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4000" dirty="0">
                <a:solidFill>
                  <a:schemeClr val="accent1"/>
                </a:solidFill>
                <a:latin typeface="Montserrat" panose="00000500000000000000" pitchFamily="2" charset="-52"/>
              </a:rPr>
              <a:t>Використання радіоактивних речовин</a:t>
            </a:r>
            <a:endParaRPr sz="4000" dirty="0">
              <a:solidFill>
                <a:schemeClr val="accent1"/>
              </a:solidFill>
              <a:latin typeface="Montserrat" panose="00000500000000000000" pitchFamily="2" charset="-52"/>
            </a:endParaRPr>
          </a:p>
        </p:txBody>
      </p:sp>
      <p:sp>
        <p:nvSpPr>
          <p:cNvPr id="2300" name="Google Shape;2300;p37"/>
          <p:cNvSpPr txBox="1">
            <a:spLocks noGrp="1"/>
          </p:cNvSpPr>
          <p:nvPr>
            <p:ph type="ctrTitle"/>
          </p:nvPr>
        </p:nvSpPr>
        <p:spPr>
          <a:xfrm>
            <a:off x="6293644" y="539500"/>
            <a:ext cx="2137131" cy="4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i="1" dirty="0">
                <a:solidFill>
                  <a:schemeClr val="tx1"/>
                </a:solidFill>
                <a:latin typeface="Montserrat" panose="00000500000000000000" pitchFamily="2" charset="-52"/>
              </a:rPr>
              <a:t>Фізика</a:t>
            </a:r>
            <a:r>
              <a:rPr lang="en-US" sz="2000" i="1" dirty="0">
                <a:solidFill>
                  <a:schemeClr val="tx1"/>
                </a:solidFill>
                <a:latin typeface="Montserrat" panose="00000500000000000000" pitchFamily="2" charset="-52"/>
              </a:rPr>
              <a:t> 9 </a:t>
            </a:r>
            <a:r>
              <a:rPr lang="uk-UA" sz="2000" i="1" dirty="0">
                <a:solidFill>
                  <a:schemeClr val="tx1"/>
                </a:solidFill>
                <a:latin typeface="Montserrat" panose="00000500000000000000" pitchFamily="2" charset="-52"/>
              </a:rPr>
              <a:t>клас</a:t>
            </a:r>
            <a:endParaRPr sz="2000" i="1" dirty="0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grpSp>
        <p:nvGrpSpPr>
          <p:cNvPr id="2301" name="Google Shape;2301;p37"/>
          <p:cNvGrpSpPr/>
          <p:nvPr/>
        </p:nvGrpSpPr>
        <p:grpSpPr>
          <a:xfrm>
            <a:off x="172252" y="74727"/>
            <a:ext cx="1825029" cy="1452352"/>
            <a:chOff x="4189650" y="1358950"/>
            <a:chExt cx="1222800" cy="973100"/>
          </a:xfrm>
        </p:grpSpPr>
        <p:sp>
          <p:nvSpPr>
            <p:cNvPr id="2302" name="Google Shape;2302;p37"/>
            <p:cNvSpPr/>
            <p:nvPr/>
          </p:nvSpPr>
          <p:spPr>
            <a:xfrm>
              <a:off x="4189650" y="1455475"/>
              <a:ext cx="1222800" cy="723925"/>
            </a:xfrm>
            <a:custGeom>
              <a:avLst/>
              <a:gdLst/>
              <a:ahLst/>
              <a:cxnLst/>
              <a:rect l="l" t="t" r="r" b="b"/>
              <a:pathLst>
                <a:path w="48912" h="28957" extrusionOk="0">
                  <a:moveTo>
                    <a:pt x="28169" y="0"/>
                  </a:moveTo>
                  <a:lnTo>
                    <a:pt x="3822" y="13946"/>
                  </a:lnTo>
                  <a:lnTo>
                    <a:pt x="296" y="16034"/>
                  </a:lnTo>
                  <a:lnTo>
                    <a:pt x="158" y="16133"/>
                  </a:lnTo>
                  <a:lnTo>
                    <a:pt x="80" y="16271"/>
                  </a:lnTo>
                  <a:lnTo>
                    <a:pt x="21" y="16409"/>
                  </a:lnTo>
                  <a:lnTo>
                    <a:pt x="1" y="16566"/>
                  </a:lnTo>
                  <a:lnTo>
                    <a:pt x="21" y="16704"/>
                  </a:lnTo>
                  <a:lnTo>
                    <a:pt x="80" y="16842"/>
                  </a:lnTo>
                  <a:lnTo>
                    <a:pt x="158" y="16980"/>
                  </a:lnTo>
                  <a:lnTo>
                    <a:pt x="296" y="17078"/>
                  </a:lnTo>
                  <a:lnTo>
                    <a:pt x="20566" y="28858"/>
                  </a:lnTo>
                  <a:lnTo>
                    <a:pt x="20704" y="28917"/>
                  </a:lnTo>
                  <a:lnTo>
                    <a:pt x="20861" y="28957"/>
                  </a:lnTo>
                  <a:lnTo>
                    <a:pt x="21019" y="28917"/>
                  </a:lnTo>
                  <a:lnTo>
                    <a:pt x="21176" y="28858"/>
                  </a:lnTo>
                  <a:lnTo>
                    <a:pt x="48616" y="12765"/>
                  </a:lnTo>
                  <a:lnTo>
                    <a:pt x="48754" y="12666"/>
                  </a:lnTo>
                  <a:lnTo>
                    <a:pt x="48833" y="12548"/>
                  </a:lnTo>
                  <a:lnTo>
                    <a:pt x="48892" y="12390"/>
                  </a:lnTo>
                  <a:lnTo>
                    <a:pt x="48911" y="12252"/>
                  </a:lnTo>
                  <a:lnTo>
                    <a:pt x="48892" y="12095"/>
                  </a:lnTo>
                  <a:lnTo>
                    <a:pt x="48833" y="11957"/>
                  </a:lnTo>
                  <a:lnTo>
                    <a:pt x="48734" y="11819"/>
                  </a:lnTo>
                  <a:lnTo>
                    <a:pt x="48616" y="11721"/>
                  </a:lnTo>
                  <a:lnTo>
                    <a:pt x="28169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7"/>
            <p:cNvSpPr/>
            <p:nvPr/>
          </p:nvSpPr>
          <p:spPr>
            <a:xfrm>
              <a:off x="4285200" y="1804625"/>
              <a:ext cx="33500" cy="11350"/>
            </a:xfrm>
            <a:custGeom>
              <a:avLst/>
              <a:gdLst/>
              <a:ahLst/>
              <a:cxnLst/>
              <a:rect l="l" t="t" r="r" b="b"/>
              <a:pathLst>
                <a:path w="1340" h="454" extrusionOk="0">
                  <a:moveTo>
                    <a:pt x="473" y="0"/>
                  </a:moveTo>
                  <a:lnTo>
                    <a:pt x="0" y="276"/>
                  </a:lnTo>
                  <a:lnTo>
                    <a:pt x="138" y="355"/>
                  </a:lnTo>
                  <a:lnTo>
                    <a:pt x="256" y="394"/>
                  </a:lnTo>
                  <a:lnTo>
                    <a:pt x="375" y="434"/>
                  </a:lnTo>
                  <a:lnTo>
                    <a:pt x="493" y="453"/>
                  </a:lnTo>
                  <a:lnTo>
                    <a:pt x="591" y="453"/>
                  </a:lnTo>
                  <a:lnTo>
                    <a:pt x="690" y="434"/>
                  </a:lnTo>
                  <a:lnTo>
                    <a:pt x="788" y="414"/>
                  </a:lnTo>
                  <a:lnTo>
                    <a:pt x="867" y="374"/>
                  </a:lnTo>
                  <a:lnTo>
                    <a:pt x="1340" y="99"/>
                  </a:lnTo>
                  <a:lnTo>
                    <a:pt x="1340" y="99"/>
                  </a:lnTo>
                  <a:lnTo>
                    <a:pt x="1261" y="138"/>
                  </a:lnTo>
                  <a:lnTo>
                    <a:pt x="1162" y="158"/>
                  </a:lnTo>
                  <a:lnTo>
                    <a:pt x="1064" y="177"/>
                  </a:lnTo>
                  <a:lnTo>
                    <a:pt x="946" y="177"/>
                  </a:lnTo>
                  <a:lnTo>
                    <a:pt x="847" y="158"/>
                  </a:lnTo>
                  <a:lnTo>
                    <a:pt x="729" y="118"/>
                  </a:lnTo>
                  <a:lnTo>
                    <a:pt x="611" y="7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7"/>
            <p:cNvSpPr/>
            <p:nvPr/>
          </p:nvSpPr>
          <p:spPr>
            <a:xfrm>
              <a:off x="4254650" y="1732225"/>
              <a:ext cx="42400" cy="79300"/>
            </a:xfrm>
            <a:custGeom>
              <a:avLst/>
              <a:gdLst/>
              <a:ahLst/>
              <a:cxnLst/>
              <a:rect l="l" t="t" r="r" b="b"/>
              <a:pathLst>
                <a:path w="1696" h="3172" extrusionOk="0">
                  <a:moveTo>
                    <a:pt x="828" y="0"/>
                  </a:moveTo>
                  <a:lnTo>
                    <a:pt x="356" y="276"/>
                  </a:lnTo>
                  <a:lnTo>
                    <a:pt x="277" y="335"/>
                  </a:lnTo>
                  <a:lnTo>
                    <a:pt x="218" y="394"/>
                  </a:lnTo>
                  <a:lnTo>
                    <a:pt x="159" y="473"/>
                  </a:lnTo>
                  <a:lnTo>
                    <a:pt x="99" y="572"/>
                  </a:lnTo>
                  <a:lnTo>
                    <a:pt x="60" y="670"/>
                  </a:lnTo>
                  <a:lnTo>
                    <a:pt x="40" y="788"/>
                  </a:lnTo>
                  <a:lnTo>
                    <a:pt x="21" y="926"/>
                  </a:lnTo>
                  <a:lnTo>
                    <a:pt x="1" y="1064"/>
                  </a:lnTo>
                  <a:lnTo>
                    <a:pt x="21" y="1202"/>
                  </a:lnTo>
                  <a:lnTo>
                    <a:pt x="40" y="1360"/>
                  </a:lnTo>
                  <a:lnTo>
                    <a:pt x="99" y="1675"/>
                  </a:lnTo>
                  <a:lnTo>
                    <a:pt x="218" y="1970"/>
                  </a:lnTo>
                  <a:lnTo>
                    <a:pt x="356" y="2266"/>
                  </a:lnTo>
                  <a:lnTo>
                    <a:pt x="553" y="2542"/>
                  </a:lnTo>
                  <a:lnTo>
                    <a:pt x="750" y="2798"/>
                  </a:lnTo>
                  <a:lnTo>
                    <a:pt x="986" y="3014"/>
                  </a:lnTo>
                  <a:lnTo>
                    <a:pt x="1104" y="3093"/>
                  </a:lnTo>
                  <a:lnTo>
                    <a:pt x="1222" y="3172"/>
                  </a:lnTo>
                  <a:lnTo>
                    <a:pt x="1695" y="2896"/>
                  </a:lnTo>
                  <a:lnTo>
                    <a:pt x="1577" y="2817"/>
                  </a:lnTo>
                  <a:lnTo>
                    <a:pt x="1459" y="2739"/>
                  </a:lnTo>
                  <a:lnTo>
                    <a:pt x="1222" y="2522"/>
                  </a:lnTo>
                  <a:lnTo>
                    <a:pt x="1025" y="2266"/>
                  </a:lnTo>
                  <a:lnTo>
                    <a:pt x="828" y="1990"/>
                  </a:lnTo>
                  <a:lnTo>
                    <a:pt x="690" y="1695"/>
                  </a:lnTo>
                  <a:lnTo>
                    <a:pt x="572" y="1399"/>
                  </a:lnTo>
                  <a:lnTo>
                    <a:pt x="513" y="1084"/>
                  </a:lnTo>
                  <a:lnTo>
                    <a:pt x="493" y="946"/>
                  </a:lnTo>
                  <a:lnTo>
                    <a:pt x="474" y="788"/>
                  </a:lnTo>
                  <a:lnTo>
                    <a:pt x="493" y="651"/>
                  </a:lnTo>
                  <a:lnTo>
                    <a:pt x="513" y="513"/>
                  </a:lnTo>
                  <a:lnTo>
                    <a:pt x="533" y="394"/>
                  </a:lnTo>
                  <a:lnTo>
                    <a:pt x="572" y="296"/>
                  </a:lnTo>
                  <a:lnTo>
                    <a:pt x="631" y="197"/>
                  </a:lnTo>
                  <a:lnTo>
                    <a:pt x="690" y="119"/>
                  </a:lnTo>
                  <a:lnTo>
                    <a:pt x="750" y="60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7"/>
            <p:cNvSpPr/>
            <p:nvPr/>
          </p:nvSpPr>
          <p:spPr>
            <a:xfrm>
              <a:off x="4257625" y="1719425"/>
              <a:ext cx="76850" cy="66000"/>
            </a:xfrm>
            <a:custGeom>
              <a:avLst/>
              <a:gdLst/>
              <a:ahLst/>
              <a:cxnLst/>
              <a:rect l="l" t="t" r="r" b="b"/>
              <a:pathLst>
                <a:path w="3074" h="2640" extrusionOk="0">
                  <a:moveTo>
                    <a:pt x="847" y="0"/>
                  </a:moveTo>
                  <a:lnTo>
                    <a:pt x="709" y="20"/>
                  </a:lnTo>
                  <a:lnTo>
                    <a:pt x="591" y="59"/>
                  </a:lnTo>
                  <a:lnTo>
                    <a:pt x="473" y="99"/>
                  </a:lnTo>
                  <a:lnTo>
                    <a:pt x="0" y="375"/>
                  </a:lnTo>
                  <a:lnTo>
                    <a:pt x="118" y="335"/>
                  </a:lnTo>
                  <a:lnTo>
                    <a:pt x="237" y="296"/>
                  </a:lnTo>
                  <a:lnTo>
                    <a:pt x="374" y="276"/>
                  </a:lnTo>
                  <a:lnTo>
                    <a:pt x="512" y="276"/>
                  </a:lnTo>
                  <a:lnTo>
                    <a:pt x="650" y="296"/>
                  </a:lnTo>
                  <a:lnTo>
                    <a:pt x="808" y="335"/>
                  </a:lnTo>
                  <a:lnTo>
                    <a:pt x="965" y="414"/>
                  </a:lnTo>
                  <a:lnTo>
                    <a:pt x="1123" y="493"/>
                  </a:lnTo>
                  <a:lnTo>
                    <a:pt x="1379" y="670"/>
                  </a:lnTo>
                  <a:lnTo>
                    <a:pt x="1615" y="887"/>
                  </a:lnTo>
                  <a:lnTo>
                    <a:pt x="1852" y="1123"/>
                  </a:lnTo>
                  <a:lnTo>
                    <a:pt x="2049" y="1399"/>
                  </a:lnTo>
                  <a:lnTo>
                    <a:pt x="2246" y="1694"/>
                  </a:lnTo>
                  <a:lnTo>
                    <a:pt x="2403" y="1990"/>
                  </a:lnTo>
                  <a:lnTo>
                    <a:pt x="2522" y="2305"/>
                  </a:lnTo>
                  <a:lnTo>
                    <a:pt x="2600" y="2640"/>
                  </a:lnTo>
                  <a:lnTo>
                    <a:pt x="3073" y="2364"/>
                  </a:lnTo>
                  <a:lnTo>
                    <a:pt x="2994" y="2049"/>
                  </a:lnTo>
                  <a:lnTo>
                    <a:pt x="2876" y="1714"/>
                  </a:lnTo>
                  <a:lnTo>
                    <a:pt x="2719" y="1419"/>
                  </a:lnTo>
                  <a:lnTo>
                    <a:pt x="2522" y="1123"/>
                  </a:lnTo>
                  <a:lnTo>
                    <a:pt x="2325" y="847"/>
                  </a:lnTo>
                  <a:lnTo>
                    <a:pt x="2088" y="611"/>
                  </a:lnTo>
                  <a:lnTo>
                    <a:pt x="1852" y="394"/>
                  </a:lnTo>
                  <a:lnTo>
                    <a:pt x="1596" y="217"/>
                  </a:lnTo>
                  <a:lnTo>
                    <a:pt x="1438" y="138"/>
                  </a:lnTo>
                  <a:lnTo>
                    <a:pt x="1281" y="79"/>
                  </a:lnTo>
                  <a:lnTo>
                    <a:pt x="1123" y="20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7"/>
            <p:cNvSpPr/>
            <p:nvPr/>
          </p:nvSpPr>
          <p:spPr>
            <a:xfrm>
              <a:off x="4246300" y="1726325"/>
              <a:ext cx="76350" cy="100475"/>
            </a:xfrm>
            <a:custGeom>
              <a:avLst/>
              <a:gdLst/>
              <a:ahLst/>
              <a:cxnLst/>
              <a:rect l="l" t="t" r="r" b="b"/>
              <a:pathLst>
                <a:path w="3054" h="4019" extrusionOk="0">
                  <a:moveTo>
                    <a:pt x="827" y="0"/>
                  </a:moveTo>
                  <a:lnTo>
                    <a:pt x="690" y="20"/>
                  </a:lnTo>
                  <a:lnTo>
                    <a:pt x="571" y="59"/>
                  </a:lnTo>
                  <a:lnTo>
                    <a:pt x="473" y="99"/>
                  </a:lnTo>
                  <a:lnTo>
                    <a:pt x="374" y="177"/>
                  </a:lnTo>
                  <a:lnTo>
                    <a:pt x="276" y="256"/>
                  </a:lnTo>
                  <a:lnTo>
                    <a:pt x="197" y="355"/>
                  </a:lnTo>
                  <a:lnTo>
                    <a:pt x="138" y="473"/>
                  </a:lnTo>
                  <a:lnTo>
                    <a:pt x="79" y="611"/>
                  </a:lnTo>
                  <a:lnTo>
                    <a:pt x="40" y="768"/>
                  </a:lnTo>
                  <a:lnTo>
                    <a:pt x="20" y="926"/>
                  </a:lnTo>
                  <a:lnTo>
                    <a:pt x="0" y="1103"/>
                  </a:lnTo>
                  <a:lnTo>
                    <a:pt x="20" y="1300"/>
                  </a:lnTo>
                  <a:lnTo>
                    <a:pt x="40" y="1477"/>
                  </a:lnTo>
                  <a:lnTo>
                    <a:pt x="79" y="1674"/>
                  </a:lnTo>
                  <a:lnTo>
                    <a:pt x="118" y="1871"/>
                  </a:lnTo>
                  <a:lnTo>
                    <a:pt x="197" y="2068"/>
                  </a:lnTo>
                  <a:lnTo>
                    <a:pt x="276" y="2265"/>
                  </a:lnTo>
                  <a:lnTo>
                    <a:pt x="453" y="2640"/>
                  </a:lnTo>
                  <a:lnTo>
                    <a:pt x="690" y="2994"/>
                  </a:lnTo>
                  <a:lnTo>
                    <a:pt x="808" y="3152"/>
                  </a:lnTo>
                  <a:lnTo>
                    <a:pt x="946" y="3309"/>
                  </a:lnTo>
                  <a:lnTo>
                    <a:pt x="1103" y="3447"/>
                  </a:lnTo>
                  <a:lnTo>
                    <a:pt x="1241" y="3585"/>
                  </a:lnTo>
                  <a:lnTo>
                    <a:pt x="1399" y="3703"/>
                  </a:lnTo>
                  <a:lnTo>
                    <a:pt x="1556" y="3802"/>
                  </a:lnTo>
                  <a:lnTo>
                    <a:pt x="1793" y="3920"/>
                  </a:lnTo>
                  <a:lnTo>
                    <a:pt x="2029" y="3979"/>
                  </a:lnTo>
                  <a:lnTo>
                    <a:pt x="2226" y="4019"/>
                  </a:lnTo>
                  <a:lnTo>
                    <a:pt x="2423" y="3999"/>
                  </a:lnTo>
                  <a:lnTo>
                    <a:pt x="2600" y="3940"/>
                  </a:lnTo>
                  <a:lnTo>
                    <a:pt x="2758" y="3841"/>
                  </a:lnTo>
                  <a:lnTo>
                    <a:pt x="2896" y="3723"/>
                  </a:lnTo>
                  <a:lnTo>
                    <a:pt x="2994" y="3546"/>
                  </a:lnTo>
                  <a:lnTo>
                    <a:pt x="2620" y="3329"/>
                  </a:lnTo>
                  <a:lnTo>
                    <a:pt x="2521" y="3428"/>
                  </a:lnTo>
                  <a:lnTo>
                    <a:pt x="2423" y="3506"/>
                  </a:lnTo>
                  <a:lnTo>
                    <a:pt x="2305" y="3546"/>
                  </a:lnTo>
                  <a:lnTo>
                    <a:pt x="2167" y="3585"/>
                  </a:lnTo>
                  <a:lnTo>
                    <a:pt x="2029" y="3585"/>
                  </a:lnTo>
                  <a:lnTo>
                    <a:pt x="1891" y="3546"/>
                  </a:lnTo>
                  <a:lnTo>
                    <a:pt x="1734" y="3506"/>
                  </a:lnTo>
                  <a:lnTo>
                    <a:pt x="1556" y="3408"/>
                  </a:lnTo>
                  <a:lnTo>
                    <a:pt x="1438" y="3329"/>
                  </a:lnTo>
                  <a:lnTo>
                    <a:pt x="1320" y="3250"/>
                  </a:lnTo>
                  <a:lnTo>
                    <a:pt x="1084" y="3034"/>
                  </a:lnTo>
                  <a:lnTo>
                    <a:pt x="887" y="2778"/>
                  </a:lnTo>
                  <a:lnTo>
                    <a:pt x="690" y="2502"/>
                  </a:lnTo>
                  <a:lnTo>
                    <a:pt x="552" y="2206"/>
                  </a:lnTo>
                  <a:lnTo>
                    <a:pt x="433" y="1911"/>
                  </a:lnTo>
                  <a:lnTo>
                    <a:pt x="374" y="1596"/>
                  </a:lnTo>
                  <a:lnTo>
                    <a:pt x="355" y="1438"/>
                  </a:lnTo>
                  <a:lnTo>
                    <a:pt x="335" y="1300"/>
                  </a:lnTo>
                  <a:lnTo>
                    <a:pt x="355" y="1162"/>
                  </a:lnTo>
                  <a:lnTo>
                    <a:pt x="374" y="1024"/>
                  </a:lnTo>
                  <a:lnTo>
                    <a:pt x="394" y="906"/>
                  </a:lnTo>
                  <a:lnTo>
                    <a:pt x="433" y="808"/>
                  </a:lnTo>
                  <a:lnTo>
                    <a:pt x="493" y="709"/>
                  </a:lnTo>
                  <a:lnTo>
                    <a:pt x="552" y="630"/>
                  </a:lnTo>
                  <a:lnTo>
                    <a:pt x="630" y="571"/>
                  </a:lnTo>
                  <a:lnTo>
                    <a:pt x="709" y="512"/>
                  </a:lnTo>
                  <a:lnTo>
                    <a:pt x="788" y="473"/>
                  </a:lnTo>
                  <a:lnTo>
                    <a:pt x="887" y="433"/>
                  </a:lnTo>
                  <a:lnTo>
                    <a:pt x="1084" y="433"/>
                  </a:lnTo>
                  <a:lnTo>
                    <a:pt x="1202" y="453"/>
                  </a:lnTo>
                  <a:lnTo>
                    <a:pt x="1320" y="493"/>
                  </a:lnTo>
                  <a:lnTo>
                    <a:pt x="1438" y="532"/>
                  </a:lnTo>
                  <a:lnTo>
                    <a:pt x="1576" y="591"/>
                  </a:lnTo>
                  <a:lnTo>
                    <a:pt x="1753" y="729"/>
                  </a:lnTo>
                  <a:lnTo>
                    <a:pt x="1950" y="887"/>
                  </a:lnTo>
                  <a:lnTo>
                    <a:pt x="2108" y="1064"/>
                  </a:lnTo>
                  <a:lnTo>
                    <a:pt x="2265" y="1261"/>
                  </a:lnTo>
                  <a:lnTo>
                    <a:pt x="2403" y="1458"/>
                  </a:lnTo>
                  <a:lnTo>
                    <a:pt x="2521" y="1694"/>
                  </a:lnTo>
                  <a:lnTo>
                    <a:pt x="2620" y="1911"/>
                  </a:lnTo>
                  <a:lnTo>
                    <a:pt x="2699" y="2147"/>
                  </a:lnTo>
                  <a:lnTo>
                    <a:pt x="3053" y="2364"/>
                  </a:lnTo>
                  <a:lnTo>
                    <a:pt x="2975" y="2029"/>
                  </a:lnTo>
                  <a:lnTo>
                    <a:pt x="2856" y="1714"/>
                  </a:lnTo>
                  <a:lnTo>
                    <a:pt x="2699" y="1418"/>
                  </a:lnTo>
                  <a:lnTo>
                    <a:pt x="2502" y="1123"/>
                  </a:lnTo>
                  <a:lnTo>
                    <a:pt x="2305" y="847"/>
                  </a:lnTo>
                  <a:lnTo>
                    <a:pt x="2068" y="611"/>
                  </a:lnTo>
                  <a:lnTo>
                    <a:pt x="1832" y="394"/>
                  </a:lnTo>
                  <a:lnTo>
                    <a:pt x="1576" y="217"/>
                  </a:lnTo>
                  <a:lnTo>
                    <a:pt x="1418" y="138"/>
                  </a:lnTo>
                  <a:lnTo>
                    <a:pt x="1261" y="59"/>
                  </a:lnTo>
                  <a:lnTo>
                    <a:pt x="1103" y="20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7"/>
            <p:cNvSpPr/>
            <p:nvPr/>
          </p:nvSpPr>
          <p:spPr>
            <a:xfrm>
              <a:off x="4362025" y="1757350"/>
              <a:ext cx="33500" cy="10850"/>
            </a:xfrm>
            <a:custGeom>
              <a:avLst/>
              <a:gdLst/>
              <a:ahLst/>
              <a:cxnLst/>
              <a:rect l="l" t="t" r="r" b="b"/>
              <a:pathLst>
                <a:path w="1340" h="434" extrusionOk="0">
                  <a:moveTo>
                    <a:pt x="473" y="0"/>
                  </a:moveTo>
                  <a:lnTo>
                    <a:pt x="0" y="276"/>
                  </a:lnTo>
                  <a:lnTo>
                    <a:pt x="118" y="335"/>
                  </a:lnTo>
                  <a:lnTo>
                    <a:pt x="237" y="394"/>
                  </a:lnTo>
                  <a:lnTo>
                    <a:pt x="355" y="414"/>
                  </a:lnTo>
                  <a:lnTo>
                    <a:pt x="473" y="433"/>
                  </a:lnTo>
                  <a:lnTo>
                    <a:pt x="690" y="433"/>
                  </a:lnTo>
                  <a:lnTo>
                    <a:pt x="768" y="394"/>
                  </a:lnTo>
                  <a:lnTo>
                    <a:pt x="867" y="355"/>
                  </a:lnTo>
                  <a:lnTo>
                    <a:pt x="1340" y="79"/>
                  </a:lnTo>
                  <a:lnTo>
                    <a:pt x="1241" y="118"/>
                  </a:lnTo>
                  <a:lnTo>
                    <a:pt x="1162" y="158"/>
                  </a:lnTo>
                  <a:lnTo>
                    <a:pt x="828" y="158"/>
                  </a:lnTo>
                  <a:lnTo>
                    <a:pt x="709" y="118"/>
                  </a:lnTo>
                  <a:lnTo>
                    <a:pt x="591" y="5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7"/>
            <p:cNvSpPr/>
            <p:nvPr/>
          </p:nvSpPr>
          <p:spPr>
            <a:xfrm>
              <a:off x="4331475" y="1684950"/>
              <a:ext cx="42375" cy="79300"/>
            </a:xfrm>
            <a:custGeom>
              <a:avLst/>
              <a:gdLst/>
              <a:ahLst/>
              <a:cxnLst/>
              <a:rect l="l" t="t" r="r" b="b"/>
              <a:pathLst>
                <a:path w="1695" h="3172" extrusionOk="0">
                  <a:moveTo>
                    <a:pt x="828" y="0"/>
                  </a:moveTo>
                  <a:lnTo>
                    <a:pt x="749" y="40"/>
                  </a:lnTo>
                  <a:lnTo>
                    <a:pt x="741" y="52"/>
                  </a:lnTo>
                  <a:lnTo>
                    <a:pt x="828" y="0"/>
                  </a:lnTo>
                  <a:close/>
                  <a:moveTo>
                    <a:pt x="741" y="52"/>
                  </a:moveTo>
                  <a:lnTo>
                    <a:pt x="355" y="276"/>
                  </a:lnTo>
                  <a:lnTo>
                    <a:pt x="277" y="316"/>
                  </a:lnTo>
                  <a:lnTo>
                    <a:pt x="218" y="394"/>
                  </a:lnTo>
                  <a:lnTo>
                    <a:pt x="139" y="473"/>
                  </a:lnTo>
                  <a:lnTo>
                    <a:pt x="99" y="572"/>
                  </a:lnTo>
                  <a:lnTo>
                    <a:pt x="60" y="670"/>
                  </a:lnTo>
                  <a:lnTo>
                    <a:pt x="21" y="788"/>
                  </a:lnTo>
                  <a:lnTo>
                    <a:pt x="1" y="926"/>
                  </a:lnTo>
                  <a:lnTo>
                    <a:pt x="1" y="1064"/>
                  </a:lnTo>
                  <a:lnTo>
                    <a:pt x="1" y="1202"/>
                  </a:lnTo>
                  <a:lnTo>
                    <a:pt x="21" y="1360"/>
                  </a:lnTo>
                  <a:lnTo>
                    <a:pt x="99" y="1655"/>
                  </a:lnTo>
                  <a:lnTo>
                    <a:pt x="198" y="1970"/>
                  </a:lnTo>
                  <a:lnTo>
                    <a:pt x="355" y="2266"/>
                  </a:lnTo>
                  <a:lnTo>
                    <a:pt x="533" y="2542"/>
                  </a:lnTo>
                  <a:lnTo>
                    <a:pt x="749" y="2778"/>
                  </a:lnTo>
                  <a:lnTo>
                    <a:pt x="966" y="2995"/>
                  </a:lnTo>
                  <a:lnTo>
                    <a:pt x="1084" y="3093"/>
                  </a:lnTo>
                  <a:lnTo>
                    <a:pt x="1222" y="3172"/>
                  </a:lnTo>
                  <a:lnTo>
                    <a:pt x="1695" y="2896"/>
                  </a:lnTo>
                  <a:lnTo>
                    <a:pt x="1557" y="2817"/>
                  </a:lnTo>
                  <a:lnTo>
                    <a:pt x="1439" y="2719"/>
                  </a:lnTo>
                  <a:lnTo>
                    <a:pt x="1222" y="2502"/>
                  </a:lnTo>
                  <a:lnTo>
                    <a:pt x="1006" y="2266"/>
                  </a:lnTo>
                  <a:lnTo>
                    <a:pt x="828" y="1990"/>
                  </a:lnTo>
                  <a:lnTo>
                    <a:pt x="671" y="1695"/>
                  </a:lnTo>
                  <a:lnTo>
                    <a:pt x="572" y="1379"/>
                  </a:lnTo>
                  <a:lnTo>
                    <a:pt x="493" y="1084"/>
                  </a:lnTo>
                  <a:lnTo>
                    <a:pt x="474" y="926"/>
                  </a:lnTo>
                  <a:lnTo>
                    <a:pt x="474" y="788"/>
                  </a:lnTo>
                  <a:lnTo>
                    <a:pt x="474" y="651"/>
                  </a:lnTo>
                  <a:lnTo>
                    <a:pt x="493" y="513"/>
                  </a:lnTo>
                  <a:lnTo>
                    <a:pt x="533" y="394"/>
                  </a:lnTo>
                  <a:lnTo>
                    <a:pt x="572" y="296"/>
                  </a:lnTo>
                  <a:lnTo>
                    <a:pt x="612" y="197"/>
                  </a:lnTo>
                  <a:lnTo>
                    <a:pt x="690" y="119"/>
                  </a:lnTo>
                  <a:lnTo>
                    <a:pt x="741" y="52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7"/>
            <p:cNvSpPr/>
            <p:nvPr/>
          </p:nvSpPr>
          <p:spPr>
            <a:xfrm>
              <a:off x="4334450" y="1672150"/>
              <a:ext cx="76850" cy="65525"/>
            </a:xfrm>
            <a:custGeom>
              <a:avLst/>
              <a:gdLst/>
              <a:ahLst/>
              <a:cxnLst/>
              <a:rect l="l" t="t" r="r" b="b"/>
              <a:pathLst>
                <a:path w="3074" h="2621" extrusionOk="0">
                  <a:moveTo>
                    <a:pt x="827" y="0"/>
                  </a:moveTo>
                  <a:lnTo>
                    <a:pt x="709" y="20"/>
                  </a:lnTo>
                  <a:lnTo>
                    <a:pt x="591" y="40"/>
                  </a:lnTo>
                  <a:lnTo>
                    <a:pt x="473" y="99"/>
                  </a:lnTo>
                  <a:lnTo>
                    <a:pt x="0" y="375"/>
                  </a:lnTo>
                  <a:lnTo>
                    <a:pt x="0" y="375"/>
                  </a:lnTo>
                  <a:lnTo>
                    <a:pt x="118" y="315"/>
                  </a:lnTo>
                  <a:lnTo>
                    <a:pt x="236" y="296"/>
                  </a:lnTo>
                  <a:lnTo>
                    <a:pt x="355" y="276"/>
                  </a:lnTo>
                  <a:lnTo>
                    <a:pt x="493" y="276"/>
                  </a:lnTo>
                  <a:lnTo>
                    <a:pt x="650" y="296"/>
                  </a:lnTo>
                  <a:lnTo>
                    <a:pt x="788" y="335"/>
                  </a:lnTo>
                  <a:lnTo>
                    <a:pt x="946" y="394"/>
                  </a:lnTo>
                  <a:lnTo>
                    <a:pt x="1103" y="473"/>
                  </a:lnTo>
                  <a:lnTo>
                    <a:pt x="1359" y="650"/>
                  </a:lnTo>
                  <a:lnTo>
                    <a:pt x="1615" y="867"/>
                  </a:lnTo>
                  <a:lnTo>
                    <a:pt x="1852" y="1123"/>
                  </a:lnTo>
                  <a:lnTo>
                    <a:pt x="2049" y="1379"/>
                  </a:lnTo>
                  <a:lnTo>
                    <a:pt x="2226" y="1675"/>
                  </a:lnTo>
                  <a:lnTo>
                    <a:pt x="2384" y="1990"/>
                  </a:lnTo>
                  <a:lnTo>
                    <a:pt x="2521" y="2305"/>
                  </a:lnTo>
                  <a:lnTo>
                    <a:pt x="2600" y="2620"/>
                  </a:lnTo>
                  <a:lnTo>
                    <a:pt x="3073" y="2344"/>
                  </a:lnTo>
                  <a:lnTo>
                    <a:pt x="2994" y="2029"/>
                  </a:lnTo>
                  <a:lnTo>
                    <a:pt x="2856" y="1714"/>
                  </a:lnTo>
                  <a:lnTo>
                    <a:pt x="2699" y="1399"/>
                  </a:lnTo>
                  <a:lnTo>
                    <a:pt x="2521" y="1123"/>
                  </a:lnTo>
                  <a:lnTo>
                    <a:pt x="2324" y="847"/>
                  </a:lnTo>
                  <a:lnTo>
                    <a:pt x="2088" y="591"/>
                  </a:lnTo>
                  <a:lnTo>
                    <a:pt x="1832" y="375"/>
                  </a:lnTo>
                  <a:lnTo>
                    <a:pt x="1576" y="217"/>
                  </a:lnTo>
                  <a:lnTo>
                    <a:pt x="1418" y="119"/>
                  </a:lnTo>
                  <a:lnTo>
                    <a:pt x="1261" y="59"/>
                  </a:lnTo>
                  <a:lnTo>
                    <a:pt x="1123" y="20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7"/>
            <p:cNvSpPr/>
            <p:nvPr/>
          </p:nvSpPr>
          <p:spPr>
            <a:xfrm>
              <a:off x="4323125" y="1679050"/>
              <a:ext cx="76350" cy="99975"/>
            </a:xfrm>
            <a:custGeom>
              <a:avLst/>
              <a:gdLst/>
              <a:ahLst/>
              <a:cxnLst/>
              <a:rect l="l" t="t" r="r" b="b"/>
              <a:pathLst>
                <a:path w="3054" h="3999" extrusionOk="0">
                  <a:moveTo>
                    <a:pt x="689" y="0"/>
                  </a:moveTo>
                  <a:lnTo>
                    <a:pt x="571" y="39"/>
                  </a:lnTo>
                  <a:lnTo>
                    <a:pt x="453" y="99"/>
                  </a:lnTo>
                  <a:lnTo>
                    <a:pt x="355" y="158"/>
                  </a:lnTo>
                  <a:lnTo>
                    <a:pt x="276" y="256"/>
                  </a:lnTo>
                  <a:lnTo>
                    <a:pt x="197" y="355"/>
                  </a:lnTo>
                  <a:lnTo>
                    <a:pt x="118" y="473"/>
                  </a:lnTo>
                  <a:lnTo>
                    <a:pt x="59" y="611"/>
                  </a:lnTo>
                  <a:lnTo>
                    <a:pt x="20" y="749"/>
                  </a:lnTo>
                  <a:lnTo>
                    <a:pt x="0" y="926"/>
                  </a:lnTo>
                  <a:lnTo>
                    <a:pt x="0" y="1103"/>
                  </a:lnTo>
                  <a:lnTo>
                    <a:pt x="0" y="1280"/>
                  </a:lnTo>
                  <a:lnTo>
                    <a:pt x="20" y="1477"/>
                  </a:lnTo>
                  <a:lnTo>
                    <a:pt x="59" y="1674"/>
                  </a:lnTo>
                  <a:lnTo>
                    <a:pt x="118" y="1871"/>
                  </a:lnTo>
                  <a:lnTo>
                    <a:pt x="177" y="2068"/>
                  </a:lnTo>
                  <a:lnTo>
                    <a:pt x="256" y="2246"/>
                  </a:lnTo>
                  <a:lnTo>
                    <a:pt x="453" y="2640"/>
                  </a:lnTo>
                  <a:lnTo>
                    <a:pt x="689" y="2975"/>
                  </a:lnTo>
                  <a:lnTo>
                    <a:pt x="808" y="3152"/>
                  </a:lnTo>
                  <a:lnTo>
                    <a:pt x="946" y="3309"/>
                  </a:lnTo>
                  <a:lnTo>
                    <a:pt x="1083" y="3447"/>
                  </a:lnTo>
                  <a:lnTo>
                    <a:pt x="1241" y="3565"/>
                  </a:lnTo>
                  <a:lnTo>
                    <a:pt x="1399" y="3684"/>
                  </a:lnTo>
                  <a:lnTo>
                    <a:pt x="1556" y="3802"/>
                  </a:lnTo>
                  <a:lnTo>
                    <a:pt x="1793" y="3900"/>
                  </a:lnTo>
                  <a:lnTo>
                    <a:pt x="2009" y="3979"/>
                  </a:lnTo>
                  <a:lnTo>
                    <a:pt x="2226" y="3999"/>
                  </a:lnTo>
                  <a:lnTo>
                    <a:pt x="2423" y="3999"/>
                  </a:lnTo>
                  <a:lnTo>
                    <a:pt x="2600" y="3940"/>
                  </a:lnTo>
                  <a:lnTo>
                    <a:pt x="2758" y="3841"/>
                  </a:lnTo>
                  <a:lnTo>
                    <a:pt x="2876" y="3703"/>
                  </a:lnTo>
                  <a:lnTo>
                    <a:pt x="2994" y="3546"/>
                  </a:lnTo>
                  <a:lnTo>
                    <a:pt x="2600" y="3329"/>
                  </a:lnTo>
                  <a:lnTo>
                    <a:pt x="2521" y="3428"/>
                  </a:lnTo>
                  <a:lnTo>
                    <a:pt x="2423" y="3487"/>
                  </a:lnTo>
                  <a:lnTo>
                    <a:pt x="2305" y="3546"/>
                  </a:lnTo>
                  <a:lnTo>
                    <a:pt x="2167" y="3565"/>
                  </a:lnTo>
                  <a:lnTo>
                    <a:pt x="2029" y="3565"/>
                  </a:lnTo>
                  <a:lnTo>
                    <a:pt x="1871" y="3546"/>
                  </a:lnTo>
                  <a:lnTo>
                    <a:pt x="1714" y="3487"/>
                  </a:lnTo>
                  <a:lnTo>
                    <a:pt x="1556" y="3408"/>
                  </a:lnTo>
                  <a:lnTo>
                    <a:pt x="1418" y="3329"/>
                  </a:lnTo>
                  <a:lnTo>
                    <a:pt x="1300" y="3231"/>
                  </a:lnTo>
                  <a:lnTo>
                    <a:pt x="1083" y="3014"/>
                  </a:lnTo>
                  <a:lnTo>
                    <a:pt x="867" y="2778"/>
                  </a:lnTo>
                  <a:lnTo>
                    <a:pt x="689" y="2502"/>
                  </a:lnTo>
                  <a:lnTo>
                    <a:pt x="532" y="2206"/>
                  </a:lnTo>
                  <a:lnTo>
                    <a:pt x="433" y="1891"/>
                  </a:lnTo>
                  <a:lnTo>
                    <a:pt x="355" y="1596"/>
                  </a:lnTo>
                  <a:lnTo>
                    <a:pt x="335" y="1438"/>
                  </a:lnTo>
                  <a:lnTo>
                    <a:pt x="335" y="1300"/>
                  </a:lnTo>
                  <a:lnTo>
                    <a:pt x="335" y="1143"/>
                  </a:lnTo>
                  <a:lnTo>
                    <a:pt x="355" y="1024"/>
                  </a:lnTo>
                  <a:lnTo>
                    <a:pt x="394" y="906"/>
                  </a:lnTo>
                  <a:lnTo>
                    <a:pt x="433" y="808"/>
                  </a:lnTo>
                  <a:lnTo>
                    <a:pt x="473" y="709"/>
                  </a:lnTo>
                  <a:lnTo>
                    <a:pt x="552" y="630"/>
                  </a:lnTo>
                  <a:lnTo>
                    <a:pt x="611" y="552"/>
                  </a:lnTo>
                  <a:lnTo>
                    <a:pt x="689" y="512"/>
                  </a:lnTo>
                  <a:lnTo>
                    <a:pt x="788" y="453"/>
                  </a:lnTo>
                  <a:lnTo>
                    <a:pt x="867" y="433"/>
                  </a:lnTo>
                  <a:lnTo>
                    <a:pt x="985" y="414"/>
                  </a:lnTo>
                  <a:lnTo>
                    <a:pt x="1083" y="433"/>
                  </a:lnTo>
                  <a:lnTo>
                    <a:pt x="1202" y="433"/>
                  </a:lnTo>
                  <a:lnTo>
                    <a:pt x="1320" y="473"/>
                  </a:lnTo>
                  <a:lnTo>
                    <a:pt x="1438" y="532"/>
                  </a:lnTo>
                  <a:lnTo>
                    <a:pt x="1556" y="591"/>
                  </a:lnTo>
                  <a:lnTo>
                    <a:pt x="1753" y="709"/>
                  </a:lnTo>
                  <a:lnTo>
                    <a:pt x="1930" y="867"/>
                  </a:lnTo>
                  <a:lnTo>
                    <a:pt x="2108" y="1044"/>
                  </a:lnTo>
                  <a:lnTo>
                    <a:pt x="2265" y="1241"/>
                  </a:lnTo>
                  <a:lnTo>
                    <a:pt x="2403" y="1458"/>
                  </a:lnTo>
                  <a:lnTo>
                    <a:pt x="2521" y="1674"/>
                  </a:lnTo>
                  <a:lnTo>
                    <a:pt x="2620" y="1911"/>
                  </a:lnTo>
                  <a:lnTo>
                    <a:pt x="2699" y="2147"/>
                  </a:lnTo>
                  <a:lnTo>
                    <a:pt x="3053" y="2344"/>
                  </a:lnTo>
                  <a:lnTo>
                    <a:pt x="2974" y="2029"/>
                  </a:lnTo>
                  <a:lnTo>
                    <a:pt x="2837" y="1714"/>
                  </a:lnTo>
                  <a:lnTo>
                    <a:pt x="2679" y="1399"/>
                  </a:lnTo>
                  <a:lnTo>
                    <a:pt x="2502" y="1103"/>
                  </a:lnTo>
                  <a:lnTo>
                    <a:pt x="2305" y="847"/>
                  </a:lnTo>
                  <a:lnTo>
                    <a:pt x="2068" y="591"/>
                  </a:lnTo>
                  <a:lnTo>
                    <a:pt x="1812" y="374"/>
                  </a:lnTo>
                  <a:lnTo>
                    <a:pt x="1556" y="197"/>
                  </a:lnTo>
                  <a:lnTo>
                    <a:pt x="1399" y="118"/>
                  </a:lnTo>
                  <a:lnTo>
                    <a:pt x="1241" y="59"/>
                  </a:lnTo>
                  <a:lnTo>
                    <a:pt x="1103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7"/>
            <p:cNvSpPr/>
            <p:nvPr/>
          </p:nvSpPr>
          <p:spPr>
            <a:xfrm>
              <a:off x="4438350" y="1710075"/>
              <a:ext cx="33500" cy="10850"/>
            </a:xfrm>
            <a:custGeom>
              <a:avLst/>
              <a:gdLst/>
              <a:ahLst/>
              <a:cxnLst/>
              <a:rect l="l" t="t" r="r" b="b"/>
              <a:pathLst>
                <a:path w="1340" h="434" extrusionOk="0">
                  <a:moveTo>
                    <a:pt x="473" y="0"/>
                  </a:moveTo>
                  <a:lnTo>
                    <a:pt x="0" y="276"/>
                  </a:lnTo>
                  <a:lnTo>
                    <a:pt x="138" y="335"/>
                  </a:lnTo>
                  <a:lnTo>
                    <a:pt x="256" y="374"/>
                  </a:lnTo>
                  <a:lnTo>
                    <a:pt x="375" y="414"/>
                  </a:lnTo>
                  <a:lnTo>
                    <a:pt x="493" y="433"/>
                  </a:lnTo>
                  <a:lnTo>
                    <a:pt x="591" y="433"/>
                  </a:lnTo>
                  <a:lnTo>
                    <a:pt x="690" y="414"/>
                  </a:lnTo>
                  <a:lnTo>
                    <a:pt x="788" y="394"/>
                  </a:lnTo>
                  <a:lnTo>
                    <a:pt x="867" y="355"/>
                  </a:lnTo>
                  <a:lnTo>
                    <a:pt x="1340" y="79"/>
                  </a:lnTo>
                  <a:lnTo>
                    <a:pt x="1340" y="79"/>
                  </a:lnTo>
                  <a:lnTo>
                    <a:pt x="1261" y="118"/>
                  </a:lnTo>
                  <a:lnTo>
                    <a:pt x="1163" y="138"/>
                  </a:lnTo>
                  <a:lnTo>
                    <a:pt x="1064" y="158"/>
                  </a:lnTo>
                  <a:lnTo>
                    <a:pt x="966" y="158"/>
                  </a:lnTo>
                  <a:lnTo>
                    <a:pt x="847" y="138"/>
                  </a:lnTo>
                  <a:lnTo>
                    <a:pt x="729" y="99"/>
                  </a:lnTo>
                  <a:lnTo>
                    <a:pt x="611" y="5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7"/>
            <p:cNvSpPr/>
            <p:nvPr/>
          </p:nvSpPr>
          <p:spPr>
            <a:xfrm>
              <a:off x="4407825" y="1637175"/>
              <a:ext cx="42375" cy="79800"/>
            </a:xfrm>
            <a:custGeom>
              <a:avLst/>
              <a:gdLst/>
              <a:ahLst/>
              <a:cxnLst/>
              <a:rect l="l" t="t" r="r" b="b"/>
              <a:pathLst>
                <a:path w="1695" h="3192" extrusionOk="0">
                  <a:moveTo>
                    <a:pt x="847" y="1"/>
                  </a:moveTo>
                  <a:lnTo>
                    <a:pt x="374" y="277"/>
                  </a:lnTo>
                  <a:lnTo>
                    <a:pt x="296" y="336"/>
                  </a:lnTo>
                  <a:lnTo>
                    <a:pt x="217" y="395"/>
                  </a:lnTo>
                  <a:lnTo>
                    <a:pt x="158" y="493"/>
                  </a:lnTo>
                  <a:lnTo>
                    <a:pt x="99" y="572"/>
                  </a:lnTo>
                  <a:lnTo>
                    <a:pt x="59" y="690"/>
                  </a:lnTo>
                  <a:lnTo>
                    <a:pt x="40" y="808"/>
                  </a:lnTo>
                  <a:lnTo>
                    <a:pt x="20" y="927"/>
                  </a:lnTo>
                  <a:lnTo>
                    <a:pt x="0" y="1064"/>
                  </a:lnTo>
                  <a:lnTo>
                    <a:pt x="20" y="1222"/>
                  </a:lnTo>
                  <a:lnTo>
                    <a:pt x="40" y="1360"/>
                  </a:lnTo>
                  <a:lnTo>
                    <a:pt x="99" y="1675"/>
                  </a:lnTo>
                  <a:lnTo>
                    <a:pt x="217" y="1971"/>
                  </a:lnTo>
                  <a:lnTo>
                    <a:pt x="374" y="2266"/>
                  </a:lnTo>
                  <a:lnTo>
                    <a:pt x="552" y="2542"/>
                  </a:lnTo>
                  <a:lnTo>
                    <a:pt x="749" y="2798"/>
                  </a:lnTo>
                  <a:lnTo>
                    <a:pt x="985" y="3015"/>
                  </a:lnTo>
                  <a:lnTo>
                    <a:pt x="1103" y="3113"/>
                  </a:lnTo>
                  <a:lnTo>
                    <a:pt x="1221" y="3192"/>
                  </a:lnTo>
                  <a:lnTo>
                    <a:pt x="1694" y="2916"/>
                  </a:lnTo>
                  <a:lnTo>
                    <a:pt x="1576" y="2837"/>
                  </a:lnTo>
                  <a:lnTo>
                    <a:pt x="1458" y="2739"/>
                  </a:lnTo>
                  <a:lnTo>
                    <a:pt x="1221" y="2522"/>
                  </a:lnTo>
                  <a:lnTo>
                    <a:pt x="1024" y="2266"/>
                  </a:lnTo>
                  <a:lnTo>
                    <a:pt x="847" y="1990"/>
                  </a:lnTo>
                  <a:lnTo>
                    <a:pt x="690" y="1695"/>
                  </a:lnTo>
                  <a:lnTo>
                    <a:pt x="571" y="1399"/>
                  </a:lnTo>
                  <a:lnTo>
                    <a:pt x="512" y="1084"/>
                  </a:lnTo>
                  <a:lnTo>
                    <a:pt x="493" y="946"/>
                  </a:lnTo>
                  <a:lnTo>
                    <a:pt x="473" y="789"/>
                  </a:lnTo>
                  <a:lnTo>
                    <a:pt x="493" y="651"/>
                  </a:lnTo>
                  <a:lnTo>
                    <a:pt x="512" y="533"/>
                  </a:lnTo>
                  <a:lnTo>
                    <a:pt x="532" y="414"/>
                  </a:lnTo>
                  <a:lnTo>
                    <a:pt x="571" y="296"/>
                  </a:lnTo>
                  <a:lnTo>
                    <a:pt x="630" y="217"/>
                  </a:lnTo>
                  <a:lnTo>
                    <a:pt x="690" y="139"/>
                  </a:lnTo>
                  <a:lnTo>
                    <a:pt x="768" y="60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7"/>
            <p:cNvSpPr/>
            <p:nvPr/>
          </p:nvSpPr>
          <p:spPr>
            <a:xfrm>
              <a:off x="4411275" y="1624375"/>
              <a:ext cx="76825" cy="66025"/>
            </a:xfrm>
            <a:custGeom>
              <a:avLst/>
              <a:gdLst/>
              <a:ahLst/>
              <a:cxnLst/>
              <a:rect l="l" t="t" r="r" b="b"/>
              <a:pathLst>
                <a:path w="3073" h="2641" extrusionOk="0">
                  <a:moveTo>
                    <a:pt x="105" y="333"/>
                  </a:moveTo>
                  <a:lnTo>
                    <a:pt x="99" y="335"/>
                  </a:lnTo>
                  <a:lnTo>
                    <a:pt x="0" y="395"/>
                  </a:lnTo>
                  <a:lnTo>
                    <a:pt x="105" y="333"/>
                  </a:lnTo>
                  <a:close/>
                  <a:moveTo>
                    <a:pt x="827" y="1"/>
                  </a:moveTo>
                  <a:lnTo>
                    <a:pt x="689" y="20"/>
                  </a:lnTo>
                  <a:lnTo>
                    <a:pt x="571" y="60"/>
                  </a:lnTo>
                  <a:lnTo>
                    <a:pt x="473" y="119"/>
                  </a:lnTo>
                  <a:lnTo>
                    <a:pt x="105" y="333"/>
                  </a:lnTo>
                  <a:lnTo>
                    <a:pt x="217" y="296"/>
                  </a:lnTo>
                  <a:lnTo>
                    <a:pt x="355" y="276"/>
                  </a:lnTo>
                  <a:lnTo>
                    <a:pt x="492" y="276"/>
                  </a:lnTo>
                  <a:lnTo>
                    <a:pt x="630" y="316"/>
                  </a:lnTo>
                  <a:lnTo>
                    <a:pt x="788" y="355"/>
                  </a:lnTo>
                  <a:lnTo>
                    <a:pt x="946" y="414"/>
                  </a:lnTo>
                  <a:lnTo>
                    <a:pt x="1103" y="493"/>
                  </a:lnTo>
                  <a:lnTo>
                    <a:pt x="1359" y="670"/>
                  </a:lnTo>
                  <a:lnTo>
                    <a:pt x="1615" y="887"/>
                  </a:lnTo>
                  <a:lnTo>
                    <a:pt x="1832" y="1123"/>
                  </a:lnTo>
                  <a:lnTo>
                    <a:pt x="2049" y="1399"/>
                  </a:lnTo>
                  <a:lnTo>
                    <a:pt x="2226" y="1695"/>
                  </a:lnTo>
                  <a:lnTo>
                    <a:pt x="2384" y="2010"/>
                  </a:lnTo>
                  <a:lnTo>
                    <a:pt x="2502" y="2325"/>
                  </a:lnTo>
                  <a:lnTo>
                    <a:pt x="2600" y="2640"/>
                  </a:lnTo>
                  <a:lnTo>
                    <a:pt x="3073" y="2364"/>
                  </a:lnTo>
                  <a:lnTo>
                    <a:pt x="2974" y="2049"/>
                  </a:lnTo>
                  <a:lnTo>
                    <a:pt x="2856" y="1734"/>
                  </a:lnTo>
                  <a:lnTo>
                    <a:pt x="2699" y="1419"/>
                  </a:lnTo>
                  <a:lnTo>
                    <a:pt x="2521" y="1123"/>
                  </a:lnTo>
                  <a:lnTo>
                    <a:pt x="2305" y="848"/>
                  </a:lnTo>
                  <a:lnTo>
                    <a:pt x="2088" y="611"/>
                  </a:lnTo>
                  <a:lnTo>
                    <a:pt x="1832" y="395"/>
                  </a:lnTo>
                  <a:lnTo>
                    <a:pt x="1576" y="217"/>
                  </a:lnTo>
                  <a:lnTo>
                    <a:pt x="1418" y="138"/>
                  </a:lnTo>
                  <a:lnTo>
                    <a:pt x="1261" y="79"/>
                  </a:lnTo>
                  <a:lnTo>
                    <a:pt x="1103" y="40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7"/>
            <p:cNvSpPr/>
            <p:nvPr/>
          </p:nvSpPr>
          <p:spPr>
            <a:xfrm>
              <a:off x="4399450" y="1631275"/>
              <a:ext cx="76850" cy="100475"/>
            </a:xfrm>
            <a:custGeom>
              <a:avLst/>
              <a:gdLst/>
              <a:ahLst/>
              <a:cxnLst/>
              <a:rect l="l" t="t" r="r" b="b"/>
              <a:pathLst>
                <a:path w="3074" h="4019" extrusionOk="0">
                  <a:moveTo>
                    <a:pt x="828" y="0"/>
                  </a:moveTo>
                  <a:lnTo>
                    <a:pt x="709" y="20"/>
                  </a:lnTo>
                  <a:lnTo>
                    <a:pt x="572" y="59"/>
                  </a:lnTo>
                  <a:lnTo>
                    <a:pt x="473" y="99"/>
                  </a:lnTo>
                  <a:lnTo>
                    <a:pt x="375" y="178"/>
                  </a:lnTo>
                  <a:lnTo>
                    <a:pt x="276" y="256"/>
                  </a:lnTo>
                  <a:lnTo>
                    <a:pt x="197" y="355"/>
                  </a:lnTo>
                  <a:lnTo>
                    <a:pt x="138" y="493"/>
                  </a:lnTo>
                  <a:lnTo>
                    <a:pt x="79" y="611"/>
                  </a:lnTo>
                  <a:lnTo>
                    <a:pt x="40" y="769"/>
                  </a:lnTo>
                  <a:lnTo>
                    <a:pt x="20" y="926"/>
                  </a:lnTo>
                  <a:lnTo>
                    <a:pt x="0" y="1103"/>
                  </a:lnTo>
                  <a:lnTo>
                    <a:pt x="20" y="1300"/>
                  </a:lnTo>
                  <a:lnTo>
                    <a:pt x="40" y="1497"/>
                  </a:lnTo>
                  <a:lnTo>
                    <a:pt x="79" y="1694"/>
                  </a:lnTo>
                  <a:lnTo>
                    <a:pt x="138" y="1872"/>
                  </a:lnTo>
                  <a:lnTo>
                    <a:pt x="197" y="2069"/>
                  </a:lnTo>
                  <a:lnTo>
                    <a:pt x="276" y="2266"/>
                  </a:lnTo>
                  <a:lnTo>
                    <a:pt x="453" y="2640"/>
                  </a:lnTo>
                  <a:lnTo>
                    <a:pt x="690" y="2994"/>
                  </a:lnTo>
                  <a:lnTo>
                    <a:pt x="828" y="3152"/>
                  </a:lnTo>
                  <a:lnTo>
                    <a:pt x="965" y="3310"/>
                  </a:lnTo>
                  <a:lnTo>
                    <a:pt x="1103" y="3448"/>
                  </a:lnTo>
                  <a:lnTo>
                    <a:pt x="1241" y="3585"/>
                  </a:lnTo>
                  <a:lnTo>
                    <a:pt x="1399" y="3704"/>
                  </a:lnTo>
                  <a:lnTo>
                    <a:pt x="1556" y="3802"/>
                  </a:lnTo>
                  <a:lnTo>
                    <a:pt x="1793" y="3920"/>
                  </a:lnTo>
                  <a:lnTo>
                    <a:pt x="2029" y="3999"/>
                  </a:lnTo>
                  <a:lnTo>
                    <a:pt x="2226" y="4019"/>
                  </a:lnTo>
                  <a:lnTo>
                    <a:pt x="2423" y="3999"/>
                  </a:lnTo>
                  <a:lnTo>
                    <a:pt x="2600" y="3940"/>
                  </a:lnTo>
                  <a:lnTo>
                    <a:pt x="2758" y="3861"/>
                  </a:lnTo>
                  <a:lnTo>
                    <a:pt x="2896" y="3723"/>
                  </a:lnTo>
                  <a:lnTo>
                    <a:pt x="2994" y="3566"/>
                  </a:lnTo>
                  <a:lnTo>
                    <a:pt x="2620" y="3329"/>
                  </a:lnTo>
                  <a:lnTo>
                    <a:pt x="2522" y="3428"/>
                  </a:lnTo>
                  <a:lnTo>
                    <a:pt x="2423" y="3507"/>
                  </a:lnTo>
                  <a:lnTo>
                    <a:pt x="2305" y="3566"/>
                  </a:lnTo>
                  <a:lnTo>
                    <a:pt x="2187" y="3585"/>
                  </a:lnTo>
                  <a:lnTo>
                    <a:pt x="2049" y="3585"/>
                  </a:lnTo>
                  <a:lnTo>
                    <a:pt x="1891" y="3566"/>
                  </a:lnTo>
                  <a:lnTo>
                    <a:pt x="1734" y="3507"/>
                  </a:lnTo>
                  <a:lnTo>
                    <a:pt x="1556" y="3428"/>
                  </a:lnTo>
                  <a:lnTo>
                    <a:pt x="1438" y="3349"/>
                  </a:lnTo>
                  <a:lnTo>
                    <a:pt x="1320" y="3251"/>
                  </a:lnTo>
                  <a:lnTo>
                    <a:pt x="1084" y="3034"/>
                  </a:lnTo>
                  <a:lnTo>
                    <a:pt x="887" y="2778"/>
                  </a:lnTo>
                  <a:lnTo>
                    <a:pt x="709" y="2502"/>
                  </a:lnTo>
                  <a:lnTo>
                    <a:pt x="552" y="2207"/>
                  </a:lnTo>
                  <a:lnTo>
                    <a:pt x="434" y="1911"/>
                  </a:lnTo>
                  <a:lnTo>
                    <a:pt x="375" y="1596"/>
                  </a:lnTo>
                  <a:lnTo>
                    <a:pt x="355" y="1458"/>
                  </a:lnTo>
                  <a:lnTo>
                    <a:pt x="335" y="1300"/>
                  </a:lnTo>
                  <a:lnTo>
                    <a:pt x="355" y="1163"/>
                  </a:lnTo>
                  <a:lnTo>
                    <a:pt x="375" y="1044"/>
                  </a:lnTo>
                  <a:lnTo>
                    <a:pt x="394" y="926"/>
                  </a:lnTo>
                  <a:lnTo>
                    <a:pt x="434" y="808"/>
                  </a:lnTo>
                  <a:lnTo>
                    <a:pt x="493" y="709"/>
                  </a:lnTo>
                  <a:lnTo>
                    <a:pt x="552" y="631"/>
                  </a:lnTo>
                  <a:lnTo>
                    <a:pt x="631" y="572"/>
                  </a:lnTo>
                  <a:lnTo>
                    <a:pt x="709" y="513"/>
                  </a:lnTo>
                  <a:lnTo>
                    <a:pt x="788" y="473"/>
                  </a:lnTo>
                  <a:lnTo>
                    <a:pt x="887" y="453"/>
                  </a:lnTo>
                  <a:lnTo>
                    <a:pt x="985" y="434"/>
                  </a:lnTo>
                  <a:lnTo>
                    <a:pt x="1103" y="434"/>
                  </a:lnTo>
                  <a:lnTo>
                    <a:pt x="1202" y="453"/>
                  </a:lnTo>
                  <a:lnTo>
                    <a:pt x="1320" y="493"/>
                  </a:lnTo>
                  <a:lnTo>
                    <a:pt x="1438" y="532"/>
                  </a:lnTo>
                  <a:lnTo>
                    <a:pt x="1576" y="611"/>
                  </a:lnTo>
                  <a:lnTo>
                    <a:pt x="1773" y="729"/>
                  </a:lnTo>
                  <a:lnTo>
                    <a:pt x="1950" y="887"/>
                  </a:lnTo>
                  <a:lnTo>
                    <a:pt x="2108" y="1064"/>
                  </a:lnTo>
                  <a:lnTo>
                    <a:pt x="2266" y="1261"/>
                  </a:lnTo>
                  <a:lnTo>
                    <a:pt x="2403" y="1478"/>
                  </a:lnTo>
                  <a:lnTo>
                    <a:pt x="2541" y="1694"/>
                  </a:lnTo>
                  <a:lnTo>
                    <a:pt x="2640" y="1931"/>
                  </a:lnTo>
                  <a:lnTo>
                    <a:pt x="2719" y="2167"/>
                  </a:lnTo>
                  <a:lnTo>
                    <a:pt x="3073" y="2364"/>
                  </a:lnTo>
                  <a:lnTo>
                    <a:pt x="2975" y="2049"/>
                  </a:lnTo>
                  <a:lnTo>
                    <a:pt x="2857" y="1734"/>
                  </a:lnTo>
                  <a:lnTo>
                    <a:pt x="2699" y="1419"/>
                  </a:lnTo>
                  <a:lnTo>
                    <a:pt x="2522" y="1123"/>
                  </a:lnTo>
                  <a:lnTo>
                    <a:pt x="2305" y="847"/>
                  </a:lnTo>
                  <a:lnTo>
                    <a:pt x="2088" y="611"/>
                  </a:lnTo>
                  <a:lnTo>
                    <a:pt x="1832" y="394"/>
                  </a:lnTo>
                  <a:lnTo>
                    <a:pt x="1576" y="217"/>
                  </a:lnTo>
                  <a:lnTo>
                    <a:pt x="1419" y="138"/>
                  </a:lnTo>
                  <a:lnTo>
                    <a:pt x="1261" y="79"/>
                  </a:lnTo>
                  <a:lnTo>
                    <a:pt x="1103" y="40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7"/>
            <p:cNvSpPr/>
            <p:nvPr/>
          </p:nvSpPr>
          <p:spPr>
            <a:xfrm>
              <a:off x="4515175" y="1662300"/>
              <a:ext cx="33500" cy="11350"/>
            </a:xfrm>
            <a:custGeom>
              <a:avLst/>
              <a:gdLst/>
              <a:ahLst/>
              <a:cxnLst/>
              <a:rect l="l" t="t" r="r" b="b"/>
              <a:pathLst>
                <a:path w="1340" h="454" extrusionOk="0">
                  <a:moveTo>
                    <a:pt x="473" y="0"/>
                  </a:moveTo>
                  <a:lnTo>
                    <a:pt x="0" y="276"/>
                  </a:lnTo>
                  <a:lnTo>
                    <a:pt x="119" y="355"/>
                  </a:lnTo>
                  <a:lnTo>
                    <a:pt x="256" y="394"/>
                  </a:lnTo>
                  <a:lnTo>
                    <a:pt x="375" y="434"/>
                  </a:lnTo>
                  <a:lnTo>
                    <a:pt x="473" y="453"/>
                  </a:lnTo>
                  <a:lnTo>
                    <a:pt x="591" y="453"/>
                  </a:lnTo>
                  <a:lnTo>
                    <a:pt x="690" y="434"/>
                  </a:lnTo>
                  <a:lnTo>
                    <a:pt x="788" y="414"/>
                  </a:lnTo>
                  <a:lnTo>
                    <a:pt x="867" y="355"/>
                  </a:lnTo>
                  <a:lnTo>
                    <a:pt x="1340" y="99"/>
                  </a:lnTo>
                  <a:lnTo>
                    <a:pt x="1340" y="99"/>
                  </a:lnTo>
                  <a:lnTo>
                    <a:pt x="1261" y="138"/>
                  </a:lnTo>
                  <a:lnTo>
                    <a:pt x="1163" y="158"/>
                  </a:lnTo>
                  <a:lnTo>
                    <a:pt x="1064" y="178"/>
                  </a:lnTo>
                  <a:lnTo>
                    <a:pt x="946" y="178"/>
                  </a:lnTo>
                  <a:lnTo>
                    <a:pt x="847" y="158"/>
                  </a:lnTo>
                  <a:lnTo>
                    <a:pt x="729" y="119"/>
                  </a:lnTo>
                  <a:lnTo>
                    <a:pt x="591" y="7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7"/>
            <p:cNvSpPr/>
            <p:nvPr/>
          </p:nvSpPr>
          <p:spPr>
            <a:xfrm>
              <a:off x="4484650" y="1589900"/>
              <a:ext cx="42375" cy="79325"/>
            </a:xfrm>
            <a:custGeom>
              <a:avLst/>
              <a:gdLst/>
              <a:ahLst/>
              <a:cxnLst/>
              <a:rect l="l" t="t" r="r" b="b"/>
              <a:pathLst>
                <a:path w="1695" h="3173" extrusionOk="0">
                  <a:moveTo>
                    <a:pt x="827" y="1"/>
                  </a:moveTo>
                  <a:lnTo>
                    <a:pt x="355" y="276"/>
                  </a:lnTo>
                  <a:lnTo>
                    <a:pt x="276" y="336"/>
                  </a:lnTo>
                  <a:lnTo>
                    <a:pt x="217" y="395"/>
                  </a:lnTo>
                  <a:lnTo>
                    <a:pt x="158" y="473"/>
                  </a:lnTo>
                  <a:lnTo>
                    <a:pt x="99" y="572"/>
                  </a:lnTo>
                  <a:lnTo>
                    <a:pt x="59" y="670"/>
                  </a:lnTo>
                  <a:lnTo>
                    <a:pt x="20" y="789"/>
                  </a:lnTo>
                  <a:lnTo>
                    <a:pt x="0" y="927"/>
                  </a:lnTo>
                  <a:lnTo>
                    <a:pt x="0" y="1064"/>
                  </a:lnTo>
                  <a:lnTo>
                    <a:pt x="0" y="1202"/>
                  </a:lnTo>
                  <a:lnTo>
                    <a:pt x="20" y="1360"/>
                  </a:lnTo>
                  <a:lnTo>
                    <a:pt x="99" y="1655"/>
                  </a:lnTo>
                  <a:lnTo>
                    <a:pt x="217" y="1971"/>
                  </a:lnTo>
                  <a:lnTo>
                    <a:pt x="355" y="2266"/>
                  </a:lnTo>
                  <a:lnTo>
                    <a:pt x="532" y="2542"/>
                  </a:lnTo>
                  <a:lnTo>
                    <a:pt x="749" y="2798"/>
                  </a:lnTo>
                  <a:lnTo>
                    <a:pt x="985" y="3015"/>
                  </a:lnTo>
                  <a:lnTo>
                    <a:pt x="1103" y="3093"/>
                  </a:lnTo>
                  <a:lnTo>
                    <a:pt x="1221" y="3172"/>
                  </a:lnTo>
                  <a:lnTo>
                    <a:pt x="1694" y="2896"/>
                  </a:lnTo>
                  <a:lnTo>
                    <a:pt x="1576" y="2818"/>
                  </a:lnTo>
                  <a:lnTo>
                    <a:pt x="1458" y="2739"/>
                  </a:lnTo>
                  <a:lnTo>
                    <a:pt x="1221" y="2522"/>
                  </a:lnTo>
                  <a:lnTo>
                    <a:pt x="1005" y="2266"/>
                  </a:lnTo>
                  <a:lnTo>
                    <a:pt x="827" y="1990"/>
                  </a:lnTo>
                  <a:lnTo>
                    <a:pt x="689" y="1695"/>
                  </a:lnTo>
                  <a:lnTo>
                    <a:pt x="571" y="1399"/>
                  </a:lnTo>
                  <a:lnTo>
                    <a:pt x="493" y="1084"/>
                  </a:lnTo>
                  <a:lnTo>
                    <a:pt x="473" y="927"/>
                  </a:lnTo>
                  <a:lnTo>
                    <a:pt x="473" y="789"/>
                  </a:lnTo>
                  <a:lnTo>
                    <a:pt x="473" y="651"/>
                  </a:lnTo>
                  <a:lnTo>
                    <a:pt x="493" y="513"/>
                  </a:lnTo>
                  <a:lnTo>
                    <a:pt x="532" y="395"/>
                  </a:lnTo>
                  <a:lnTo>
                    <a:pt x="571" y="296"/>
                  </a:lnTo>
                  <a:lnTo>
                    <a:pt x="630" y="198"/>
                  </a:lnTo>
                  <a:lnTo>
                    <a:pt x="689" y="119"/>
                  </a:lnTo>
                  <a:lnTo>
                    <a:pt x="749" y="60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7"/>
            <p:cNvSpPr/>
            <p:nvPr/>
          </p:nvSpPr>
          <p:spPr>
            <a:xfrm>
              <a:off x="4487600" y="1577100"/>
              <a:ext cx="76850" cy="66025"/>
            </a:xfrm>
            <a:custGeom>
              <a:avLst/>
              <a:gdLst/>
              <a:ahLst/>
              <a:cxnLst/>
              <a:rect l="l" t="t" r="r" b="b"/>
              <a:pathLst>
                <a:path w="3074" h="2641" extrusionOk="0">
                  <a:moveTo>
                    <a:pt x="847" y="1"/>
                  </a:moveTo>
                  <a:lnTo>
                    <a:pt x="709" y="20"/>
                  </a:lnTo>
                  <a:lnTo>
                    <a:pt x="591" y="60"/>
                  </a:lnTo>
                  <a:lnTo>
                    <a:pt x="473" y="99"/>
                  </a:lnTo>
                  <a:lnTo>
                    <a:pt x="0" y="375"/>
                  </a:lnTo>
                  <a:lnTo>
                    <a:pt x="118" y="335"/>
                  </a:lnTo>
                  <a:lnTo>
                    <a:pt x="237" y="296"/>
                  </a:lnTo>
                  <a:lnTo>
                    <a:pt x="375" y="276"/>
                  </a:lnTo>
                  <a:lnTo>
                    <a:pt x="493" y="276"/>
                  </a:lnTo>
                  <a:lnTo>
                    <a:pt x="650" y="296"/>
                  </a:lnTo>
                  <a:lnTo>
                    <a:pt x="788" y="335"/>
                  </a:lnTo>
                  <a:lnTo>
                    <a:pt x="946" y="395"/>
                  </a:lnTo>
                  <a:lnTo>
                    <a:pt x="1123" y="493"/>
                  </a:lnTo>
                  <a:lnTo>
                    <a:pt x="1379" y="670"/>
                  </a:lnTo>
                  <a:lnTo>
                    <a:pt x="1615" y="867"/>
                  </a:lnTo>
                  <a:lnTo>
                    <a:pt x="1852" y="1123"/>
                  </a:lnTo>
                  <a:lnTo>
                    <a:pt x="2049" y="1399"/>
                  </a:lnTo>
                  <a:lnTo>
                    <a:pt x="2246" y="1695"/>
                  </a:lnTo>
                  <a:lnTo>
                    <a:pt x="2384" y="1990"/>
                  </a:lnTo>
                  <a:lnTo>
                    <a:pt x="2522" y="2305"/>
                  </a:lnTo>
                  <a:lnTo>
                    <a:pt x="2600" y="2640"/>
                  </a:lnTo>
                  <a:lnTo>
                    <a:pt x="3073" y="2364"/>
                  </a:lnTo>
                  <a:lnTo>
                    <a:pt x="2994" y="2029"/>
                  </a:lnTo>
                  <a:lnTo>
                    <a:pt x="2856" y="1714"/>
                  </a:lnTo>
                  <a:lnTo>
                    <a:pt x="2719" y="1419"/>
                  </a:lnTo>
                  <a:lnTo>
                    <a:pt x="2522" y="1123"/>
                  </a:lnTo>
                  <a:lnTo>
                    <a:pt x="2325" y="848"/>
                  </a:lnTo>
                  <a:lnTo>
                    <a:pt x="2088" y="591"/>
                  </a:lnTo>
                  <a:lnTo>
                    <a:pt x="1852" y="395"/>
                  </a:lnTo>
                  <a:lnTo>
                    <a:pt x="1576" y="217"/>
                  </a:lnTo>
                  <a:lnTo>
                    <a:pt x="1419" y="138"/>
                  </a:lnTo>
                  <a:lnTo>
                    <a:pt x="1261" y="60"/>
                  </a:lnTo>
                  <a:lnTo>
                    <a:pt x="1123" y="20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7"/>
            <p:cNvSpPr/>
            <p:nvPr/>
          </p:nvSpPr>
          <p:spPr>
            <a:xfrm>
              <a:off x="4476275" y="1584000"/>
              <a:ext cx="76350" cy="100475"/>
            </a:xfrm>
            <a:custGeom>
              <a:avLst/>
              <a:gdLst/>
              <a:ahLst/>
              <a:cxnLst/>
              <a:rect l="l" t="t" r="r" b="b"/>
              <a:pathLst>
                <a:path w="3054" h="4019" extrusionOk="0">
                  <a:moveTo>
                    <a:pt x="828" y="0"/>
                  </a:moveTo>
                  <a:lnTo>
                    <a:pt x="690" y="20"/>
                  </a:lnTo>
                  <a:lnTo>
                    <a:pt x="571" y="40"/>
                  </a:lnTo>
                  <a:lnTo>
                    <a:pt x="453" y="99"/>
                  </a:lnTo>
                  <a:lnTo>
                    <a:pt x="355" y="178"/>
                  </a:lnTo>
                  <a:lnTo>
                    <a:pt x="276" y="256"/>
                  </a:lnTo>
                  <a:lnTo>
                    <a:pt x="197" y="355"/>
                  </a:lnTo>
                  <a:lnTo>
                    <a:pt x="118" y="473"/>
                  </a:lnTo>
                  <a:lnTo>
                    <a:pt x="79" y="611"/>
                  </a:lnTo>
                  <a:lnTo>
                    <a:pt x="40" y="769"/>
                  </a:lnTo>
                  <a:lnTo>
                    <a:pt x="0" y="926"/>
                  </a:lnTo>
                  <a:lnTo>
                    <a:pt x="0" y="1103"/>
                  </a:lnTo>
                  <a:lnTo>
                    <a:pt x="0" y="1300"/>
                  </a:lnTo>
                  <a:lnTo>
                    <a:pt x="40" y="1478"/>
                  </a:lnTo>
                  <a:lnTo>
                    <a:pt x="79" y="1675"/>
                  </a:lnTo>
                  <a:lnTo>
                    <a:pt x="118" y="1872"/>
                  </a:lnTo>
                  <a:lnTo>
                    <a:pt x="177" y="2069"/>
                  </a:lnTo>
                  <a:lnTo>
                    <a:pt x="256" y="2266"/>
                  </a:lnTo>
                  <a:lnTo>
                    <a:pt x="453" y="2640"/>
                  </a:lnTo>
                  <a:lnTo>
                    <a:pt x="690" y="2994"/>
                  </a:lnTo>
                  <a:lnTo>
                    <a:pt x="808" y="3152"/>
                  </a:lnTo>
                  <a:lnTo>
                    <a:pt x="946" y="3310"/>
                  </a:lnTo>
                  <a:lnTo>
                    <a:pt x="1084" y="3448"/>
                  </a:lnTo>
                  <a:lnTo>
                    <a:pt x="1241" y="3585"/>
                  </a:lnTo>
                  <a:lnTo>
                    <a:pt x="1399" y="3704"/>
                  </a:lnTo>
                  <a:lnTo>
                    <a:pt x="1556" y="3802"/>
                  </a:lnTo>
                  <a:lnTo>
                    <a:pt x="1793" y="3920"/>
                  </a:lnTo>
                  <a:lnTo>
                    <a:pt x="2009" y="3979"/>
                  </a:lnTo>
                  <a:lnTo>
                    <a:pt x="2226" y="4019"/>
                  </a:lnTo>
                  <a:lnTo>
                    <a:pt x="2423" y="3999"/>
                  </a:lnTo>
                  <a:lnTo>
                    <a:pt x="2600" y="3940"/>
                  </a:lnTo>
                  <a:lnTo>
                    <a:pt x="2758" y="3841"/>
                  </a:lnTo>
                  <a:lnTo>
                    <a:pt x="2876" y="3723"/>
                  </a:lnTo>
                  <a:lnTo>
                    <a:pt x="2994" y="3546"/>
                  </a:lnTo>
                  <a:lnTo>
                    <a:pt x="2600" y="3329"/>
                  </a:lnTo>
                  <a:lnTo>
                    <a:pt x="2522" y="3428"/>
                  </a:lnTo>
                  <a:lnTo>
                    <a:pt x="2423" y="3507"/>
                  </a:lnTo>
                  <a:lnTo>
                    <a:pt x="2305" y="3546"/>
                  </a:lnTo>
                  <a:lnTo>
                    <a:pt x="2167" y="3585"/>
                  </a:lnTo>
                  <a:lnTo>
                    <a:pt x="2029" y="3585"/>
                  </a:lnTo>
                  <a:lnTo>
                    <a:pt x="1872" y="3546"/>
                  </a:lnTo>
                  <a:lnTo>
                    <a:pt x="1714" y="3487"/>
                  </a:lnTo>
                  <a:lnTo>
                    <a:pt x="1556" y="3408"/>
                  </a:lnTo>
                  <a:lnTo>
                    <a:pt x="1438" y="3329"/>
                  </a:lnTo>
                  <a:lnTo>
                    <a:pt x="1320" y="3251"/>
                  </a:lnTo>
                  <a:lnTo>
                    <a:pt x="1084" y="303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52" y="2207"/>
                  </a:lnTo>
                  <a:lnTo>
                    <a:pt x="434" y="1891"/>
                  </a:lnTo>
                  <a:lnTo>
                    <a:pt x="355" y="1596"/>
                  </a:lnTo>
                  <a:lnTo>
                    <a:pt x="335" y="1438"/>
                  </a:lnTo>
                  <a:lnTo>
                    <a:pt x="335" y="1300"/>
                  </a:lnTo>
                  <a:lnTo>
                    <a:pt x="335" y="1163"/>
                  </a:lnTo>
                  <a:lnTo>
                    <a:pt x="355" y="1025"/>
                  </a:lnTo>
                  <a:lnTo>
                    <a:pt x="394" y="906"/>
                  </a:lnTo>
                  <a:lnTo>
                    <a:pt x="434" y="808"/>
                  </a:lnTo>
                  <a:lnTo>
                    <a:pt x="493" y="709"/>
                  </a:lnTo>
                  <a:lnTo>
                    <a:pt x="552" y="631"/>
                  </a:lnTo>
                  <a:lnTo>
                    <a:pt x="611" y="572"/>
                  </a:lnTo>
                  <a:lnTo>
                    <a:pt x="690" y="512"/>
                  </a:lnTo>
                  <a:lnTo>
                    <a:pt x="788" y="473"/>
                  </a:lnTo>
                  <a:lnTo>
                    <a:pt x="887" y="434"/>
                  </a:lnTo>
                  <a:lnTo>
                    <a:pt x="1084" y="434"/>
                  </a:lnTo>
                  <a:lnTo>
                    <a:pt x="1202" y="453"/>
                  </a:lnTo>
                  <a:lnTo>
                    <a:pt x="1320" y="473"/>
                  </a:lnTo>
                  <a:lnTo>
                    <a:pt x="1438" y="532"/>
                  </a:lnTo>
                  <a:lnTo>
                    <a:pt x="1556" y="591"/>
                  </a:lnTo>
                  <a:lnTo>
                    <a:pt x="1753" y="729"/>
                  </a:lnTo>
                  <a:lnTo>
                    <a:pt x="1931" y="867"/>
                  </a:lnTo>
                  <a:lnTo>
                    <a:pt x="2108" y="1044"/>
                  </a:lnTo>
                  <a:lnTo>
                    <a:pt x="2265" y="1241"/>
                  </a:lnTo>
                  <a:lnTo>
                    <a:pt x="2403" y="1458"/>
                  </a:lnTo>
                  <a:lnTo>
                    <a:pt x="2522" y="1694"/>
                  </a:lnTo>
                  <a:lnTo>
                    <a:pt x="2620" y="1911"/>
                  </a:lnTo>
                  <a:lnTo>
                    <a:pt x="2699" y="2147"/>
                  </a:lnTo>
                  <a:lnTo>
                    <a:pt x="3053" y="2364"/>
                  </a:lnTo>
                  <a:lnTo>
                    <a:pt x="2975" y="2029"/>
                  </a:lnTo>
                  <a:lnTo>
                    <a:pt x="2837" y="1714"/>
                  </a:lnTo>
                  <a:lnTo>
                    <a:pt x="2699" y="1419"/>
                  </a:lnTo>
                  <a:lnTo>
                    <a:pt x="2502" y="1123"/>
                  </a:lnTo>
                  <a:lnTo>
                    <a:pt x="2305" y="847"/>
                  </a:lnTo>
                  <a:lnTo>
                    <a:pt x="2068" y="591"/>
                  </a:lnTo>
                  <a:lnTo>
                    <a:pt x="1832" y="394"/>
                  </a:lnTo>
                  <a:lnTo>
                    <a:pt x="1576" y="217"/>
                  </a:lnTo>
                  <a:lnTo>
                    <a:pt x="1399" y="138"/>
                  </a:lnTo>
                  <a:lnTo>
                    <a:pt x="1261" y="59"/>
                  </a:lnTo>
                  <a:lnTo>
                    <a:pt x="1103" y="20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7"/>
            <p:cNvSpPr/>
            <p:nvPr/>
          </p:nvSpPr>
          <p:spPr>
            <a:xfrm>
              <a:off x="4592000" y="1615025"/>
              <a:ext cx="33500" cy="10850"/>
            </a:xfrm>
            <a:custGeom>
              <a:avLst/>
              <a:gdLst/>
              <a:ahLst/>
              <a:cxnLst/>
              <a:rect l="l" t="t" r="r" b="b"/>
              <a:pathLst>
                <a:path w="1340" h="434" extrusionOk="0">
                  <a:moveTo>
                    <a:pt x="473" y="0"/>
                  </a:moveTo>
                  <a:lnTo>
                    <a:pt x="0" y="276"/>
                  </a:lnTo>
                  <a:lnTo>
                    <a:pt x="118" y="335"/>
                  </a:lnTo>
                  <a:lnTo>
                    <a:pt x="237" y="394"/>
                  </a:lnTo>
                  <a:lnTo>
                    <a:pt x="355" y="414"/>
                  </a:lnTo>
                  <a:lnTo>
                    <a:pt x="473" y="434"/>
                  </a:lnTo>
                  <a:lnTo>
                    <a:pt x="670" y="434"/>
                  </a:lnTo>
                  <a:lnTo>
                    <a:pt x="768" y="394"/>
                  </a:lnTo>
                  <a:lnTo>
                    <a:pt x="867" y="355"/>
                  </a:lnTo>
                  <a:lnTo>
                    <a:pt x="1340" y="79"/>
                  </a:lnTo>
                  <a:lnTo>
                    <a:pt x="1241" y="119"/>
                  </a:lnTo>
                  <a:lnTo>
                    <a:pt x="1143" y="158"/>
                  </a:lnTo>
                  <a:lnTo>
                    <a:pt x="946" y="158"/>
                  </a:lnTo>
                  <a:lnTo>
                    <a:pt x="828" y="138"/>
                  </a:lnTo>
                  <a:lnTo>
                    <a:pt x="709" y="119"/>
                  </a:lnTo>
                  <a:lnTo>
                    <a:pt x="591" y="5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7"/>
            <p:cNvSpPr/>
            <p:nvPr/>
          </p:nvSpPr>
          <p:spPr>
            <a:xfrm>
              <a:off x="4561450" y="1542625"/>
              <a:ext cx="42400" cy="79325"/>
            </a:xfrm>
            <a:custGeom>
              <a:avLst/>
              <a:gdLst/>
              <a:ahLst/>
              <a:cxnLst/>
              <a:rect l="l" t="t" r="r" b="b"/>
              <a:pathLst>
                <a:path w="1696" h="3173" extrusionOk="0">
                  <a:moveTo>
                    <a:pt x="828" y="1"/>
                  </a:moveTo>
                  <a:lnTo>
                    <a:pt x="750" y="40"/>
                  </a:lnTo>
                  <a:lnTo>
                    <a:pt x="742" y="47"/>
                  </a:lnTo>
                  <a:lnTo>
                    <a:pt x="828" y="1"/>
                  </a:lnTo>
                  <a:close/>
                  <a:moveTo>
                    <a:pt x="742" y="47"/>
                  </a:moveTo>
                  <a:lnTo>
                    <a:pt x="356" y="257"/>
                  </a:lnTo>
                  <a:lnTo>
                    <a:pt x="277" y="316"/>
                  </a:lnTo>
                  <a:lnTo>
                    <a:pt x="198" y="395"/>
                  </a:lnTo>
                  <a:lnTo>
                    <a:pt x="139" y="473"/>
                  </a:lnTo>
                  <a:lnTo>
                    <a:pt x="99" y="572"/>
                  </a:lnTo>
                  <a:lnTo>
                    <a:pt x="60" y="670"/>
                  </a:lnTo>
                  <a:lnTo>
                    <a:pt x="21" y="789"/>
                  </a:lnTo>
                  <a:lnTo>
                    <a:pt x="1" y="907"/>
                  </a:lnTo>
                  <a:lnTo>
                    <a:pt x="1" y="1045"/>
                  </a:lnTo>
                  <a:lnTo>
                    <a:pt x="1" y="1202"/>
                  </a:lnTo>
                  <a:lnTo>
                    <a:pt x="21" y="1360"/>
                  </a:lnTo>
                  <a:lnTo>
                    <a:pt x="99" y="1655"/>
                  </a:lnTo>
                  <a:lnTo>
                    <a:pt x="198" y="1970"/>
                  </a:lnTo>
                  <a:lnTo>
                    <a:pt x="356" y="2266"/>
                  </a:lnTo>
                  <a:lnTo>
                    <a:pt x="533" y="2542"/>
                  </a:lnTo>
                  <a:lnTo>
                    <a:pt x="730" y="2778"/>
                  </a:lnTo>
                  <a:lnTo>
                    <a:pt x="966" y="2995"/>
                  </a:lnTo>
                  <a:lnTo>
                    <a:pt x="1084" y="3093"/>
                  </a:lnTo>
                  <a:lnTo>
                    <a:pt x="1222" y="3172"/>
                  </a:lnTo>
                  <a:lnTo>
                    <a:pt x="1695" y="2896"/>
                  </a:lnTo>
                  <a:lnTo>
                    <a:pt x="1557" y="2818"/>
                  </a:lnTo>
                  <a:lnTo>
                    <a:pt x="1439" y="2719"/>
                  </a:lnTo>
                  <a:lnTo>
                    <a:pt x="1203" y="2502"/>
                  </a:lnTo>
                  <a:lnTo>
                    <a:pt x="1006" y="2266"/>
                  </a:lnTo>
                  <a:lnTo>
                    <a:pt x="828" y="1990"/>
                  </a:lnTo>
                  <a:lnTo>
                    <a:pt x="671" y="1695"/>
                  </a:lnTo>
                  <a:lnTo>
                    <a:pt x="553" y="1380"/>
                  </a:lnTo>
                  <a:lnTo>
                    <a:pt x="493" y="1084"/>
                  </a:lnTo>
                  <a:lnTo>
                    <a:pt x="474" y="926"/>
                  </a:lnTo>
                  <a:lnTo>
                    <a:pt x="474" y="789"/>
                  </a:lnTo>
                  <a:lnTo>
                    <a:pt x="474" y="631"/>
                  </a:lnTo>
                  <a:lnTo>
                    <a:pt x="493" y="513"/>
                  </a:lnTo>
                  <a:lnTo>
                    <a:pt x="533" y="395"/>
                  </a:lnTo>
                  <a:lnTo>
                    <a:pt x="572" y="296"/>
                  </a:lnTo>
                  <a:lnTo>
                    <a:pt x="612" y="198"/>
                  </a:lnTo>
                  <a:lnTo>
                    <a:pt x="671" y="119"/>
                  </a:lnTo>
                  <a:lnTo>
                    <a:pt x="742" y="47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7"/>
            <p:cNvSpPr/>
            <p:nvPr/>
          </p:nvSpPr>
          <p:spPr>
            <a:xfrm>
              <a:off x="4564425" y="1529825"/>
              <a:ext cx="76850" cy="65525"/>
            </a:xfrm>
            <a:custGeom>
              <a:avLst/>
              <a:gdLst/>
              <a:ahLst/>
              <a:cxnLst/>
              <a:rect l="l" t="t" r="r" b="b"/>
              <a:pathLst>
                <a:path w="3074" h="2621" extrusionOk="0">
                  <a:moveTo>
                    <a:pt x="104" y="314"/>
                  </a:moveTo>
                  <a:lnTo>
                    <a:pt x="99" y="316"/>
                  </a:lnTo>
                  <a:lnTo>
                    <a:pt x="0" y="375"/>
                  </a:lnTo>
                  <a:lnTo>
                    <a:pt x="104" y="314"/>
                  </a:lnTo>
                  <a:close/>
                  <a:moveTo>
                    <a:pt x="709" y="1"/>
                  </a:moveTo>
                  <a:lnTo>
                    <a:pt x="571" y="40"/>
                  </a:lnTo>
                  <a:lnTo>
                    <a:pt x="473" y="99"/>
                  </a:lnTo>
                  <a:lnTo>
                    <a:pt x="104" y="314"/>
                  </a:lnTo>
                  <a:lnTo>
                    <a:pt x="104" y="314"/>
                  </a:lnTo>
                  <a:lnTo>
                    <a:pt x="237" y="276"/>
                  </a:lnTo>
                  <a:lnTo>
                    <a:pt x="493" y="276"/>
                  </a:lnTo>
                  <a:lnTo>
                    <a:pt x="631" y="296"/>
                  </a:lnTo>
                  <a:lnTo>
                    <a:pt x="788" y="335"/>
                  </a:lnTo>
                  <a:lnTo>
                    <a:pt x="946" y="394"/>
                  </a:lnTo>
                  <a:lnTo>
                    <a:pt x="1103" y="473"/>
                  </a:lnTo>
                  <a:lnTo>
                    <a:pt x="1359" y="651"/>
                  </a:lnTo>
                  <a:lnTo>
                    <a:pt x="1615" y="867"/>
                  </a:lnTo>
                  <a:lnTo>
                    <a:pt x="1832" y="1104"/>
                  </a:lnTo>
                  <a:lnTo>
                    <a:pt x="2049" y="1379"/>
                  </a:lnTo>
                  <a:lnTo>
                    <a:pt x="2226" y="1675"/>
                  </a:lnTo>
                  <a:lnTo>
                    <a:pt x="2384" y="1990"/>
                  </a:lnTo>
                  <a:lnTo>
                    <a:pt x="2502" y="2305"/>
                  </a:lnTo>
                  <a:lnTo>
                    <a:pt x="2600" y="2620"/>
                  </a:lnTo>
                  <a:lnTo>
                    <a:pt x="3073" y="2345"/>
                  </a:lnTo>
                  <a:lnTo>
                    <a:pt x="2975" y="2029"/>
                  </a:lnTo>
                  <a:lnTo>
                    <a:pt x="2856" y="1714"/>
                  </a:lnTo>
                  <a:lnTo>
                    <a:pt x="2699" y="1399"/>
                  </a:lnTo>
                  <a:lnTo>
                    <a:pt x="2522" y="1104"/>
                  </a:lnTo>
                  <a:lnTo>
                    <a:pt x="2305" y="848"/>
                  </a:lnTo>
                  <a:lnTo>
                    <a:pt x="2088" y="591"/>
                  </a:lnTo>
                  <a:lnTo>
                    <a:pt x="1832" y="375"/>
                  </a:lnTo>
                  <a:lnTo>
                    <a:pt x="1576" y="197"/>
                  </a:lnTo>
                  <a:lnTo>
                    <a:pt x="1418" y="119"/>
                  </a:lnTo>
                  <a:lnTo>
                    <a:pt x="1261" y="60"/>
                  </a:lnTo>
                  <a:lnTo>
                    <a:pt x="1103" y="20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7"/>
            <p:cNvSpPr/>
            <p:nvPr/>
          </p:nvSpPr>
          <p:spPr>
            <a:xfrm>
              <a:off x="4553100" y="1536725"/>
              <a:ext cx="76350" cy="100000"/>
            </a:xfrm>
            <a:custGeom>
              <a:avLst/>
              <a:gdLst/>
              <a:ahLst/>
              <a:cxnLst/>
              <a:rect l="l" t="t" r="r" b="b"/>
              <a:pathLst>
                <a:path w="3054" h="4000" extrusionOk="0">
                  <a:moveTo>
                    <a:pt x="690" y="0"/>
                  </a:moveTo>
                  <a:lnTo>
                    <a:pt x="571" y="40"/>
                  </a:lnTo>
                  <a:lnTo>
                    <a:pt x="453" y="99"/>
                  </a:lnTo>
                  <a:lnTo>
                    <a:pt x="355" y="158"/>
                  </a:lnTo>
                  <a:lnTo>
                    <a:pt x="256" y="256"/>
                  </a:lnTo>
                  <a:lnTo>
                    <a:pt x="177" y="355"/>
                  </a:lnTo>
                  <a:lnTo>
                    <a:pt x="118" y="473"/>
                  </a:lnTo>
                  <a:lnTo>
                    <a:pt x="59" y="611"/>
                  </a:lnTo>
                  <a:lnTo>
                    <a:pt x="20" y="749"/>
                  </a:lnTo>
                  <a:lnTo>
                    <a:pt x="0" y="926"/>
                  </a:lnTo>
                  <a:lnTo>
                    <a:pt x="0" y="1103"/>
                  </a:lnTo>
                  <a:lnTo>
                    <a:pt x="0" y="1281"/>
                  </a:lnTo>
                  <a:lnTo>
                    <a:pt x="20" y="1478"/>
                  </a:lnTo>
                  <a:lnTo>
                    <a:pt x="59" y="1675"/>
                  </a:lnTo>
                  <a:lnTo>
                    <a:pt x="118" y="1872"/>
                  </a:lnTo>
                  <a:lnTo>
                    <a:pt x="177" y="2069"/>
                  </a:lnTo>
                  <a:lnTo>
                    <a:pt x="256" y="2246"/>
                  </a:lnTo>
                  <a:lnTo>
                    <a:pt x="453" y="2620"/>
                  </a:lnTo>
                  <a:lnTo>
                    <a:pt x="670" y="2975"/>
                  </a:lnTo>
                  <a:lnTo>
                    <a:pt x="808" y="3152"/>
                  </a:lnTo>
                  <a:lnTo>
                    <a:pt x="946" y="3290"/>
                  </a:lnTo>
                  <a:lnTo>
                    <a:pt x="1084" y="3447"/>
                  </a:lnTo>
                  <a:lnTo>
                    <a:pt x="1241" y="3566"/>
                  </a:lnTo>
                  <a:lnTo>
                    <a:pt x="1399" y="3684"/>
                  </a:lnTo>
                  <a:lnTo>
                    <a:pt x="1556" y="3782"/>
                  </a:lnTo>
                  <a:lnTo>
                    <a:pt x="1793" y="3901"/>
                  </a:lnTo>
                  <a:lnTo>
                    <a:pt x="2009" y="3979"/>
                  </a:lnTo>
                  <a:lnTo>
                    <a:pt x="2226" y="3999"/>
                  </a:lnTo>
                  <a:lnTo>
                    <a:pt x="2423" y="3979"/>
                  </a:lnTo>
                  <a:lnTo>
                    <a:pt x="2600" y="3940"/>
                  </a:lnTo>
                  <a:lnTo>
                    <a:pt x="2738" y="3841"/>
                  </a:lnTo>
                  <a:lnTo>
                    <a:pt x="2876" y="3704"/>
                  </a:lnTo>
                  <a:lnTo>
                    <a:pt x="2975" y="3546"/>
                  </a:lnTo>
                  <a:lnTo>
                    <a:pt x="2600" y="3329"/>
                  </a:lnTo>
                  <a:lnTo>
                    <a:pt x="2521" y="3428"/>
                  </a:lnTo>
                  <a:lnTo>
                    <a:pt x="2403" y="3487"/>
                  </a:lnTo>
                  <a:lnTo>
                    <a:pt x="2285" y="3546"/>
                  </a:lnTo>
                  <a:lnTo>
                    <a:pt x="2167" y="3566"/>
                  </a:lnTo>
                  <a:lnTo>
                    <a:pt x="2029" y="3566"/>
                  </a:lnTo>
                  <a:lnTo>
                    <a:pt x="1871" y="3546"/>
                  </a:lnTo>
                  <a:lnTo>
                    <a:pt x="1714" y="3487"/>
                  </a:lnTo>
                  <a:lnTo>
                    <a:pt x="1556" y="3408"/>
                  </a:lnTo>
                  <a:lnTo>
                    <a:pt x="1418" y="3329"/>
                  </a:lnTo>
                  <a:lnTo>
                    <a:pt x="1300" y="3231"/>
                  </a:lnTo>
                  <a:lnTo>
                    <a:pt x="1064" y="301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32" y="2206"/>
                  </a:lnTo>
                  <a:lnTo>
                    <a:pt x="433" y="1891"/>
                  </a:lnTo>
                  <a:lnTo>
                    <a:pt x="355" y="1596"/>
                  </a:lnTo>
                  <a:lnTo>
                    <a:pt x="335" y="1438"/>
                  </a:lnTo>
                  <a:lnTo>
                    <a:pt x="335" y="1281"/>
                  </a:lnTo>
                  <a:lnTo>
                    <a:pt x="335" y="1143"/>
                  </a:lnTo>
                  <a:lnTo>
                    <a:pt x="355" y="1025"/>
                  </a:lnTo>
                  <a:lnTo>
                    <a:pt x="394" y="906"/>
                  </a:lnTo>
                  <a:lnTo>
                    <a:pt x="433" y="788"/>
                  </a:lnTo>
                  <a:lnTo>
                    <a:pt x="473" y="709"/>
                  </a:lnTo>
                  <a:lnTo>
                    <a:pt x="532" y="631"/>
                  </a:lnTo>
                  <a:lnTo>
                    <a:pt x="611" y="552"/>
                  </a:lnTo>
                  <a:lnTo>
                    <a:pt x="690" y="493"/>
                  </a:lnTo>
                  <a:lnTo>
                    <a:pt x="768" y="453"/>
                  </a:lnTo>
                  <a:lnTo>
                    <a:pt x="867" y="434"/>
                  </a:lnTo>
                  <a:lnTo>
                    <a:pt x="965" y="414"/>
                  </a:lnTo>
                  <a:lnTo>
                    <a:pt x="1084" y="414"/>
                  </a:lnTo>
                  <a:lnTo>
                    <a:pt x="1202" y="434"/>
                  </a:lnTo>
                  <a:lnTo>
                    <a:pt x="1320" y="473"/>
                  </a:lnTo>
                  <a:lnTo>
                    <a:pt x="1438" y="532"/>
                  </a:lnTo>
                  <a:lnTo>
                    <a:pt x="1556" y="591"/>
                  </a:lnTo>
                  <a:lnTo>
                    <a:pt x="1753" y="709"/>
                  </a:lnTo>
                  <a:lnTo>
                    <a:pt x="1931" y="867"/>
                  </a:lnTo>
                  <a:lnTo>
                    <a:pt x="2108" y="1044"/>
                  </a:lnTo>
                  <a:lnTo>
                    <a:pt x="2246" y="1241"/>
                  </a:lnTo>
                  <a:lnTo>
                    <a:pt x="2403" y="1458"/>
                  </a:lnTo>
                  <a:lnTo>
                    <a:pt x="2521" y="1675"/>
                  </a:lnTo>
                  <a:lnTo>
                    <a:pt x="2620" y="1911"/>
                  </a:lnTo>
                  <a:lnTo>
                    <a:pt x="2699" y="2147"/>
                  </a:lnTo>
                  <a:lnTo>
                    <a:pt x="3053" y="2344"/>
                  </a:lnTo>
                  <a:lnTo>
                    <a:pt x="2955" y="2029"/>
                  </a:lnTo>
                  <a:lnTo>
                    <a:pt x="2837" y="1714"/>
                  </a:lnTo>
                  <a:lnTo>
                    <a:pt x="2679" y="1399"/>
                  </a:lnTo>
                  <a:lnTo>
                    <a:pt x="2502" y="1103"/>
                  </a:lnTo>
                  <a:lnTo>
                    <a:pt x="2285" y="828"/>
                  </a:lnTo>
                  <a:lnTo>
                    <a:pt x="2068" y="591"/>
                  </a:lnTo>
                  <a:lnTo>
                    <a:pt x="1812" y="375"/>
                  </a:lnTo>
                  <a:lnTo>
                    <a:pt x="1556" y="197"/>
                  </a:lnTo>
                  <a:lnTo>
                    <a:pt x="1399" y="118"/>
                  </a:lnTo>
                  <a:lnTo>
                    <a:pt x="1241" y="59"/>
                  </a:lnTo>
                  <a:lnTo>
                    <a:pt x="1103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7"/>
            <p:cNvSpPr/>
            <p:nvPr/>
          </p:nvSpPr>
          <p:spPr>
            <a:xfrm>
              <a:off x="4674225" y="1571200"/>
              <a:ext cx="33525" cy="10850"/>
            </a:xfrm>
            <a:custGeom>
              <a:avLst/>
              <a:gdLst/>
              <a:ahLst/>
              <a:cxnLst/>
              <a:rect l="l" t="t" r="r" b="b"/>
              <a:pathLst>
                <a:path w="1341" h="434" extrusionOk="0">
                  <a:moveTo>
                    <a:pt x="474" y="0"/>
                  </a:moveTo>
                  <a:lnTo>
                    <a:pt x="1" y="256"/>
                  </a:lnTo>
                  <a:lnTo>
                    <a:pt x="119" y="335"/>
                  </a:lnTo>
                  <a:lnTo>
                    <a:pt x="237" y="374"/>
                  </a:lnTo>
                  <a:lnTo>
                    <a:pt x="355" y="414"/>
                  </a:lnTo>
                  <a:lnTo>
                    <a:pt x="474" y="434"/>
                  </a:lnTo>
                  <a:lnTo>
                    <a:pt x="572" y="434"/>
                  </a:lnTo>
                  <a:lnTo>
                    <a:pt x="690" y="414"/>
                  </a:lnTo>
                  <a:lnTo>
                    <a:pt x="769" y="394"/>
                  </a:lnTo>
                  <a:lnTo>
                    <a:pt x="868" y="355"/>
                  </a:lnTo>
                  <a:lnTo>
                    <a:pt x="1340" y="79"/>
                  </a:lnTo>
                  <a:lnTo>
                    <a:pt x="1340" y="79"/>
                  </a:lnTo>
                  <a:lnTo>
                    <a:pt x="1242" y="118"/>
                  </a:lnTo>
                  <a:lnTo>
                    <a:pt x="1163" y="138"/>
                  </a:lnTo>
                  <a:lnTo>
                    <a:pt x="1045" y="158"/>
                  </a:lnTo>
                  <a:lnTo>
                    <a:pt x="946" y="158"/>
                  </a:lnTo>
                  <a:lnTo>
                    <a:pt x="828" y="138"/>
                  </a:lnTo>
                  <a:lnTo>
                    <a:pt x="710" y="99"/>
                  </a:lnTo>
                  <a:lnTo>
                    <a:pt x="592" y="59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7"/>
            <p:cNvSpPr/>
            <p:nvPr/>
          </p:nvSpPr>
          <p:spPr>
            <a:xfrm>
              <a:off x="4635325" y="1492400"/>
              <a:ext cx="76350" cy="100475"/>
            </a:xfrm>
            <a:custGeom>
              <a:avLst/>
              <a:gdLst/>
              <a:ahLst/>
              <a:cxnLst/>
              <a:rect l="l" t="t" r="r" b="b"/>
              <a:pathLst>
                <a:path w="3054" h="4019" extrusionOk="0">
                  <a:moveTo>
                    <a:pt x="828" y="0"/>
                  </a:moveTo>
                  <a:lnTo>
                    <a:pt x="690" y="20"/>
                  </a:lnTo>
                  <a:lnTo>
                    <a:pt x="572" y="60"/>
                  </a:lnTo>
                  <a:lnTo>
                    <a:pt x="454" y="99"/>
                  </a:lnTo>
                  <a:lnTo>
                    <a:pt x="355" y="178"/>
                  </a:lnTo>
                  <a:lnTo>
                    <a:pt x="257" y="257"/>
                  </a:lnTo>
                  <a:lnTo>
                    <a:pt x="178" y="355"/>
                  </a:lnTo>
                  <a:lnTo>
                    <a:pt x="119" y="473"/>
                  </a:lnTo>
                  <a:lnTo>
                    <a:pt x="60" y="611"/>
                  </a:lnTo>
                  <a:lnTo>
                    <a:pt x="20" y="769"/>
                  </a:lnTo>
                  <a:lnTo>
                    <a:pt x="1" y="926"/>
                  </a:lnTo>
                  <a:lnTo>
                    <a:pt x="1" y="1104"/>
                  </a:lnTo>
                  <a:lnTo>
                    <a:pt x="1" y="1301"/>
                  </a:lnTo>
                  <a:lnTo>
                    <a:pt x="20" y="1478"/>
                  </a:lnTo>
                  <a:lnTo>
                    <a:pt x="60" y="1675"/>
                  </a:lnTo>
                  <a:lnTo>
                    <a:pt x="119" y="1872"/>
                  </a:lnTo>
                  <a:lnTo>
                    <a:pt x="178" y="2069"/>
                  </a:lnTo>
                  <a:lnTo>
                    <a:pt x="257" y="2266"/>
                  </a:lnTo>
                  <a:lnTo>
                    <a:pt x="454" y="2640"/>
                  </a:lnTo>
                  <a:lnTo>
                    <a:pt x="690" y="2995"/>
                  </a:lnTo>
                  <a:lnTo>
                    <a:pt x="808" y="3152"/>
                  </a:lnTo>
                  <a:lnTo>
                    <a:pt x="946" y="3310"/>
                  </a:lnTo>
                  <a:lnTo>
                    <a:pt x="1084" y="3448"/>
                  </a:lnTo>
                  <a:lnTo>
                    <a:pt x="1242" y="3586"/>
                  </a:lnTo>
                  <a:lnTo>
                    <a:pt x="1399" y="3704"/>
                  </a:lnTo>
                  <a:lnTo>
                    <a:pt x="1557" y="3802"/>
                  </a:lnTo>
                  <a:lnTo>
                    <a:pt x="1793" y="3920"/>
                  </a:lnTo>
                  <a:lnTo>
                    <a:pt x="2010" y="3979"/>
                  </a:lnTo>
                  <a:lnTo>
                    <a:pt x="2227" y="4019"/>
                  </a:lnTo>
                  <a:lnTo>
                    <a:pt x="2424" y="3999"/>
                  </a:lnTo>
                  <a:lnTo>
                    <a:pt x="2601" y="3940"/>
                  </a:lnTo>
                  <a:lnTo>
                    <a:pt x="2758" y="3861"/>
                  </a:lnTo>
                  <a:lnTo>
                    <a:pt x="2877" y="3723"/>
                  </a:lnTo>
                  <a:lnTo>
                    <a:pt x="2995" y="3546"/>
                  </a:lnTo>
                  <a:lnTo>
                    <a:pt x="2601" y="3329"/>
                  </a:lnTo>
                  <a:lnTo>
                    <a:pt x="2522" y="3428"/>
                  </a:lnTo>
                  <a:lnTo>
                    <a:pt x="2424" y="3507"/>
                  </a:lnTo>
                  <a:lnTo>
                    <a:pt x="2305" y="3546"/>
                  </a:lnTo>
                  <a:lnTo>
                    <a:pt x="2168" y="3586"/>
                  </a:lnTo>
                  <a:lnTo>
                    <a:pt x="2030" y="3586"/>
                  </a:lnTo>
                  <a:lnTo>
                    <a:pt x="1872" y="3546"/>
                  </a:lnTo>
                  <a:lnTo>
                    <a:pt x="1714" y="3507"/>
                  </a:lnTo>
                  <a:lnTo>
                    <a:pt x="1557" y="3408"/>
                  </a:lnTo>
                  <a:lnTo>
                    <a:pt x="1419" y="3329"/>
                  </a:lnTo>
                  <a:lnTo>
                    <a:pt x="1301" y="3251"/>
                  </a:lnTo>
                  <a:lnTo>
                    <a:pt x="1084" y="303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33" y="2207"/>
                  </a:lnTo>
                  <a:lnTo>
                    <a:pt x="434" y="1911"/>
                  </a:lnTo>
                  <a:lnTo>
                    <a:pt x="355" y="1596"/>
                  </a:lnTo>
                  <a:lnTo>
                    <a:pt x="336" y="1458"/>
                  </a:lnTo>
                  <a:lnTo>
                    <a:pt x="336" y="1301"/>
                  </a:lnTo>
                  <a:lnTo>
                    <a:pt x="336" y="1163"/>
                  </a:lnTo>
                  <a:lnTo>
                    <a:pt x="355" y="1025"/>
                  </a:lnTo>
                  <a:lnTo>
                    <a:pt x="395" y="907"/>
                  </a:lnTo>
                  <a:lnTo>
                    <a:pt x="434" y="808"/>
                  </a:lnTo>
                  <a:lnTo>
                    <a:pt x="473" y="710"/>
                  </a:lnTo>
                  <a:lnTo>
                    <a:pt x="552" y="631"/>
                  </a:lnTo>
                  <a:lnTo>
                    <a:pt x="611" y="572"/>
                  </a:lnTo>
                  <a:lnTo>
                    <a:pt x="690" y="513"/>
                  </a:lnTo>
                  <a:lnTo>
                    <a:pt x="789" y="473"/>
                  </a:lnTo>
                  <a:lnTo>
                    <a:pt x="867" y="454"/>
                  </a:lnTo>
                  <a:lnTo>
                    <a:pt x="986" y="434"/>
                  </a:lnTo>
                  <a:lnTo>
                    <a:pt x="1084" y="434"/>
                  </a:lnTo>
                  <a:lnTo>
                    <a:pt x="1202" y="454"/>
                  </a:lnTo>
                  <a:lnTo>
                    <a:pt x="1320" y="493"/>
                  </a:lnTo>
                  <a:lnTo>
                    <a:pt x="1439" y="532"/>
                  </a:lnTo>
                  <a:lnTo>
                    <a:pt x="1557" y="591"/>
                  </a:lnTo>
                  <a:lnTo>
                    <a:pt x="1754" y="729"/>
                  </a:lnTo>
                  <a:lnTo>
                    <a:pt x="1931" y="887"/>
                  </a:lnTo>
                  <a:lnTo>
                    <a:pt x="2108" y="1064"/>
                  </a:lnTo>
                  <a:lnTo>
                    <a:pt x="2266" y="1261"/>
                  </a:lnTo>
                  <a:lnTo>
                    <a:pt x="2404" y="1458"/>
                  </a:lnTo>
                  <a:lnTo>
                    <a:pt x="2522" y="1694"/>
                  </a:lnTo>
                  <a:lnTo>
                    <a:pt x="2621" y="1911"/>
                  </a:lnTo>
                  <a:lnTo>
                    <a:pt x="2699" y="2148"/>
                  </a:lnTo>
                  <a:lnTo>
                    <a:pt x="3054" y="2364"/>
                  </a:lnTo>
                  <a:lnTo>
                    <a:pt x="2955" y="2049"/>
                  </a:lnTo>
                  <a:lnTo>
                    <a:pt x="2837" y="1714"/>
                  </a:lnTo>
                  <a:lnTo>
                    <a:pt x="2680" y="1419"/>
                  </a:lnTo>
                  <a:lnTo>
                    <a:pt x="2502" y="1123"/>
                  </a:lnTo>
                  <a:lnTo>
                    <a:pt x="2286" y="847"/>
                  </a:lnTo>
                  <a:lnTo>
                    <a:pt x="2069" y="611"/>
                  </a:lnTo>
                  <a:lnTo>
                    <a:pt x="1813" y="394"/>
                  </a:lnTo>
                  <a:lnTo>
                    <a:pt x="1557" y="217"/>
                  </a:lnTo>
                  <a:lnTo>
                    <a:pt x="1399" y="138"/>
                  </a:lnTo>
                  <a:lnTo>
                    <a:pt x="1242" y="79"/>
                  </a:lnTo>
                  <a:lnTo>
                    <a:pt x="1104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7"/>
            <p:cNvSpPr/>
            <p:nvPr/>
          </p:nvSpPr>
          <p:spPr>
            <a:xfrm>
              <a:off x="4748100" y="1523425"/>
              <a:ext cx="33525" cy="11350"/>
            </a:xfrm>
            <a:custGeom>
              <a:avLst/>
              <a:gdLst/>
              <a:ahLst/>
              <a:cxnLst/>
              <a:rect l="l" t="t" r="r" b="b"/>
              <a:pathLst>
                <a:path w="1341" h="454" extrusionOk="0">
                  <a:moveTo>
                    <a:pt x="1340" y="79"/>
                  </a:moveTo>
                  <a:lnTo>
                    <a:pt x="1237" y="139"/>
                  </a:lnTo>
                  <a:lnTo>
                    <a:pt x="1237" y="139"/>
                  </a:lnTo>
                  <a:lnTo>
                    <a:pt x="1242" y="138"/>
                  </a:lnTo>
                  <a:lnTo>
                    <a:pt x="1340" y="79"/>
                  </a:lnTo>
                  <a:close/>
                  <a:moveTo>
                    <a:pt x="473" y="0"/>
                  </a:moveTo>
                  <a:lnTo>
                    <a:pt x="1" y="276"/>
                  </a:lnTo>
                  <a:lnTo>
                    <a:pt x="119" y="335"/>
                  </a:lnTo>
                  <a:lnTo>
                    <a:pt x="237" y="394"/>
                  </a:lnTo>
                  <a:lnTo>
                    <a:pt x="355" y="434"/>
                  </a:lnTo>
                  <a:lnTo>
                    <a:pt x="473" y="434"/>
                  </a:lnTo>
                  <a:lnTo>
                    <a:pt x="572" y="453"/>
                  </a:lnTo>
                  <a:lnTo>
                    <a:pt x="670" y="434"/>
                  </a:lnTo>
                  <a:lnTo>
                    <a:pt x="769" y="394"/>
                  </a:lnTo>
                  <a:lnTo>
                    <a:pt x="867" y="355"/>
                  </a:lnTo>
                  <a:lnTo>
                    <a:pt x="1237" y="139"/>
                  </a:lnTo>
                  <a:lnTo>
                    <a:pt x="1237" y="139"/>
                  </a:lnTo>
                  <a:lnTo>
                    <a:pt x="1143" y="158"/>
                  </a:lnTo>
                  <a:lnTo>
                    <a:pt x="1045" y="178"/>
                  </a:lnTo>
                  <a:lnTo>
                    <a:pt x="946" y="158"/>
                  </a:lnTo>
                  <a:lnTo>
                    <a:pt x="828" y="158"/>
                  </a:lnTo>
                  <a:lnTo>
                    <a:pt x="710" y="119"/>
                  </a:lnTo>
                  <a:lnTo>
                    <a:pt x="592" y="7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7"/>
            <p:cNvSpPr/>
            <p:nvPr/>
          </p:nvSpPr>
          <p:spPr>
            <a:xfrm>
              <a:off x="4709200" y="1445125"/>
              <a:ext cx="76350" cy="100000"/>
            </a:xfrm>
            <a:custGeom>
              <a:avLst/>
              <a:gdLst/>
              <a:ahLst/>
              <a:cxnLst/>
              <a:rect l="l" t="t" r="r" b="b"/>
              <a:pathLst>
                <a:path w="3054" h="4000" extrusionOk="0">
                  <a:moveTo>
                    <a:pt x="808" y="0"/>
                  </a:moveTo>
                  <a:lnTo>
                    <a:pt x="690" y="20"/>
                  </a:lnTo>
                  <a:lnTo>
                    <a:pt x="572" y="40"/>
                  </a:lnTo>
                  <a:lnTo>
                    <a:pt x="453" y="99"/>
                  </a:lnTo>
                  <a:lnTo>
                    <a:pt x="355" y="158"/>
                  </a:lnTo>
                  <a:lnTo>
                    <a:pt x="257" y="256"/>
                  </a:lnTo>
                  <a:lnTo>
                    <a:pt x="178" y="355"/>
                  </a:lnTo>
                  <a:lnTo>
                    <a:pt x="119" y="473"/>
                  </a:lnTo>
                  <a:lnTo>
                    <a:pt x="60" y="611"/>
                  </a:lnTo>
                  <a:lnTo>
                    <a:pt x="20" y="749"/>
                  </a:lnTo>
                  <a:lnTo>
                    <a:pt x="0" y="926"/>
                  </a:lnTo>
                  <a:lnTo>
                    <a:pt x="0" y="1104"/>
                  </a:lnTo>
                  <a:lnTo>
                    <a:pt x="0" y="1281"/>
                  </a:lnTo>
                  <a:lnTo>
                    <a:pt x="20" y="1478"/>
                  </a:lnTo>
                  <a:lnTo>
                    <a:pt x="60" y="1675"/>
                  </a:lnTo>
                  <a:lnTo>
                    <a:pt x="119" y="1872"/>
                  </a:lnTo>
                  <a:lnTo>
                    <a:pt x="178" y="2069"/>
                  </a:lnTo>
                  <a:lnTo>
                    <a:pt x="257" y="2266"/>
                  </a:lnTo>
                  <a:lnTo>
                    <a:pt x="453" y="2640"/>
                  </a:lnTo>
                  <a:lnTo>
                    <a:pt x="670" y="2995"/>
                  </a:lnTo>
                  <a:lnTo>
                    <a:pt x="808" y="3152"/>
                  </a:lnTo>
                  <a:lnTo>
                    <a:pt x="946" y="3310"/>
                  </a:lnTo>
                  <a:lnTo>
                    <a:pt x="1084" y="3448"/>
                  </a:lnTo>
                  <a:lnTo>
                    <a:pt x="1241" y="3585"/>
                  </a:lnTo>
                  <a:lnTo>
                    <a:pt x="1379" y="3684"/>
                  </a:lnTo>
                  <a:lnTo>
                    <a:pt x="1557" y="3802"/>
                  </a:lnTo>
                  <a:lnTo>
                    <a:pt x="1793" y="3901"/>
                  </a:lnTo>
                  <a:lnTo>
                    <a:pt x="2010" y="3979"/>
                  </a:lnTo>
                  <a:lnTo>
                    <a:pt x="2226" y="3999"/>
                  </a:lnTo>
                  <a:lnTo>
                    <a:pt x="2423" y="3999"/>
                  </a:lnTo>
                  <a:lnTo>
                    <a:pt x="2601" y="3940"/>
                  </a:lnTo>
                  <a:lnTo>
                    <a:pt x="2738" y="3842"/>
                  </a:lnTo>
                  <a:lnTo>
                    <a:pt x="2876" y="3723"/>
                  </a:lnTo>
                  <a:lnTo>
                    <a:pt x="2975" y="3546"/>
                  </a:lnTo>
                  <a:lnTo>
                    <a:pt x="2601" y="3329"/>
                  </a:lnTo>
                  <a:lnTo>
                    <a:pt x="2522" y="3428"/>
                  </a:lnTo>
                  <a:lnTo>
                    <a:pt x="2404" y="3507"/>
                  </a:lnTo>
                  <a:lnTo>
                    <a:pt x="2285" y="3546"/>
                  </a:lnTo>
                  <a:lnTo>
                    <a:pt x="2167" y="3566"/>
                  </a:lnTo>
                  <a:lnTo>
                    <a:pt x="2029" y="3566"/>
                  </a:lnTo>
                  <a:lnTo>
                    <a:pt x="1872" y="3546"/>
                  </a:lnTo>
                  <a:lnTo>
                    <a:pt x="1714" y="3487"/>
                  </a:lnTo>
                  <a:lnTo>
                    <a:pt x="1557" y="3408"/>
                  </a:lnTo>
                  <a:lnTo>
                    <a:pt x="1419" y="3329"/>
                  </a:lnTo>
                  <a:lnTo>
                    <a:pt x="1301" y="3231"/>
                  </a:lnTo>
                  <a:lnTo>
                    <a:pt x="1064" y="303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32" y="2207"/>
                  </a:lnTo>
                  <a:lnTo>
                    <a:pt x="414" y="1891"/>
                  </a:lnTo>
                  <a:lnTo>
                    <a:pt x="355" y="1596"/>
                  </a:lnTo>
                  <a:lnTo>
                    <a:pt x="335" y="1438"/>
                  </a:lnTo>
                  <a:lnTo>
                    <a:pt x="335" y="1301"/>
                  </a:lnTo>
                  <a:lnTo>
                    <a:pt x="335" y="1163"/>
                  </a:lnTo>
                  <a:lnTo>
                    <a:pt x="355" y="1025"/>
                  </a:lnTo>
                  <a:lnTo>
                    <a:pt x="394" y="907"/>
                  </a:lnTo>
                  <a:lnTo>
                    <a:pt x="434" y="808"/>
                  </a:lnTo>
                  <a:lnTo>
                    <a:pt x="473" y="710"/>
                  </a:lnTo>
                  <a:lnTo>
                    <a:pt x="532" y="631"/>
                  </a:lnTo>
                  <a:lnTo>
                    <a:pt x="611" y="552"/>
                  </a:lnTo>
                  <a:lnTo>
                    <a:pt x="690" y="513"/>
                  </a:lnTo>
                  <a:lnTo>
                    <a:pt x="769" y="473"/>
                  </a:lnTo>
                  <a:lnTo>
                    <a:pt x="867" y="434"/>
                  </a:lnTo>
                  <a:lnTo>
                    <a:pt x="1084" y="434"/>
                  </a:lnTo>
                  <a:lnTo>
                    <a:pt x="1202" y="453"/>
                  </a:lnTo>
                  <a:lnTo>
                    <a:pt x="1320" y="473"/>
                  </a:lnTo>
                  <a:lnTo>
                    <a:pt x="1438" y="532"/>
                  </a:lnTo>
                  <a:lnTo>
                    <a:pt x="1557" y="591"/>
                  </a:lnTo>
                  <a:lnTo>
                    <a:pt x="1754" y="729"/>
                  </a:lnTo>
                  <a:lnTo>
                    <a:pt x="1931" y="867"/>
                  </a:lnTo>
                  <a:lnTo>
                    <a:pt x="2108" y="1044"/>
                  </a:lnTo>
                  <a:lnTo>
                    <a:pt x="2246" y="1241"/>
                  </a:lnTo>
                  <a:lnTo>
                    <a:pt x="2404" y="1458"/>
                  </a:lnTo>
                  <a:lnTo>
                    <a:pt x="2522" y="1675"/>
                  </a:lnTo>
                  <a:lnTo>
                    <a:pt x="2620" y="1911"/>
                  </a:lnTo>
                  <a:lnTo>
                    <a:pt x="2699" y="2148"/>
                  </a:lnTo>
                  <a:lnTo>
                    <a:pt x="3054" y="2345"/>
                  </a:lnTo>
                  <a:lnTo>
                    <a:pt x="3054" y="2345"/>
                  </a:lnTo>
                  <a:lnTo>
                    <a:pt x="2955" y="2029"/>
                  </a:lnTo>
                  <a:lnTo>
                    <a:pt x="2837" y="1714"/>
                  </a:lnTo>
                  <a:lnTo>
                    <a:pt x="2679" y="1399"/>
                  </a:lnTo>
                  <a:lnTo>
                    <a:pt x="2502" y="1123"/>
                  </a:lnTo>
                  <a:lnTo>
                    <a:pt x="2285" y="847"/>
                  </a:lnTo>
                  <a:lnTo>
                    <a:pt x="2069" y="591"/>
                  </a:lnTo>
                  <a:lnTo>
                    <a:pt x="1813" y="375"/>
                  </a:lnTo>
                  <a:lnTo>
                    <a:pt x="1557" y="217"/>
                  </a:lnTo>
                  <a:lnTo>
                    <a:pt x="1399" y="119"/>
                  </a:lnTo>
                  <a:lnTo>
                    <a:pt x="1241" y="60"/>
                  </a:lnTo>
                  <a:lnTo>
                    <a:pt x="1104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7"/>
            <p:cNvSpPr/>
            <p:nvPr/>
          </p:nvSpPr>
          <p:spPr>
            <a:xfrm>
              <a:off x="4827400" y="1480575"/>
              <a:ext cx="33500" cy="10875"/>
            </a:xfrm>
            <a:custGeom>
              <a:avLst/>
              <a:gdLst/>
              <a:ahLst/>
              <a:cxnLst/>
              <a:rect l="l" t="t" r="r" b="b"/>
              <a:pathLst>
                <a:path w="1340" h="435" extrusionOk="0">
                  <a:moveTo>
                    <a:pt x="473" y="1"/>
                  </a:moveTo>
                  <a:lnTo>
                    <a:pt x="0" y="276"/>
                  </a:lnTo>
                  <a:lnTo>
                    <a:pt x="118" y="336"/>
                  </a:lnTo>
                  <a:lnTo>
                    <a:pt x="256" y="375"/>
                  </a:lnTo>
                  <a:lnTo>
                    <a:pt x="374" y="414"/>
                  </a:lnTo>
                  <a:lnTo>
                    <a:pt x="473" y="434"/>
                  </a:lnTo>
                  <a:lnTo>
                    <a:pt x="591" y="434"/>
                  </a:lnTo>
                  <a:lnTo>
                    <a:pt x="689" y="414"/>
                  </a:lnTo>
                  <a:lnTo>
                    <a:pt x="788" y="395"/>
                  </a:lnTo>
                  <a:lnTo>
                    <a:pt x="867" y="355"/>
                  </a:lnTo>
                  <a:lnTo>
                    <a:pt x="1339" y="79"/>
                  </a:lnTo>
                  <a:lnTo>
                    <a:pt x="1339" y="79"/>
                  </a:lnTo>
                  <a:lnTo>
                    <a:pt x="1261" y="119"/>
                  </a:lnTo>
                  <a:lnTo>
                    <a:pt x="1162" y="139"/>
                  </a:lnTo>
                  <a:lnTo>
                    <a:pt x="1064" y="158"/>
                  </a:lnTo>
                  <a:lnTo>
                    <a:pt x="946" y="158"/>
                  </a:lnTo>
                  <a:lnTo>
                    <a:pt x="847" y="139"/>
                  </a:lnTo>
                  <a:lnTo>
                    <a:pt x="729" y="119"/>
                  </a:lnTo>
                  <a:lnTo>
                    <a:pt x="591" y="60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7"/>
            <p:cNvSpPr/>
            <p:nvPr/>
          </p:nvSpPr>
          <p:spPr>
            <a:xfrm>
              <a:off x="4788475" y="1401775"/>
              <a:ext cx="76375" cy="100500"/>
            </a:xfrm>
            <a:custGeom>
              <a:avLst/>
              <a:gdLst/>
              <a:ahLst/>
              <a:cxnLst/>
              <a:rect l="l" t="t" r="r" b="b"/>
              <a:pathLst>
                <a:path w="3055" h="4020" extrusionOk="0">
                  <a:moveTo>
                    <a:pt x="828" y="1"/>
                  </a:moveTo>
                  <a:lnTo>
                    <a:pt x="690" y="21"/>
                  </a:lnTo>
                  <a:lnTo>
                    <a:pt x="572" y="60"/>
                  </a:lnTo>
                  <a:lnTo>
                    <a:pt x="454" y="99"/>
                  </a:lnTo>
                  <a:lnTo>
                    <a:pt x="355" y="178"/>
                  </a:lnTo>
                  <a:lnTo>
                    <a:pt x="277" y="257"/>
                  </a:lnTo>
                  <a:lnTo>
                    <a:pt x="198" y="375"/>
                  </a:lnTo>
                  <a:lnTo>
                    <a:pt x="119" y="493"/>
                  </a:lnTo>
                  <a:lnTo>
                    <a:pt x="80" y="612"/>
                  </a:lnTo>
                  <a:lnTo>
                    <a:pt x="40" y="769"/>
                  </a:lnTo>
                  <a:lnTo>
                    <a:pt x="1" y="927"/>
                  </a:lnTo>
                  <a:lnTo>
                    <a:pt x="1" y="1104"/>
                  </a:lnTo>
                  <a:lnTo>
                    <a:pt x="1" y="1301"/>
                  </a:lnTo>
                  <a:lnTo>
                    <a:pt x="40" y="1498"/>
                  </a:lnTo>
                  <a:lnTo>
                    <a:pt x="60" y="1695"/>
                  </a:lnTo>
                  <a:lnTo>
                    <a:pt x="119" y="1872"/>
                  </a:lnTo>
                  <a:lnTo>
                    <a:pt x="178" y="2069"/>
                  </a:lnTo>
                  <a:lnTo>
                    <a:pt x="257" y="2266"/>
                  </a:lnTo>
                  <a:lnTo>
                    <a:pt x="454" y="2641"/>
                  </a:lnTo>
                  <a:lnTo>
                    <a:pt x="690" y="2995"/>
                  </a:lnTo>
                  <a:lnTo>
                    <a:pt x="808" y="3153"/>
                  </a:lnTo>
                  <a:lnTo>
                    <a:pt x="946" y="3310"/>
                  </a:lnTo>
                  <a:lnTo>
                    <a:pt x="1084" y="3448"/>
                  </a:lnTo>
                  <a:lnTo>
                    <a:pt x="1242" y="3586"/>
                  </a:lnTo>
                  <a:lnTo>
                    <a:pt x="1399" y="3704"/>
                  </a:lnTo>
                  <a:lnTo>
                    <a:pt x="1557" y="3803"/>
                  </a:lnTo>
                  <a:lnTo>
                    <a:pt x="1793" y="3921"/>
                  </a:lnTo>
                  <a:lnTo>
                    <a:pt x="2010" y="4000"/>
                  </a:lnTo>
                  <a:lnTo>
                    <a:pt x="2227" y="4019"/>
                  </a:lnTo>
                  <a:lnTo>
                    <a:pt x="2424" y="4000"/>
                  </a:lnTo>
                  <a:lnTo>
                    <a:pt x="2601" y="3941"/>
                  </a:lnTo>
                  <a:lnTo>
                    <a:pt x="2759" y="3862"/>
                  </a:lnTo>
                  <a:lnTo>
                    <a:pt x="2877" y="3724"/>
                  </a:lnTo>
                  <a:lnTo>
                    <a:pt x="2995" y="3566"/>
                  </a:lnTo>
                  <a:lnTo>
                    <a:pt x="2601" y="3330"/>
                  </a:lnTo>
                  <a:lnTo>
                    <a:pt x="2522" y="3428"/>
                  </a:lnTo>
                  <a:lnTo>
                    <a:pt x="2424" y="3507"/>
                  </a:lnTo>
                  <a:lnTo>
                    <a:pt x="2306" y="3566"/>
                  </a:lnTo>
                  <a:lnTo>
                    <a:pt x="2168" y="3586"/>
                  </a:lnTo>
                  <a:lnTo>
                    <a:pt x="2030" y="3586"/>
                  </a:lnTo>
                  <a:lnTo>
                    <a:pt x="1872" y="3566"/>
                  </a:lnTo>
                  <a:lnTo>
                    <a:pt x="1715" y="3507"/>
                  </a:lnTo>
                  <a:lnTo>
                    <a:pt x="1557" y="3428"/>
                  </a:lnTo>
                  <a:lnTo>
                    <a:pt x="1439" y="3350"/>
                  </a:lnTo>
                  <a:lnTo>
                    <a:pt x="1301" y="3251"/>
                  </a:lnTo>
                  <a:lnTo>
                    <a:pt x="1084" y="3035"/>
                  </a:lnTo>
                  <a:lnTo>
                    <a:pt x="868" y="2778"/>
                  </a:lnTo>
                  <a:lnTo>
                    <a:pt x="690" y="2503"/>
                  </a:lnTo>
                  <a:lnTo>
                    <a:pt x="552" y="2207"/>
                  </a:lnTo>
                  <a:lnTo>
                    <a:pt x="434" y="1912"/>
                  </a:lnTo>
                  <a:lnTo>
                    <a:pt x="355" y="1597"/>
                  </a:lnTo>
                  <a:lnTo>
                    <a:pt x="336" y="1459"/>
                  </a:lnTo>
                  <a:lnTo>
                    <a:pt x="336" y="1301"/>
                  </a:lnTo>
                  <a:lnTo>
                    <a:pt x="336" y="1163"/>
                  </a:lnTo>
                  <a:lnTo>
                    <a:pt x="355" y="1045"/>
                  </a:lnTo>
                  <a:lnTo>
                    <a:pt x="395" y="927"/>
                  </a:lnTo>
                  <a:lnTo>
                    <a:pt x="434" y="809"/>
                  </a:lnTo>
                  <a:lnTo>
                    <a:pt x="493" y="710"/>
                  </a:lnTo>
                  <a:lnTo>
                    <a:pt x="552" y="631"/>
                  </a:lnTo>
                  <a:lnTo>
                    <a:pt x="611" y="572"/>
                  </a:lnTo>
                  <a:lnTo>
                    <a:pt x="690" y="513"/>
                  </a:lnTo>
                  <a:lnTo>
                    <a:pt x="789" y="474"/>
                  </a:lnTo>
                  <a:lnTo>
                    <a:pt x="887" y="454"/>
                  </a:lnTo>
                  <a:lnTo>
                    <a:pt x="986" y="434"/>
                  </a:lnTo>
                  <a:lnTo>
                    <a:pt x="1084" y="434"/>
                  </a:lnTo>
                  <a:lnTo>
                    <a:pt x="1202" y="454"/>
                  </a:lnTo>
                  <a:lnTo>
                    <a:pt x="1321" y="493"/>
                  </a:lnTo>
                  <a:lnTo>
                    <a:pt x="1439" y="533"/>
                  </a:lnTo>
                  <a:lnTo>
                    <a:pt x="1557" y="612"/>
                  </a:lnTo>
                  <a:lnTo>
                    <a:pt x="1754" y="730"/>
                  </a:lnTo>
                  <a:lnTo>
                    <a:pt x="1931" y="887"/>
                  </a:lnTo>
                  <a:lnTo>
                    <a:pt x="2109" y="1065"/>
                  </a:lnTo>
                  <a:lnTo>
                    <a:pt x="2266" y="1262"/>
                  </a:lnTo>
                  <a:lnTo>
                    <a:pt x="2404" y="1478"/>
                  </a:lnTo>
                  <a:lnTo>
                    <a:pt x="2522" y="1695"/>
                  </a:lnTo>
                  <a:lnTo>
                    <a:pt x="2621" y="1931"/>
                  </a:lnTo>
                  <a:lnTo>
                    <a:pt x="2700" y="2168"/>
                  </a:lnTo>
                  <a:lnTo>
                    <a:pt x="3054" y="2365"/>
                  </a:lnTo>
                  <a:lnTo>
                    <a:pt x="2975" y="2050"/>
                  </a:lnTo>
                  <a:lnTo>
                    <a:pt x="2837" y="1734"/>
                  </a:lnTo>
                  <a:lnTo>
                    <a:pt x="2680" y="1419"/>
                  </a:lnTo>
                  <a:lnTo>
                    <a:pt x="2503" y="1124"/>
                  </a:lnTo>
                  <a:lnTo>
                    <a:pt x="2306" y="848"/>
                  </a:lnTo>
                  <a:lnTo>
                    <a:pt x="2069" y="612"/>
                  </a:lnTo>
                  <a:lnTo>
                    <a:pt x="1833" y="395"/>
                  </a:lnTo>
                  <a:lnTo>
                    <a:pt x="1557" y="218"/>
                  </a:lnTo>
                  <a:lnTo>
                    <a:pt x="1399" y="139"/>
                  </a:lnTo>
                  <a:lnTo>
                    <a:pt x="1262" y="80"/>
                  </a:lnTo>
                  <a:lnTo>
                    <a:pt x="1104" y="40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7"/>
            <p:cNvSpPr/>
            <p:nvPr/>
          </p:nvSpPr>
          <p:spPr>
            <a:xfrm>
              <a:off x="4904200" y="1437250"/>
              <a:ext cx="33525" cy="11350"/>
            </a:xfrm>
            <a:custGeom>
              <a:avLst/>
              <a:gdLst/>
              <a:ahLst/>
              <a:cxnLst/>
              <a:rect l="l" t="t" r="r" b="b"/>
              <a:pathLst>
                <a:path w="1341" h="454" extrusionOk="0">
                  <a:moveTo>
                    <a:pt x="1340" y="79"/>
                  </a:moveTo>
                  <a:lnTo>
                    <a:pt x="1238" y="139"/>
                  </a:lnTo>
                  <a:lnTo>
                    <a:pt x="1238" y="139"/>
                  </a:lnTo>
                  <a:lnTo>
                    <a:pt x="1242" y="138"/>
                  </a:lnTo>
                  <a:lnTo>
                    <a:pt x="1340" y="79"/>
                  </a:lnTo>
                  <a:close/>
                  <a:moveTo>
                    <a:pt x="474" y="0"/>
                  </a:moveTo>
                  <a:lnTo>
                    <a:pt x="1" y="276"/>
                  </a:lnTo>
                  <a:lnTo>
                    <a:pt x="119" y="355"/>
                  </a:lnTo>
                  <a:lnTo>
                    <a:pt x="237" y="394"/>
                  </a:lnTo>
                  <a:lnTo>
                    <a:pt x="355" y="434"/>
                  </a:lnTo>
                  <a:lnTo>
                    <a:pt x="474" y="434"/>
                  </a:lnTo>
                  <a:lnTo>
                    <a:pt x="572" y="453"/>
                  </a:lnTo>
                  <a:lnTo>
                    <a:pt x="671" y="434"/>
                  </a:lnTo>
                  <a:lnTo>
                    <a:pt x="769" y="414"/>
                  </a:lnTo>
                  <a:lnTo>
                    <a:pt x="868" y="355"/>
                  </a:lnTo>
                  <a:lnTo>
                    <a:pt x="1238" y="139"/>
                  </a:lnTo>
                  <a:lnTo>
                    <a:pt x="1238" y="139"/>
                  </a:lnTo>
                  <a:lnTo>
                    <a:pt x="1143" y="158"/>
                  </a:lnTo>
                  <a:lnTo>
                    <a:pt x="1045" y="178"/>
                  </a:lnTo>
                  <a:lnTo>
                    <a:pt x="946" y="178"/>
                  </a:lnTo>
                  <a:lnTo>
                    <a:pt x="828" y="158"/>
                  </a:lnTo>
                  <a:lnTo>
                    <a:pt x="710" y="118"/>
                  </a:lnTo>
                  <a:lnTo>
                    <a:pt x="592" y="79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7"/>
            <p:cNvSpPr/>
            <p:nvPr/>
          </p:nvSpPr>
          <p:spPr>
            <a:xfrm>
              <a:off x="4865300" y="1358950"/>
              <a:ext cx="76350" cy="100475"/>
            </a:xfrm>
            <a:custGeom>
              <a:avLst/>
              <a:gdLst/>
              <a:ahLst/>
              <a:cxnLst/>
              <a:rect l="l" t="t" r="r" b="b"/>
              <a:pathLst>
                <a:path w="3054" h="4019" extrusionOk="0">
                  <a:moveTo>
                    <a:pt x="808" y="0"/>
                  </a:moveTo>
                  <a:lnTo>
                    <a:pt x="690" y="20"/>
                  </a:lnTo>
                  <a:lnTo>
                    <a:pt x="572" y="40"/>
                  </a:lnTo>
                  <a:lnTo>
                    <a:pt x="454" y="99"/>
                  </a:lnTo>
                  <a:lnTo>
                    <a:pt x="355" y="158"/>
                  </a:lnTo>
                  <a:lnTo>
                    <a:pt x="257" y="256"/>
                  </a:lnTo>
                  <a:lnTo>
                    <a:pt x="178" y="355"/>
                  </a:lnTo>
                  <a:lnTo>
                    <a:pt x="119" y="473"/>
                  </a:lnTo>
                  <a:lnTo>
                    <a:pt x="60" y="611"/>
                  </a:lnTo>
                  <a:lnTo>
                    <a:pt x="20" y="749"/>
                  </a:lnTo>
                  <a:lnTo>
                    <a:pt x="1" y="926"/>
                  </a:lnTo>
                  <a:lnTo>
                    <a:pt x="1" y="1103"/>
                  </a:lnTo>
                  <a:lnTo>
                    <a:pt x="1" y="1281"/>
                  </a:lnTo>
                  <a:lnTo>
                    <a:pt x="20" y="1478"/>
                  </a:lnTo>
                  <a:lnTo>
                    <a:pt x="60" y="1675"/>
                  </a:lnTo>
                  <a:lnTo>
                    <a:pt x="119" y="1872"/>
                  </a:lnTo>
                  <a:lnTo>
                    <a:pt x="178" y="2069"/>
                  </a:lnTo>
                  <a:lnTo>
                    <a:pt x="257" y="2266"/>
                  </a:lnTo>
                  <a:lnTo>
                    <a:pt x="454" y="2640"/>
                  </a:lnTo>
                  <a:lnTo>
                    <a:pt x="671" y="2994"/>
                  </a:lnTo>
                  <a:lnTo>
                    <a:pt x="808" y="3152"/>
                  </a:lnTo>
                  <a:lnTo>
                    <a:pt x="946" y="3310"/>
                  </a:lnTo>
                  <a:lnTo>
                    <a:pt x="1084" y="3447"/>
                  </a:lnTo>
                  <a:lnTo>
                    <a:pt x="1242" y="3585"/>
                  </a:lnTo>
                  <a:lnTo>
                    <a:pt x="1380" y="3703"/>
                  </a:lnTo>
                  <a:lnTo>
                    <a:pt x="1557" y="3802"/>
                  </a:lnTo>
                  <a:lnTo>
                    <a:pt x="1793" y="3920"/>
                  </a:lnTo>
                  <a:lnTo>
                    <a:pt x="2010" y="3979"/>
                  </a:lnTo>
                  <a:lnTo>
                    <a:pt x="2227" y="4019"/>
                  </a:lnTo>
                  <a:lnTo>
                    <a:pt x="2424" y="3999"/>
                  </a:lnTo>
                  <a:lnTo>
                    <a:pt x="2581" y="3940"/>
                  </a:lnTo>
                  <a:lnTo>
                    <a:pt x="2739" y="3841"/>
                  </a:lnTo>
                  <a:lnTo>
                    <a:pt x="2877" y="3723"/>
                  </a:lnTo>
                  <a:lnTo>
                    <a:pt x="2975" y="3546"/>
                  </a:lnTo>
                  <a:lnTo>
                    <a:pt x="2601" y="3329"/>
                  </a:lnTo>
                  <a:lnTo>
                    <a:pt x="2522" y="3428"/>
                  </a:lnTo>
                  <a:lnTo>
                    <a:pt x="2404" y="3507"/>
                  </a:lnTo>
                  <a:lnTo>
                    <a:pt x="2286" y="3546"/>
                  </a:lnTo>
                  <a:lnTo>
                    <a:pt x="2168" y="3566"/>
                  </a:lnTo>
                  <a:lnTo>
                    <a:pt x="2030" y="3566"/>
                  </a:lnTo>
                  <a:lnTo>
                    <a:pt x="1872" y="3546"/>
                  </a:lnTo>
                  <a:lnTo>
                    <a:pt x="1715" y="3487"/>
                  </a:lnTo>
                  <a:lnTo>
                    <a:pt x="1557" y="3408"/>
                  </a:lnTo>
                  <a:lnTo>
                    <a:pt x="1419" y="3329"/>
                  </a:lnTo>
                  <a:lnTo>
                    <a:pt x="1301" y="3250"/>
                  </a:lnTo>
                  <a:lnTo>
                    <a:pt x="1064" y="303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33" y="2206"/>
                  </a:lnTo>
                  <a:lnTo>
                    <a:pt x="414" y="1891"/>
                  </a:lnTo>
                  <a:lnTo>
                    <a:pt x="355" y="1596"/>
                  </a:lnTo>
                  <a:lnTo>
                    <a:pt x="336" y="1438"/>
                  </a:lnTo>
                  <a:lnTo>
                    <a:pt x="336" y="1300"/>
                  </a:lnTo>
                  <a:lnTo>
                    <a:pt x="336" y="1162"/>
                  </a:lnTo>
                  <a:lnTo>
                    <a:pt x="355" y="1025"/>
                  </a:lnTo>
                  <a:lnTo>
                    <a:pt x="395" y="906"/>
                  </a:lnTo>
                  <a:lnTo>
                    <a:pt x="434" y="808"/>
                  </a:lnTo>
                  <a:lnTo>
                    <a:pt x="474" y="709"/>
                  </a:lnTo>
                  <a:lnTo>
                    <a:pt x="533" y="631"/>
                  </a:lnTo>
                  <a:lnTo>
                    <a:pt x="611" y="552"/>
                  </a:lnTo>
                  <a:lnTo>
                    <a:pt x="690" y="512"/>
                  </a:lnTo>
                  <a:lnTo>
                    <a:pt x="769" y="473"/>
                  </a:lnTo>
                  <a:lnTo>
                    <a:pt x="867" y="434"/>
                  </a:lnTo>
                  <a:lnTo>
                    <a:pt x="1084" y="434"/>
                  </a:lnTo>
                  <a:lnTo>
                    <a:pt x="1202" y="453"/>
                  </a:lnTo>
                  <a:lnTo>
                    <a:pt x="1301" y="473"/>
                  </a:lnTo>
                  <a:lnTo>
                    <a:pt x="1439" y="532"/>
                  </a:lnTo>
                  <a:lnTo>
                    <a:pt x="1557" y="591"/>
                  </a:lnTo>
                  <a:lnTo>
                    <a:pt x="1754" y="729"/>
                  </a:lnTo>
                  <a:lnTo>
                    <a:pt x="1931" y="867"/>
                  </a:lnTo>
                  <a:lnTo>
                    <a:pt x="2108" y="1044"/>
                  </a:lnTo>
                  <a:lnTo>
                    <a:pt x="2246" y="1241"/>
                  </a:lnTo>
                  <a:lnTo>
                    <a:pt x="2384" y="1458"/>
                  </a:lnTo>
                  <a:lnTo>
                    <a:pt x="2522" y="1675"/>
                  </a:lnTo>
                  <a:lnTo>
                    <a:pt x="2621" y="1911"/>
                  </a:lnTo>
                  <a:lnTo>
                    <a:pt x="2699" y="2147"/>
                  </a:lnTo>
                  <a:lnTo>
                    <a:pt x="3054" y="2364"/>
                  </a:lnTo>
                  <a:lnTo>
                    <a:pt x="2956" y="2029"/>
                  </a:lnTo>
                  <a:lnTo>
                    <a:pt x="2837" y="1714"/>
                  </a:lnTo>
                  <a:lnTo>
                    <a:pt x="2680" y="1418"/>
                  </a:lnTo>
                  <a:lnTo>
                    <a:pt x="2502" y="1123"/>
                  </a:lnTo>
                  <a:lnTo>
                    <a:pt x="2286" y="847"/>
                  </a:lnTo>
                  <a:lnTo>
                    <a:pt x="2069" y="591"/>
                  </a:lnTo>
                  <a:lnTo>
                    <a:pt x="1813" y="374"/>
                  </a:lnTo>
                  <a:lnTo>
                    <a:pt x="1557" y="217"/>
                  </a:lnTo>
                  <a:lnTo>
                    <a:pt x="1399" y="118"/>
                  </a:lnTo>
                  <a:lnTo>
                    <a:pt x="1242" y="59"/>
                  </a:lnTo>
                  <a:lnTo>
                    <a:pt x="1104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7"/>
            <p:cNvSpPr/>
            <p:nvPr/>
          </p:nvSpPr>
          <p:spPr>
            <a:xfrm>
              <a:off x="4264025" y="1711050"/>
              <a:ext cx="1138075" cy="382175"/>
            </a:xfrm>
            <a:custGeom>
              <a:avLst/>
              <a:gdLst/>
              <a:ahLst/>
              <a:cxnLst/>
              <a:rect l="l" t="t" r="r" b="b"/>
              <a:pathLst>
                <a:path w="45523" h="15287" extrusionOk="0">
                  <a:moveTo>
                    <a:pt x="45464" y="0"/>
                  </a:moveTo>
                  <a:lnTo>
                    <a:pt x="45247" y="40"/>
                  </a:lnTo>
                  <a:lnTo>
                    <a:pt x="45089" y="79"/>
                  </a:lnTo>
                  <a:lnTo>
                    <a:pt x="44912" y="138"/>
                  </a:lnTo>
                  <a:lnTo>
                    <a:pt x="44676" y="257"/>
                  </a:lnTo>
                  <a:lnTo>
                    <a:pt x="44420" y="394"/>
                  </a:lnTo>
                  <a:lnTo>
                    <a:pt x="23264" y="12686"/>
                  </a:lnTo>
                  <a:lnTo>
                    <a:pt x="22968" y="12844"/>
                  </a:lnTo>
                  <a:lnTo>
                    <a:pt x="22673" y="12962"/>
                  </a:lnTo>
                  <a:lnTo>
                    <a:pt x="22338" y="13080"/>
                  </a:lnTo>
                  <a:lnTo>
                    <a:pt x="22003" y="13179"/>
                  </a:lnTo>
                  <a:lnTo>
                    <a:pt x="21649" y="13238"/>
                  </a:lnTo>
                  <a:lnTo>
                    <a:pt x="21294" y="13297"/>
                  </a:lnTo>
                  <a:lnTo>
                    <a:pt x="20939" y="13316"/>
                  </a:lnTo>
                  <a:lnTo>
                    <a:pt x="20565" y="13336"/>
                  </a:lnTo>
                  <a:lnTo>
                    <a:pt x="20211" y="13316"/>
                  </a:lnTo>
                  <a:lnTo>
                    <a:pt x="19836" y="13297"/>
                  </a:lnTo>
                  <a:lnTo>
                    <a:pt x="19482" y="13238"/>
                  </a:lnTo>
                  <a:lnTo>
                    <a:pt x="19127" y="13179"/>
                  </a:lnTo>
                  <a:lnTo>
                    <a:pt x="18792" y="13080"/>
                  </a:lnTo>
                  <a:lnTo>
                    <a:pt x="18477" y="12962"/>
                  </a:lnTo>
                  <a:lnTo>
                    <a:pt x="18162" y="12844"/>
                  </a:lnTo>
                  <a:lnTo>
                    <a:pt x="17867" y="12686"/>
                  </a:lnTo>
                  <a:lnTo>
                    <a:pt x="847" y="2975"/>
                  </a:lnTo>
                  <a:lnTo>
                    <a:pt x="0" y="3546"/>
                  </a:lnTo>
                  <a:lnTo>
                    <a:pt x="0" y="4314"/>
                  </a:lnTo>
                  <a:lnTo>
                    <a:pt x="17867" y="14636"/>
                  </a:lnTo>
                  <a:lnTo>
                    <a:pt x="18162" y="14794"/>
                  </a:lnTo>
                  <a:lnTo>
                    <a:pt x="18457" y="14912"/>
                  </a:lnTo>
                  <a:lnTo>
                    <a:pt x="18792" y="15030"/>
                  </a:lnTo>
                  <a:lnTo>
                    <a:pt x="19127" y="15129"/>
                  </a:lnTo>
                  <a:lnTo>
                    <a:pt x="19482" y="15188"/>
                  </a:lnTo>
                  <a:lnTo>
                    <a:pt x="19836" y="15247"/>
                  </a:lnTo>
                  <a:lnTo>
                    <a:pt x="20191" y="15267"/>
                  </a:lnTo>
                  <a:lnTo>
                    <a:pt x="20565" y="15286"/>
                  </a:lnTo>
                  <a:lnTo>
                    <a:pt x="20920" y="15267"/>
                  </a:lnTo>
                  <a:lnTo>
                    <a:pt x="21294" y="15247"/>
                  </a:lnTo>
                  <a:lnTo>
                    <a:pt x="21649" y="15188"/>
                  </a:lnTo>
                  <a:lnTo>
                    <a:pt x="22003" y="15129"/>
                  </a:lnTo>
                  <a:lnTo>
                    <a:pt x="22338" y="15030"/>
                  </a:lnTo>
                  <a:lnTo>
                    <a:pt x="22653" y="14912"/>
                  </a:lnTo>
                  <a:lnTo>
                    <a:pt x="22968" y="14794"/>
                  </a:lnTo>
                  <a:lnTo>
                    <a:pt x="23264" y="14636"/>
                  </a:lnTo>
                  <a:lnTo>
                    <a:pt x="44420" y="2345"/>
                  </a:lnTo>
                  <a:lnTo>
                    <a:pt x="44676" y="2167"/>
                  </a:lnTo>
                  <a:lnTo>
                    <a:pt x="44892" y="1990"/>
                  </a:lnTo>
                  <a:lnTo>
                    <a:pt x="45089" y="1813"/>
                  </a:lnTo>
                  <a:lnTo>
                    <a:pt x="45247" y="1616"/>
                  </a:lnTo>
                  <a:lnTo>
                    <a:pt x="45365" y="1419"/>
                  </a:lnTo>
                  <a:lnTo>
                    <a:pt x="45444" y="1202"/>
                  </a:lnTo>
                  <a:lnTo>
                    <a:pt x="45503" y="1005"/>
                  </a:lnTo>
                  <a:lnTo>
                    <a:pt x="45523" y="788"/>
                  </a:lnTo>
                  <a:lnTo>
                    <a:pt x="45523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7"/>
            <p:cNvSpPr/>
            <p:nvPr/>
          </p:nvSpPr>
          <p:spPr>
            <a:xfrm>
              <a:off x="4264025" y="1414100"/>
              <a:ext cx="1138075" cy="659425"/>
            </a:xfrm>
            <a:custGeom>
              <a:avLst/>
              <a:gdLst/>
              <a:ahLst/>
              <a:cxnLst/>
              <a:rect l="l" t="t" r="r" b="b"/>
              <a:pathLst>
                <a:path w="45523" h="26377" extrusionOk="0">
                  <a:moveTo>
                    <a:pt x="26534" y="0"/>
                  </a:moveTo>
                  <a:lnTo>
                    <a:pt x="2206" y="13927"/>
                  </a:lnTo>
                  <a:lnTo>
                    <a:pt x="0" y="15424"/>
                  </a:lnTo>
                  <a:lnTo>
                    <a:pt x="17867" y="25726"/>
                  </a:lnTo>
                  <a:lnTo>
                    <a:pt x="18162" y="25884"/>
                  </a:lnTo>
                  <a:lnTo>
                    <a:pt x="18477" y="26022"/>
                  </a:lnTo>
                  <a:lnTo>
                    <a:pt x="18792" y="26120"/>
                  </a:lnTo>
                  <a:lnTo>
                    <a:pt x="19127" y="26219"/>
                  </a:lnTo>
                  <a:lnTo>
                    <a:pt x="19482" y="26278"/>
                  </a:lnTo>
                  <a:lnTo>
                    <a:pt x="19836" y="26337"/>
                  </a:lnTo>
                  <a:lnTo>
                    <a:pt x="20211" y="26376"/>
                  </a:lnTo>
                  <a:lnTo>
                    <a:pt x="20939" y="26376"/>
                  </a:lnTo>
                  <a:lnTo>
                    <a:pt x="21294" y="26337"/>
                  </a:lnTo>
                  <a:lnTo>
                    <a:pt x="21649" y="26278"/>
                  </a:lnTo>
                  <a:lnTo>
                    <a:pt x="22003" y="26219"/>
                  </a:lnTo>
                  <a:lnTo>
                    <a:pt x="22338" y="26120"/>
                  </a:lnTo>
                  <a:lnTo>
                    <a:pt x="22673" y="26022"/>
                  </a:lnTo>
                  <a:lnTo>
                    <a:pt x="22968" y="25884"/>
                  </a:lnTo>
                  <a:lnTo>
                    <a:pt x="23264" y="25726"/>
                  </a:lnTo>
                  <a:lnTo>
                    <a:pt x="44420" y="13435"/>
                  </a:lnTo>
                  <a:lnTo>
                    <a:pt x="44676" y="13257"/>
                  </a:lnTo>
                  <a:lnTo>
                    <a:pt x="44912" y="13080"/>
                  </a:lnTo>
                  <a:lnTo>
                    <a:pt x="45109" y="12903"/>
                  </a:lnTo>
                  <a:lnTo>
                    <a:pt x="45247" y="12706"/>
                  </a:lnTo>
                  <a:lnTo>
                    <a:pt x="45385" y="12509"/>
                  </a:lnTo>
                  <a:lnTo>
                    <a:pt x="45464" y="12292"/>
                  </a:lnTo>
                  <a:lnTo>
                    <a:pt x="45523" y="12075"/>
                  </a:lnTo>
                  <a:lnTo>
                    <a:pt x="45523" y="11878"/>
                  </a:lnTo>
                  <a:lnTo>
                    <a:pt x="45503" y="11662"/>
                  </a:lnTo>
                  <a:lnTo>
                    <a:pt x="45464" y="11445"/>
                  </a:lnTo>
                  <a:lnTo>
                    <a:pt x="45365" y="11248"/>
                  </a:lnTo>
                  <a:lnTo>
                    <a:pt x="45247" y="11051"/>
                  </a:lnTo>
                  <a:lnTo>
                    <a:pt x="45089" y="10854"/>
                  </a:lnTo>
                  <a:lnTo>
                    <a:pt x="44892" y="10657"/>
                  </a:lnTo>
                  <a:lnTo>
                    <a:pt x="44676" y="10480"/>
                  </a:lnTo>
                  <a:lnTo>
                    <a:pt x="44400" y="10303"/>
                  </a:lnTo>
                  <a:lnTo>
                    <a:pt x="26534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7"/>
            <p:cNvSpPr/>
            <p:nvPr/>
          </p:nvSpPr>
          <p:spPr>
            <a:xfrm>
              <a:off x="4264025" y="1687400"/>
              <a:ext cx="1138075" cy="382175"/>
            </a:xfrm>
            <a:custGeom>
              <a:avLst/>
              <a:gdLst/>
              <a:ahLst/>
              <a:cxnLst/>
              <a:rect l="l" t="t" r="r" b="b"/>
              <a:pathLst>
                <a:path w="45523" h="15287" extrusionOk="0">
                  <a:moveTo>
                    <a:pt x="45464" y="1"/>
                  </a:moveTo>
                  <a:lnTo>
                    <a:pt x="45247" y="40"/>
                  </a:lnTo>
                  <a:lnTo>
                    <a:pt x="45089" y="80"/>
                  </a:lnTo>
                  <a:lnTo>
                    <a:pt x="44912" y="159"/>
                  </a:lnTo>
                  <a:lnTo>
                    <a:pt x="44676" y="257"/>
                  </a:lnTo>
                  <a:lnTo>
                    <a:pt x="44420" y="395"/>
                  </a:lnTo>
                  <a:lnTo>
                    <a:pt x="23264" y="12706"/>
                  </a:lnTo>
                  <a:lnTo>
                    <a:pt x="22968" y="12844"/>
                  </a:lnTo>
                  <a:lnTo>
                    <a:pt x="22673" y="12982"/>
                  </a:lnTo>
                  <a:lnTo>
                    <a:pt x="22338" y="13100"/>
                  </a:lnTo>
                  <a:lnTo>
                    <a:pt x="22003" y="13179"/>
                  </a:lnTo>
                  <a:lnTo>
                    <a:pt x="21649" y="13258"/>
                  </a:lnTo>
                  <a:lnTo>
                    <a:pt x="21294" y="13297"/>
                  </a:lnTo>
                  <a:lnTo>
                    <a:pt x="20939" y="13337"/>
                  </a:lnTo>
                  <a:lnTo>
                    <a:pt x="20211" y="13337"/>
                  </a:lnTo>
                  <a:lnTo>
                    <a:pt x="19836" y="13297"/>
                  </a:lnTo>
                  <a:lnTo>
                    <a:pt x="19482" y="13258"/>
                  </a:lnTo>
                  <a:lnTo>
                    <a:pt x="19127" y="13179"/>
                  </a:lnTo>
                  <a:lnTo>
                    <a:pt x="18792" y="13100"/>
                  </a:lnTo>
                  <a:lnTo>
                    <a:pt x="18477" y="12982"/>
                  </a:lnTo>
                  <a:lnTo>
                    <a:pt x="18162" y="12844"/>
                  </a:lnTo>
                  <a:lnTo>
                    <a:pt x="17867" y="12706"/>
                  </a:lnTo>
                  <a:lnTo>
                    <a:pt x="847" y="2995"/>
                  </a:lnTo>
                  <a:lnTo>
                    <a:pt x="0" y="3547"/>
                  </a:lnTo>
                  <a:lnTo>
                    <a:pt x="0" y="4335"/>
                  </a:lnTo>
                  <a:lnTo>
                    <a:pt x="17867" y="14656"/>
                  </a:lnTo>
                  <a:lnTo>
                    <a:pt x="18162" y="14794"/>
                  </a:lnTo>
                  <a:lnTo>
                    <a:pt x="18457" y="14932"/>
                  </a:lnTo>
                  <a:lnTo>
                    <a:pt x="18792" y="15050"/>
                  </a:lnTo>
                  <a:lnTo>
                    <a:pt x="19127" y="15129"/>
                  </a:lnTo>
                  <a:lnTo>
                    <a:pt x="19482" y="15208"/>
                  </a:lnTo>
                  <a:lnTo>
                    <a:pt x="19836" y="15247"/>
                  </a:lnTo>
                  <a:lnTo>
                    <a:pt x="20191" y="15287"/>
                  </a:lnTo>
                  <a:lnTo>
                    <a:pt x="20920" y="15287"/>
                  </a:lnTo>
                  <a:lnTo>
                    <a:pt x="21294" y="15247"/>
                  </a:lnTo>
                  <a:lnTo>
                    <a:pt x="21649" y="15208"/>
                  </a:lnTo>
                  <a:lnTo>
                    <a:pt x="22003" y="15129"/>
                  </a:lnTo>
                  <a:lnTo>
                    <a:pt x="22338" y="15050"/>
                  </a:lnTo>
                  <a:lnTo>
                    <a:pt x="22653" y="14932"/>
                  </a:lnTo>
                  <a:lnTo>
                    <a:pt x="22968" y="14794"/>
                  </a:lnTo>
                  <a:lnTo>
                    <a:pt x="23264" y="14656"/>
                  </a:lnTo>
                  <a:lnTo>
                    <a:pt x="44420" y="2345"/>
                  </a:lnTo>
                  <a:lnTo>
                    <a:pt x="44676" y="2187"/>
                  </a:lnTo>
                  <a:lnTo>
                    <a:pt x="44892" y="2010"/>
                  </a:lnTo>
                  <a:lnTo>
                    <a:pt x="45089" y="1813"/>
                  </a:lnTo>
                  <a:lnTo>
                    <a:pt x="45247" y="1616"/>
                  </a:lnTo>
                  <a:lnTo>
                    <a:pt x="45365" y="1419"/>
                  </a:lnTo>
                  <a:lnTo>
                    <a:pt x="45444" y="1222"/>
                  </a:lnTo>
                  <a:lnTo>
                    <a:pt x="45503" y="1006"/>
                  </a:lnTo>
                  <a:lnTo>
                    <a:pt x="45523" y="809"/>
                  </a:lnTo>
                  <a:lnTo>
                    <a:pt x="45523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7"/>
            <p:cNvSpPr/>
            <p:nvPr/>
          </p:nvSpPr>
          <p:spPr>
            <a:xfrm>
              <a:off x="4264025" y="1390450"/>
              <a:ext cx="1138075" cy="659925"/>
            </a:xfrm>
            <a:custGeom>
              <a:avLst/>
              <a:gdLst/>
              <a:ahLst/>
              <a:cxnLst/>
              <a:rect l="l" t="t" r="r" b="b"/>
              <a:pathLst>
                <a:path w="45523" h="26397" extrusionOk="0">
                  <a:moveTo>
                    <a:pt x="26534" y="1"/>
                  </a:moveTo>
                  <a:lnTo>
                    <a:pt x="2206" y="13947"/>
                  </a:lnTo>
                  <a:lnTo>
                    <a:pt x="0" y="15425"/>
                  </a:lnTo>
                  <a:lnTo>
                    <a:pt x="17867" y="25747"/>
                  </a:lnTo>
                  <a:lnTo>
                    <a:pt x="18162" y="25904"/>
                  </a:lnTo>
                  <a:lnTo>
                    <a:pt x="18477" y="26022"/>
                  </a:lnTo>
                  <a:lnTo>
                    <a:pt x="18792" y="26140"/>
                  </a:lnTo>
                  <a:lnTo>
                    <a:pt x="19127" y="26219"/>
                  </a:lnTo>
                  <a:lnTo>
                    <a:pt x="19482" y="26298"/>
                  </a:lnTo>
                  <a:lnTo>
                    <a:pt x="19836" y="26357"/>
                  </a:lnTo>
                  <a:lnTo>
                    <a:pt x="20211" y="26377"/>
                  </a:lnTo>
                  <a:lnTo>
                    <a:pt x="20565" y="26397"/>
                  </a:lnTo>
                  <a:lnTo>
                    <a:pt x="20939" y="26377"/>
                  </a:lnTo>
                  <a:lnTo>
                    <a:pt x="21294" y="26357"/>
                  </a:lnTo>
                  <a:lnTo>
                    <a:pt x="21649" y="26298"/>
                  </a:lnTo>
                  <a:lnTo>
                    <a:pt x="22003" y="26219"/>
                  </a:lnTo>
                  <a:lnTo>
                    <a:pt x="22338" y="26140"/>
                  </a:lnTo>
                  <a:lnTo>
                    <a:pt x="22673" y="26022"/>
                  </a:lnTo>
                  <a:lnTo>
                    <a:pt x="22968" y="25904"/>
                  </a:lnTo>
                  <a:lnTo>
                    <a:pt x="23264" y="25747"/>
                  </a:lnTo>
                  <a:lnTo>
                    <a:pt x="44420" y="13455"/>
                  </a:lnTo>
                  <a:lnTo>
                    <a:pt x="44676" y="13278"/>
                  </a:lnTo>
                  <a:lnTo>
                    <a:pt x="44912" y="13100"/>
                  </a:lnTo>
                  <a:lnTo>
                    <a:pt x="45109" y="12903"/>
                  </a:lnTo>
                  <a:lnTo>
                    <a:pt x="45247" y="12706"/>
                  </a:lnTo>
                  <a:lnTo>
                    <a:pt x="45385" y="12509"/>
                  </a:lnTo>
                  <a:lnTo>
                    <a:pt x="45464" y="12312"/>
                  </a:lnTo>
                  <a:lnTo>
                    <a:pt x="45523" y="12096"/>
                  </a:lnTo>
                  <a:lnTo>
                    <a:pt x="45523" y="11879"/>
                  </a:lnTo>
                  <a:lnTo>
                    <a:pt x="45503" y="11682"/>
                  </a:lnTo>
                  <a:lnTo>
                    <a:pt x="45464" y="11465"/>
                  </a:lnTo>
                  <a:lnTo>
                    <a:pt x="45365" y="11249"/>
                  </a:lnTo>
                  <a:lnTo>
                    <a:pt x="45247" y="11052"/>
                  </a:lnTo>
                  <a:lnTo>
                    <a:pt x="45089" y="10855"/>
                  </a:lnTo>
                  <a:lnTo>
                    <a:pt x="44892" y="10677"/>
                  </a:lnTo>
                  <a:lnTo>
                    <a:pt x="44676" y="10500"/>
                  </a:lnTo>
                  <a:lnTo>
                    <a:pt x="44400" y="10323"/>
                  </a:lnTo>
                  <a:lnTo>
                    <a:pt x="265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7"/>
            <p:cNvSpPr/>
            <p:nvPr/>
          </p:nvSpPr>
          <p:spPr>
            <a:xfrm>
              <a:off x="4308350" y="1371750"/>
              <a:ext cx="1061250" cy="616075"/>
            </a:xfrm>
            <a:custGeom>
              <a:avLst/>
              <a:gdLst/>
              <a:ahLst/>
              <a:cxnLst/>
              <a:rect l="l" t="t" r="r" b="b"/>
              <a:pathLst>
                <a:path w="42450" h="24643" extrusionOk="0">
                  <a:moveTo>
                    <a:pt x="25411" y="0"/>
                  </a:moveTo>
                  <a:lnTo>
                    <a:pt x="0" y="14715"/>
                  </a:lnTo>
                  <a:lnTo>
                    <a:pt x="16094" y="24013"/>
                  </a:lnTo>
                  <a:lnTo>
                    <a:pt x="16369" y="24170"/>
                  </a:lnTo>
                  <a:lnTo>
                    <a:pt x="16665" y="24288"/>
                  </a:lnTo>
                  <a:lnTo>
                    <a:pt x="16980" y="24387"/>
                  </a:lnTo>
                  <a:lnTo>
                    <a:pt x="17295" y="24485"/>
                  </a:lnTo>
                  <a:lnTo>
                    <a:pt x="17630" y="24544"/>
                  </a:lnTo>
                  <a:lnTo>
                    <a:pt x="17965" y="24603"/>
                  </a:lnTo>
                  <a:lnTo>
                    <a:pt x="18319" y="24623"/>
                  </a:lnTo>
                  <a:lnTo>
                    <a:pt x="18674" y="24643"/>
                  </a:lnTo>
                  <a:lnTo>
                    <a:pt x="19009" y="24623"/>
                  </a:lnTo>
                  <a:lnTo>
                    <a:pt x="19363" y="24603"/>
                  </a:lnTo>
                  <a:lnTo>
                    <a:pt x="19698" y="24544"/>
                  </a:lnTo>
                  <a:lnTo>
                    <a:pt x="20033" y="24485"/>
                  </a:lnTo>
                  <a:lnTo>
                    <a:pt x="20348" y="24387"/>
                  </a:lnTo>
                  <a:lnTo>
                    <a:pt x="20664" y="24288"/>
                  </a:lnTo>
                  <a:lnTo>
                    <a:pt x="20959" y="24170"/>
                  </a:lnTo>
                  <a:lnTo>
                    <a:pt x="21235" y="24013"/>
                  </a:lnTo>
                  <a:lnTo>
                    <a:pt x="41406" y="12292"/>
                  </a:lnTo>
                  <a:lnTo>
                    <a:pt x="41642" y="12135"/>
                  </a:lnTo>
                  <a:lnTo>
                    <a:pt x="41859" y="11977"/>
                  </a:lnTo>
                  <a:lnTo>
                    <a:pt x="42036" y="11780"/>
                  </a:lnTo>
                  <a:lnTo>
                    <a:pt x="42194" y="11603"/>
                  </a:lnTo>
                  <a:lnTo>
                    <a:pt x="42312" y="11406"/>
                  </a:lnTo>
                  <a:lnTo>
                    <a:pt x="42391" y="11209"/>
                  </a:lnTo>
                  <a:lnTo>
                    <a:pt x="42430" y="11012"/>
                  </a:lnTo>
                  <a:lnTo>
                    <a:pt x="42450" y="10815"/>
                  </a:lnTo>
                  <a:lnTo>
                    <a:pt x="42430" y="10618"/>
                  </a:lnTo>
                  <a:lnTo>
                    <a:pt x="42391" y="10401"/>
                  </a:lnTo>
                  <a:lnTo>
                    <a:pt x="42312" y="10204"/>
                  </a:lnTo>
                  <a:lnTo>
                    <a:pt x="42194" y="10027"/>
                  </a:lnTo>
                  <a:lnTo>
                    <a:pt x="42036" y="9830"/>
                  </a:lnTo>
                  <a:lnTo>
                    <a:pt x="41859" y="9653"/>
                  </a:lnTo>
                  <a:lnTo>
                    <a:pt x="41642" y="9475"/>
                  </a:lnTo>
                  <a:lnTo>
                    <a:pt x="41386" y="9318"/>
                  </a:lnTo>
                  <a:lnTo>
                    <a:pt x="25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7"/>
            <p:cNvSpPr/>
            <p:nvPr/>
          </p:nvSpPr>
          <p:spPr>
            <a:xfrm>
              <a:off x="4308350" y="1642100"/>
              <a:ext cx="1061250" cy="392025"/>
            </a:xfrm>
            <a:custGeom>
              <a:avLst/>
              <a:gdLst/>
              <a:ahLst/>
              <a:cxnLst/>
              <a:rect l="l" t="t" r="r" b="b"/>
              <a:pathLst>
                <a:path w="42450" h="15681" extrusionOk="0">
                  <a:moveTo>
                    <a:pt x="42450" y="1"/>
                  </a:moveTo>
                  <a:lnTo>
                    <a:pt x="42430" y="198"/>
                  </a:lnTo>
                  <a:lnTo>
                    <a:pt x="42391" y="414"/>
                  </a:lnTo>
                  <a:lnTo>
                    <a:pt x="42312" y="592"/>
                  </a:lnTo>
                  <a:lnTo>
                    <a:pt x="42194" y="789"/>
                  </a:lnTo>
                  <a:lnTo>
                    <a:pt x="42036" y="986"/>
                  </a:lnTo>
                  <a:lnTo>
                    <a:pt x="41859" y="1163"/>
                  </a:lnTo>
                  <a:lnTo>
                    <a:pt x="41642" y="1321"/>
                  </a:lnTo>
                  <a:lnTo>
                    <a:pt x="41406" y="1478"/>
                  </a:lnTo>
                  <a:lnTo>
                    <a:pt x="21235" y="13199"/>
                  </a:lnTo>
                  <a:lnTo>
                    <a:pt x="20959" y="13356"/>
                  </a:lnTo>
                  <a:lnTo>
                    <a:pt x="20664" y="13474"/>
                  </a:lnTo>
                  <a:lnTo>
                    <a:pt x="20348" y="13573"/>
                  </a:lnTo>
                  <a:lnTo>
                    <a:pt x="20033" y="13671"/>
                  </a:lnTo>
                  <a:lnTo>
                    <a:pt x="19698" y="13730"/>
                  </a:lnTo>
                  <a:lnTo>
                    <a:pt x="19363" y="13789"/>
                  </a:lnTo>
                  <a:lnTo>
                    <a:pt x="19009" y="13809"/>
                  </a:lnTo>
                  <a:lnTo>
                    <a:pt x="18674" y="13829"/>
                  </a:lnTo>
                  <a:lnTo>
                    <a:pt x="18319" y="13809"/>
                  </a:lnTo>
                  <a:lnTo>
                    <a:pt x="17965" y="13789"/>
                  </a:lnTo>
                  <a:lnTo>
                    <a:pt x="17630" y="13730"/>
                  </a:lnTo>
                  <a:lnTo>
                    <a:pt x="17295" y="13671"/>
                  </a:lnTo>
                  <a:lnTo>
                    <a:pt x="16980" y="13573"/>
                  </a:lnTo>
                  <a:lnTo>
                    <a:pt x="16665" y="13474"/>
                  </a:lnTo>
                  <a:lnTo>
                    <a:pt x="16369" y="13356"/>
                  </a:lnTo>
                  <a:lnTo>
                    <a:pt x="16094" y="13199"/>
                  </a:lnTo>
                  <a:lnTo>
                    <a:pt x="0" y="3901"/>
                  </a:lnTo>
                  <a:lnTo>
                    <a:pt x="0" y="5753"/>
                  </a:lnTo>
                  <a:lnTo>
                    <a:pt x="16094" y="15070"/>
                  </a:lnTo>
                  <a:lnTo>
                    <a:pt x="16369" y="15208"/>
                  </a:lnTo>
                  <a:lnTo>
                    <a:pt x="16665" y="15326"/>
                  </a:lnTo>
                  <a:lnTo>
                    <a:pt x="16960" y="15444"/>
                  </a:lnTo>
                  <a:lnTo>
                    <a:pt x="17295" y="15523"/>
                  </a:lnTo>
                  <a:lnTo>
                    <a:pt x="17630" y="15582"/>
                  </a:lnTo>
                  <a:lnTo>
                    <a:pt x="17965" y="15641"/>
                  </a:lnTo>
                  <a:lnTo>
                    <a:pt x="18319" y="15661"/>
                  </a:lnTo>
                  <a:lnTo>
                    <a:pt x="18654" y="15681"/>
                  </a:lnTo>
                  <a:lnTo>
                    <a:pt x="19009" y="15661"/>
                  </a:lnTo>
                  <a:lnTo>
                    <a:pt x="19363" y="15641"/>
                  </a:lnTo>
                  <a:lnTo>
                    <a:pt x="19698" y="15582"/>
                  </a:lnTo>
                  <a:lnTo>
                    <a:pt x="20033" y="15523"/>
                  </a:lnTo>
                  <a:lnTo>
                    <a:pt x="20348" y="15444"/>
                  </a:lnTo>
                  <a:lnTo>
                    <a:pt x="20664" y="15326"/>
                  </a:lnTo>
                  <a:lnTo>
                    <a:pt x="20959" y="15208"/>
                  </a:lnTo>
                  <a:lnTo>
                    <a:pt x="21235" y="15070"/>
                  </a:lnTo>
                  <a:lnTo>
                    <a:pt x="41386" y="3349"/>
                  </a:lnTo>
                  <a:lnTo>
                    <a:pt x="41642" y="3172"/>
                  </a:lnTo>
                  <a:lnTo>
                    <a:pt x="41859" y="3015"/>
                  </a:lnTo>
                  <a:lnTo>
                    <a:pt x="42036" y="2837"/>
                  </a:lnTo>
                  <a:lnTo>
                    <a:pt x="42194" y="2640"/>
                  </a:lnTo>
                  <a:lnTo>
                    <a:pt x="42292" y="2463"/>
                  </a:lnTo>
                  <a:lnTo>
                    <a:pt x="42391" y="2266"/>
                  </a:lnTo>
                  <a:lnTo>
                    <a:pt x="42430" y="2069"/>
                  </a:lnTo>
                  <a:lnTo>
                    <a:pt x="42450" y="1872"/>
                  </a:lnTo>
                  <a:lnTo>
                    <a:pt x="42450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7"/>
            <p:cNvSpPr/>
            <p:nvPr/>
          </p:nvSpPr>
          <p:spPr>
            <a:xfrm>
              <a:off x="4837225" y="1975500"/>
              <a:ext cx="425525" cy="294500"/>
            </a:xfrm>
            <a:custGeom>
              <a:avLst/>
              <a:gdLst/>
              <a:ahLst/>
              <a:cxnLst/>
              <a:rect l="l" t="t" r="r" b="b"/>
              <a:pathLst>
                <a:path w="17021" h="11780" extrusionOk="0">
                  <a:moveTo>
                    <a:pt x="17020" y="0"/>
                  </a:moveTo>
                  <a:lnTo>
                    <a:pt x="16213" y="60"/>
                  </a:lnTo>
                  <a:lnTo>
                    <a:pt x="14696" y="138"/>
                  </a:lnTo>
                  <a:lnTo>
                    <a:pt x="730" y="9495"/>
                  </a:lnTo>
                  <a:lnTo>
                    <a:pt x="671" y="9456"/>
                  </a:lnTo>
                  <a:lnTo>
                    <a:pt x="592" y="9436"/>
                  </a:lnTo>
                  <a:lnTo>
                    <a:pt x="513" y="9475"/>
                  </a:lnTo>
                  <a:lnTo>
                    <a:pt x="434" y="9515"/>
                  </a:lnTo>
                  <a:lnTo>
                    <a:pt x="395" y="9574"/>
                  </a:lnTo>
                  <a:lnTo>
                    <a:pt x="375" y="9653"/>
                  </a:lnTo>
                  <a:lnTo>
                    <a:pt x="395" y="9712"/>
                  </a:lnTo>
                  <a:lnTo>
                    <a:pt x="415" y="9731"/>
                  </a:lnTo>
                  <a:lnTo>
                    <a:pt x="237" y="9909"/>
                  </a:lnTo>
                  <a:lnTo>
                    <a:pt x="119" y="10086"/>
                  </a:lnTo>
                  <a:lnTo>
                    <a:pt x="40" y="10283"/>
                  </a:lnTo>
                  <a:lnTo>
                    <a:pt x="1" y="10480"/>
                  </a:lnTo>
                  <a:lnTo>
                    <a:pt x="21" y="10697"/>
                  </a:lnTo>
                  <a:lnTo>
                    <a:pt x="40" y="10874"/>
                  </a:lnTo>
                  <a:lnTo>
                    <a:pt x="119" y="11071"/>
                  </a:lnTo>
                  <a:lnTo>
                    <a:pt x="218" y="11248"/>
                  </a:lnTo>
                  <a:lnTo>
                    <a:pt x="336" y="11406"/>
                  </a:lnTo>
                  <a:lnTo>
                    <a:pt x="493" y="11544"/>
                  </a:lnTo>
                  <a:lnTo>
                    <a:pt x="651" y="11642"/>
                  </a:lnTo>
                  <a:lnTo>
                    <a:pt x="828" y="11721"/>
                  </a:lnTo>
                  <a:lnTo>
                    <a:pt x="1025" y="11780"/>
                  </a:lnTo>
                  <a:lnTo>
                    <a:pt x="1242" y="11780"/>
                  </a:lnTo>
                  <a:lnTo>
                    <a:pt x="1459" y="11741"/>
                  </a:lnTo>
                  <a:lnTo>
                    <a:pt x="1675" y="11662"/>
                  </a:lnTo>
                  <a:lnTo>
                    <a:pt x="1675" y="11681"/>
                  </a:lnTo>
                  <a:lnTo>
                    <a:pt x="3921" y="10184"/>
                  </a:lnTo>
                  <a:lnTo>
                    <a:pt x="8826" y="6895"/>
                  </a:lnTo>
                  <a:lnTo>
                    <a:pt x="15976" y="2088"/>
                  </a:lnTo>
                  <a:lnTo>
                    <a:pt x="16666" y="749"/>
                  </a:lnTo>
                  <a:lnTo>
                    <a:pt x="17020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7"/>
            <p:cNvSpPr/>
            <p:nvPr/>
          </p:nvSpPr>
          <p:spPr>
            <a:xfrm>
              <a:off x="5209525" y="1946450"/>
              <a:ext cx="58150" cy="51725"/>
            </a:xfrm>
            <a:custGeom>
              <a:avLst/>
              <a:gdLst/>
              <a:ahLst/>
              <a:cxnLst/>
              <a:rect l="l" t="t" r="r" b="b"/>
              <a:pathLst>
                <a:path w="2326" h="2069" extrusionOk="0">
                  <a:moveTo>
                    <a:pt x="2325" y="0"/>
                  </a:moveTo>
                  <a:lnTo>
                    <a:pt x="1" y="118"/>
                  </a:lnTo>
                  <a:lnTo>
                    <a:pt x="1281" y="2069"/>
                  </a:lnTo>
                  <a:lnTo>
                    <a:pt x="2325" y="0"/>
                  </a:lnTo>
                  <a:close/>
                </a:path>
              </a:pathLst>
            </a:custGeom>
            <a:solidFill>
              <a:srgbClr val="FEC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7"/>
            <p:cNvSpPr/>
            <p:nvPr/>
          </p:nvSpPr>
          <p:spPr>
            <a:xfrm>
              <a:off x="5247450" y="1946450"/>
              <a:ext cx="20225" cy="18250"/>
            </a:xfrm>
            <a:custGeom>
              <a:avLst/>
              <a:gdLst/>
              <a:ahLst/>
              <a:cxnLst/>
              <a:rect l="l" t="t" r="r" b="b"/>
              <a:pathLst>
                <a:path w="809" h="730" extrusionOk="0">
                  <a:moveTo>
                    <a:pt x="808" y="0"/>
                  </a:moveTo>
                  <a:lnTo>
                    <a:pt x="1" y="40"/>
                  </a:lnTo>
                  <a:lnTo>
                    <a:pt x="138" y="197"/>
                  </a:lnTo>
                  <a:lnTo>
                    <a:pt x="257" y="355"/>
                  </a:lnTo>
                  <a:lnTo>
                    <a:pt x="355" y="532"/>
                  </a:lnTo>
                  <a:lnTo>
                    <a:pt x="454" y="729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3B3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7"/>
            <p:cNvSpPr/>
            <p:nvPr/>
          </p:nvSpPr>
          <p:spPr>
            <a:xfrm>
              <a:off x="5247450" y="1946450"/>
              <a:ext cx="20225" cy="1000"/>
            </a:xfrm>
            <a:custGeom>
              <a:avLst/>
              <a:gdLst/>
              <a:ahLst/>
              <a:cxnLst/>
              <a:rect l="l" t="t" r="r" b="b"/>
              <a:pathLst>
                <a:path w="809" h="40" extrusionOk="0">
                  <a:moveTo>
                    <a:pt x="808" y="0"/>
                  </a:moveTo>
                  <a:lnTo>
                    <a:pt x="1" y="4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3C3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7"/>
            <p:cNvSpPr/>
            <p:nvPr/>
          </p:nvSpPr>
          <p:spPr>
            <a:xfrm>
              <a:off x="5247450" y="1946450"/>
              <a:ext cx="20225" cy="18250"/>
            </a:xfrm>
            <a:custGeom>
              <a:avLst/>
              <a:gdLst/>
              <a:ahLst/>
              <a:cxnLst/>
              <a:rect l="l" t="t" r="r" b="b"/>
              <a:pathLst>
                <a:path w="809" h="730" extrusionOk="0">
                  <a:moveTo>
                    <a:pt x="808" y="0"/>
                  </a:moveTo>
                  <a:lnTo>
                    <a:pt x="1" y="40"/>
                  </a:lnTo>
                  <a:lnTo>
                    <a:pt x="158" y="237"/>
                  </a:lnTo>
                  <a:lnTo>
                    <a:pt x="296" y="434"/>
                  </a:lnTo>
                  <a:lnTo>
                    <a:pt x="454" y="729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7"/>
            <p:cNvSpPr/>
            <p:nvPr/>
          </p:nvSpPr>
          <p:spPr>
            <a:xfrm>
              <a:off x="4854975" y="1949400"/>
              <a:ext cx="386600" cy="286625"/>
            </a:xfrm>
            <a:custGeom>
              <a:avLst/>
              <a:gdLst/>
              <a:ahLst/>
              <a:cxnLst/>
              <a:rect l="l" t="t" r="r" b="b"/>
              <a:pathLst>
                <a:path w="15464" h="11465" extrusionOk="0">
                  <a:moveTo>
                    <a:pt x="14183" y="0"/>
                  </a:moveTo>
                  <a:lnTo>
                    <a:pt x="0" y="9515"/>
                  </a:lnTo>
                  <a:lnTo>
                    <a:pt x="276" y="9672"/>
                  </a:lnTo>
                  <a:lnTo>
                    <a:pt x="512" y="9850"/>
                  </a:lnTo>
                  <a:lnTo>
                    <a:pt x="729" y="10066"/>
                  </a:lnTo>
                  <a:lnTo>
                    <a:pt x="906" y="10322"/>
                  </a:lnTo>
                  <a:lnTo>
                    <a:pt x="1064" y="10578"/>
                  </a:lnTo>
                  <a:lnTo>
                    <a:pt x="1162" y="10854"/>
                  </a:lnTo>
                  <a:lnTo>
                    <a:pt x="1241" y="11150"/>
                  </a:lnTo>
                  <a:lnTo>
                    <a:pt x="1280" y="11465"/>
                  </a:lnTo>
                  <a:lnTo>
                    <a:pt x="15463" y="1951"/>
                  </a:lnTo>
                  <a:lnTo>
                    <a:pt x="15424" y="1655"/>
                  </a:lnTo>
                  <a:lnTo>
                    <a:pt x="15345" y="1360"/>
                  </a:lnTo>
                  <a:lnTo>
                    <a:pt x="15227" y="1084"/>
                  </a:lnTo>
                  <a:lnTo>
                    <a:pt x="15089" y="808"/>
                  </a:lnTo>
                  <a:lnTo>
                    <a:pt x="14912" y="572"/>
                  </a:lnTo>
                  <a:lnTo>
                    <a:pt x="14695" y="355"/>
                  </a:lnTo>
                  <a:lnTo>
                    <a:pt x="14439" y="158"/>
                  </a:lnTo>
                  <a:lnTo>
                    <a:pt x="14183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7"/>
            <p:cNvSpPr/>
            <p:nvPr/>
          </p:nvSpPr>
          <p:spPr>
            <a:xfrm>
              <a:off x="4842150" y="2187250"/>
              <a:ext cx="44850" cy="53225"/>
            </a:xfrm>
            <a:custGeom>
              <a:avLst/>
              <a:gdLst/>
              <a:ahLst/>
              <a:cxnLst/>
              <a:rect l="l" t="t" r="r" b="b"/>
              <a:pathLst>
                <a:path w="1794" h="2129" extrusionOk="0">
                  <a:moveTo>
                    <a:pt x="513" y="1"/>
                  </a:moveTo>
                  <a:lnTo>
                    <a:pt x="415" y="60"/>
                  </a:lnTo>
                  <a:lnTo>
                    <a:pt x="336" y="158"/>
                  </a:lnTo>
                  <a:lnTo>
                    <a:pt x="257" y="237"/>
                  </a:lnTo>
                  <a:lnTo>
                    <a:pt x="178" y="336"/>
                  </a:lnTo>
                  <a:lnTo>
                    <a:pt x="119" y="434"/>
                  </a:lnTo>
                  <a:lnTo>
                    <a:pt x="40" y="651"/>
                  </a:lnTo>
                  <a:lnTo>
                    <a:pt x="1" y="848"/>
                  </a:lnTo>
                  <a:lnTo>
                    <a:pt x="1" y="1045"/>
                  </a:lnTo>
                  <a:lnTo>
                    <a:pt x="60" y="1261"/>
                  </a:lnTo>
                  <a:lnTo>
                    <a:pt x="119" y="1439"/>
                  </a:lnTo>
                  <a:lnTo>
                    <a:pt x="237" y="1616"/>
                  </a:lnTo>
                  <a:lnTo>
                    <a:pt x="356" y="1774"/>
                  </a:lnTo>
                  <a:lnTo>
                    <a:pt x="513" y="1911"/>
                  </a:lnTo>
                  <a:lnTo>
                    <a:pt x="690" y="2030"/>
                  </a:lnTo>
                  <a:lnTo>
                    <a:pt x="887" y="2089"/>
                  </a:lnTo>
                  <a:lnTo>
                    <a:pt x="1084" y="2128"/>
                  </a:lnTo>
                  <a:lnTo>
                    <a:pt x="1301" y="2128"/>
                  </a:lnTo>
                  <a:lnTo>
                    <a:pt x="1419" y="2108"/>
                  </a:lnTo>
                  <a:lnTo>
                    <a:pt x="1537" y="2069"/>
                  </a:lnTo>
                  <a:lnTo>
                    <a:pt x="1656" y="2030"/>
                  </a:lnTo>
                  <a:lnTo>
                    <a:pt x="1754" y="1971"/>
                  </a:lnTo>
                  <a:lnTo>
                    <a:pt x="1793" y="1951"/>
                  </a:lnTo>
                  <a:lnTo>
                    <a:pt x="1754" y="1636"/>
                  </a:lnTo>
                  <a:lnTo>
                    <a:pt x="1675" y="1340"/>
                  </a:lnTo>
                  <a:lnTo>
                    <a:pt x="1577" y="1064"/>
                  </a:lnTo>
                  <a:lnTo>
                    <a:pt x="1419" y="808"/>
                  </a:lnTo>
                  <a:lnTo>
                    <a:pt x="1242" y="552"/>
                  </a:lnTo>
                  <a:lnTo>
                    <a:pt x="1025" y="336"/>
                  </a:lnTo>
                  <a:lnTo>
                    <a:pt x="789" y="158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7"/>
            <p:cNvSpPr/>
            <p:nvPr/>
          </p:nvSpPr>
          <p:spPr>
            <a:xfrm>
              <a:off x="4851525" y="2182325"/>
              <a:ext cx="41375" cy="57150"/>
            </a:xfrm>
            <a:custGeom>
              <a:avLst/>
              <a:gdLst/>
              <a:ahLst/>
              <a:cxnLst/>
              <a:rect l="l" t="t" r="r" b="b"/>
              <a:pathLst>
                <a:path w="1655" h="2286" extrusionOk="0">
                  <a:moveTo>
                    <a:pt x="217" y="1"/>
                  </a:moveTo>
                  <a:lnTo>
                    <a:pt x="138" y="20"/>
                  </a:lnTo>
                  <a:lnTo>
                    <a:pt x="59" y="79"/>
                  </a:lnTo>
                  <a:lnTo>
                    <a:pt x="20" y="119"/>
                  </a:lnTo>
                  <a:lnTo>
                    <a:pt x="0" y="198"/>
                  </a:lnTo>
                  <a:lnTo>
                    <a:pt x="20" y="276"/>
                  </a:lnTo>
                  <a:lnTo>
                    <a:pt x="79" y="316"/>
                  </a:lnTo>
                  <a:lnTo>
                    <a:pt x="315" y="473"/>
                  </a:lnTo>
                  <a:lnTo>
                    <a:pt x="552" y="651"/>
                  </a:lnTo>
                  <a:lnTo>
                    <a:pt x="749" y="848"/>
                  </a:lnTo>
                  <a:lnTo>
                    <a:pt x="926" y="1084"/>
                  </a:lnTo>
                  <a:lnTo>
                    <a:pt x="1064" y="1320"/>
                  </a:lnTo>
                  <a:lnTo>
                    <a:pt x="1162" y="1596"/>
                  </a:lnTo>
                  <a:lnTo>
                    <a:pt x="1241" y="1872"/>
                  </a:lnTo>
                  <a:lnTo>
                    <a:pt x="1281" y="2148"/>
                  </a:lnTo>
                  <a:lnTo>
                    <a:pt x="1300" y="2227"/>
                  </a:lnTo>
                  <a:lnTo>
                    <a:pt x="1359" y="2266"/>
                  </a:lnTo>
                  <a:lnTo>
                    <a:pt x="1438" y="2286"/>
                  </a:lnTo>
                  <a:lnTo>
                    <a:pt x="1497" y="2266"/>
                  </a:lnTo>
                  <a:lnTo>
                    <a:pt x="1576" y="2207"/>
                  </a:lnTo>
                  <a:lnTo>
                    <a:pt x="1635" y="2148"/>
                  </a:lnTo>
                  <a:lnTo>
                    <a:pt x="1655" y="2089"/>
                  </a:lnTo>
                  <a:lnTo>
                    <a:pt x="1615" y="1754"/>
                  </a:lnTo>
                  <a:lnTo>
                    <a:pt x="1517" y="1439"/>
                  </a:lnTo>
                  <a:lnTo>
                    <a:pt x="1399" y="1143"/>
                  </a:lnTo>
                  <a:lnTo>
                    <a:pt x="1241" y="867"/>
                  </a:lnTo>
                  <a:lnTo>
                    <a:pt x="1044" y="611"/>
                  </a:lnTo>
                  <a:lnTo>
                    <a:pt x="828" y="375"/>
                  </a:lnTo>
                  <a:lnTo>
                    <a:pt x="571" y="178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7"/>
            <p:cNvSpPr/>
            <p:nvPr/>
          </p:nvSpPr>
          <p:spPr>
            <a:xfrm>
              <a:off x="5030275" y="1975000"/>
              <a:ext cx="375775" cy="357050"/>
            </a:xfrm>
            <a:custGeom>
              <a:avLst/>
              <a:gdLst/>
              <a:ahLst/>
              <a:cxnLst/>
              <a:rect l="l" t="t" r="r" b="b"/>
              <a:pathLst>
                <a:path w="15031" h="14282" extrusionOk="0">
                  <a:moveTo>
                    <a:pt x="15030" y="1"/>
                  </a:moveTo>
                  <a:lnTo>
                    <a:pt x="14223" y="178"/>
                  </a:lnTo>
                  <a:lnTo>
                    <a:pt x="12745" y="513"/>
                  </a:lnTo>
                  <a:lnTo>
                    <a:pt x="552" y="12095"/>
                  </a:lnTo>
                  <a:lnTo>
                    <a:pt x="473" y="12056"/>
                  </a:lnTo>
                  <a:lnTo>
                    <a:pt x="414" y="12056"/>
                  </a:lnTo>
                  <a:lnTo>
                    <a:pt x="336" y="12095"/>
                  </a:lnTo>
                  <a:lnTo>
                    <a:pt x="276" y="12155"/>
                  </a:lnTo>
                  <a:lnTo>
                    <a:pt x="237" y="12214"/>
                  </a:lnTo>
                  <a:lnTo>
                    <a:pt x="217" y="12292"/>
                  </a:lnTo>
                  <a:lnTo>
                    <a:pt x="257" y="12371"/>
                  </a:lnTo>
                  <a:lnTo>
                    <a:pt x="276" y="12371"/>
                  </a:lnTo>
                  <a:lnTo>
                    <a:pt x="139" y="12568"/>
                  </a:lnTo>
                  <a:lnTo>
                    <a:pt x="60" y="12785"/>
                  </a:lnTo>
                  <a:lnTo>
                    <a:pt x="20" y="12982"/>
                  </a:lnTo>
                  <a:lnTo>
                    <a:pt x="1" y="13179"/>
                  </a:lnTo>
                  <a:lnTo>
                    <a:pt x="40" y="13376"/>
                  </a:lnTo>
                  <a:lnTo>
                    <a:pt x="119" y="13573"/>
                  </a:lnTo>
                  <a:lnTo>
                    <a:pt x="217" y="13750"/>
                  </a:lnTo>
                  <a:lnTo>
                    <a:pt x="336" y="13888"/>
                  </a:lnTo>
                  <a:lnTo>
                    <a:pt x="493" y="14026"/>
                  </a:lnTo>
                  <a:lnTo>
                    <a:pt x="651" y="14144"/>
                  </a:lnTo>
                  <a:lnTo>
                    <a:pt x="828" y="14223"/>
                  </a:lnTo>
                  <a:lnTo>
                    <a:pt x="1025" y="14262"/>
                  </a:lnTo>
                  <a:lnTo>
                    <a:pt x="1222" y="14282"/>
                  </a:lnTo>
                  <a:lnTo>
                    <a:pt x="1439" y="14262"/>
                  </a:lnTo>
                  <a:lnTo>
                    <a:pt x="1636" y="14183"/>
                  </a:lnTo>
                  <a:lnTo>
                    <a:pt x="1852" y="14065"/>
                  </a:lnTo>
                  <a:lnTo>
                    <a:pt x="3802" y="12233"/>
                  </a:lnTo>
                  <a:lnTo>
                    <a:pt x="8097" y="8156"/>
                  </a:lnTo>
                  <a:lnTo>
                    <a:pt x="14341" y="2227"/>
                  </a:lnTo>
                  <a:lnTo>
                    <a:pt x="14794" y="789"/>
                  </a:lnTo>
                  <a:lnTo>
                    <a:pt x="15030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7"/>
            <p:cNvSpPr/>
            <p:nvPr/>
          </p:nvSpPr>
          <p:spPr>
            <a:xfrm>
              <a:off x="5339050" y="1948900"/>
              <a:ext cx="56650" cy="55675"/>
            </a:xfrm>
            <a:custGeom>
              <a:avLst/>
              <a:gdLst/>
              <a:ahLst/>
              <a:cxnLst/>
              <a:rect l="l" t="t" r="r" b="b"/>
              <a:pathLst>
                <a:path w="2266" h="2227" extrusionOk="0">
                  <a:moveTo>
                    <a:pt x="2266" y="1"/>
                  </a:moveTo>
                  <a:lnTo>
                    <a:pt x="0" y="533"/>
                  </a:lnTo>
                  <a:lnTo>
                    <a:pt x="1596" y="2227"/>
                  </a:lnTo>
                  <a:lnTo>
                    <a:pt x="2266" y="1"/>
                  </a:lnTo>
                  <a:close/>
                </a:path>
              </a:pathLst>
            </a:custGeom>
            <a:solidFill>
              <a:srgbClr val="FEC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7"/>
            <p:cNvSpPr/>
            <p:nvPr/>
          </p:nvSpPr>
          <p:spPr>
            <a:xfrm>
              <a:off x="5375975" y="194890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789" y="1"/>
                  </a:moveTo>
                  <a:lnTo>
                    <a:pt x="1" y="178"/>
                  </a:lnTo>
                  <a:lnTo>
                    <a:pt x="158" y="316"/>
                  </a:lnTo>
                  <a:lnTo>
                    <a:pt x="296" y="454"/>
                  </a:lnTo>
                  <a:lnTo>
                    <a:pt x="434" y="611"/>
                  </a:lnTo>
                  <a:lnTo>
                    <a:pt x="552" y="789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3B3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7"/>
            <p:cNvSpPr/>
            <p:nvPr/>
          </p:nvSpPr>
          <p:spPr>
            <a:xfrm>
              <a:off x="5375975" y="1948900"/>
              <a:ext cx="19725" cy="4475"/>
            </a:xfrm>
            <a:custGeom>
              <a:avLst/>
              <a:gdLst/>
              <a:ahLst/>
              <a:cxnLst/>
              <a:rect l="l" t="t" r="r" b="b"/>
              <a:pathLst>
                <a:path w="789" h="179" extrusionOk="0">
                  <a:moveTo>
                    <a:pt x="789" y="1"/>
                  </a:moveTo>
                  <a:lnTo>
                    <a:pt x="1" y="178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3C3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7"/>
            <p:cNvSpPr/>
            <p:nvPr/>
          </p:nvSpPr>
          <p:spPr>
            <a:xfrm>
              <a:off x="5375975" y="194890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789" y="1"/>
                  </a:moveTo>
                  <a:lnTo>
                    <a:pt x="1" y="178"/>
                  </a:lnTo>
                  <a:lnTo>
                    <a:pt x="198" y="355"/>
                  </a:lnTo>
                  <a:lnTo>
                    <a:pt x="375" y="533"/>
                  </a:lnTo>
                  <a:lnTo>
                    <a:pt x="552" y="789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7"/>
            <p:cNvSpPr/>
            <p:nvPr/>
          </p:nvSpPr>
          <p:spPr>
            <a:xfrm>
              <a:off x="5030275" y="1962200"/>
              <a:ext cx="348675" cy="336875"/>
            </a:xfrm>
            <a:custGeom>
              <a:avLst/>
              <a:gdLst/>
              <a:ahLst/>
              <a:cxnLst/>
              <a:rect l="l" t="t" r="r" b="b"/>
              <a:pathLst>
                <a:path w="13947" h="13475" extrusionOk="0">
                  <a:moveTo>
                    <a:pt x="12351" y="1"/>
                  </a:moveTo>
                  <a:lnTo>
                    <a:pt x="1" y="11780"/>
                  </a:lnTo>
                  <a:lnTo>
                    <a:pt x="276" y="11879"/>
                  </a:lnTo>
                  <a:lnTo>
                    <a:pt x="552" y="12036"/>
                  </a:lnTo>
                  <a:lnTo>
                    <a:pt x="808" y="12213"/>
                  </a:lnTo>
                  <a:lnTo>
                    <a:pt x="1025" y="12410"/>
                  </a:lnTo>
                  <a:lnTo>
                    <a:pt x="1202" y="12647"/>
                  </a:lnTo>
                  <a:lnTo>
                    <a:pt x="1380" y="12903"/>
                  </a:lnTo>
                  <a:lnTo>
                    <a:pt x="1498" y="13179"/>
                  </a:lnTo>
                  <a:lnTo>
                    <a:pt x="1596" y="13474"/>
                  </a:lnTo>
                  <a:lnTo>
                    <a:pt x="13947" y="1695"/>
                  </a:lnTo>
                  <a:lnTo>
                    <a:pt x="13849" y="1399"/>
                  </a:lnTo>
                  <a:lnTo>
                    <a:pt x="13730" y="1123"/>
                  </a:lnTo>
                  <a:lnTo>
                    <a:pt x="13573" y="867"/>
                  </a:lnTo>
                  <a:lnTo>
                    <a:pt x="13376" y="631"/>
                  </a:lnTo>
                  <a:lnTo>
                    <a:pt x="13159" y="434"/>
                  </a:lnTo>
                  <a:lnTo>
                    <a:pt x="12903" y="257"/>
                  </a:lnTo>
                  <a:lnTo>
                    <a:pt x="12647" y="99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7"/>
            <p:cNvSpPr/>
            <p:nvPr/>
          </p:nvSpPr>
          <p:spPr>
            <a:xfrm>
              <a:off x="5021425" y="2256700"/>
              <a:ext cx="48775" cy="50250"/>
            </a:xfrm>
            <a:custGeom>
              <a:avLst/>
              <a:gdLst/>
              <a:ahLst/>
              <a:cxnLst/>
              <a:rect l="l" t="t" r="r" b="b"/>
              <a:pathLst>
                <a:path w="1951" h="2010" extrusionOk="0">
                  <a:moveTo>
                    <a:pt x="355" y="0"/>
                  </a:moveTo>
                  <a:lnTo>
                    <a:pt x="276" y="79"/>
                  </a:lnTo>
                  <a:lnTo>
                    <a:pt x="197" y="177"/>
                  </a:lnTo>
                  <a:lnTo>
                    <a:pt x="118" y="296"/>
                  </a:lnTo>
                  <a:lnTo>
                    <a:pt x="79" y="394"/>
                  </a:lnTo>
                  <a:lnTo>
                    <a:pt x="39" y="493"/>
                  </a:lnTo>
                  <a:lnTo>
                    <a:pt x="0" y="709"/>
                  </a:lnTo>
                  <a:lnTo>
                    <a:pt x="0" y="926"/>
                  </a:lnTo>
                  <a:lnTo>
                    <a:pt x="20" y="1123"/>
                  </a:lnTo>
                  <a:lnTo>
                    <a:pt x="99" y="1320"/>
                  </a:lnTo>
                  <a:lnTo>
                    <a:pt x="217" y="1497"/>
                  </a:lnTo>
                  <a:lnTo>
                    <a:pt x="335" y="1655"/>
                  </a:lnTo>
                  <a:lnTo>
                    <a:pt x="493" y="1773"/>
                  </a:lnTo>
                  <a:lnTo>
                    <a:pt x="670" y="1891"/>
                  </a:lnTo>
                  <a:lnTo>
                    <a:pt x="867" y="1970"/>
                  </a:lnTo>
                  <a:lnTo>
                    <a:pt x="1064" y="2009"/>
                  </a:lnTo>
                  <a:lnTo>
                    <a:pt x="1280" y="2009"/>
                  </a:lnTo>
                  <a:lnTo>
                    <a:pt x="1497" y="1950"/>
                  </a:lnTo>
                  <a:lnTo>
                    <a:pt x="1596" y="1911"/>
                  </a:lnTo>
                  <a:lnTo>
                    <a:pt x="1694" y="1871"/>
                  </a:lnTo>
                  <a:lnTo>
                    <a:pt x="1812" y="1812"/>
                  </a:lnTo>
                  <a:lnTo>
                    <a:pt x="1911" y="1734"/>
                  </a:lnTo>
                  <a:lnTo>
                    <a:pt x="1950" y="1694"/>
                  </a:lnTo>
                  <a:lnTo>
                    <a:pt x="1852" y="1399"/>
                  </a:lnTo>
                  <a:lnTo>
                    <a:pt x="1734" y="1123"/>
                  </a:lnTo>
                  <a:lnTo>
                    <a:pt x="1556" y="867"/>
                  </a:lnTo>
                  <a:lnTo>
                    <a:pt x="1379" y="630"/>
                  </a:lnTo>
                  <a:lnTo>
                    <a:pt x="1162" y="433"/>
                  </a:lnTo>
                  <a:lnTo>
                    <a:pt x="906" y="256"/>
                  </a:lnTo>
                  <a:lnTo>
                    <a:pt x="630" y="99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7"/>
            <p:cNvSpPr/>
            <p:nvPr/>
          </p:nvSpPr>
          <p:spPr>
            <a:xfrm>
              <a:off x="5026350" y="2251275"/>
              <a:ext cx="48775" cy="51250"/>
            </a:xfrm>
            <a:custGeom>
              <a:avLst/>
              <a:gdLst/>
              <a:ahLst/>
              <a:cxnLst/>
              <a:rect l="l" t="t" r="r" b="b"/>
              <a:pathLst>
                <a:path w="1951" h="2050" extrusionOk="0">
                  <a:moveTo>
                    <a:pt x="197" y="0"/>
                  </a:moveTo>
                  <a:lnTo>
                    <a:pt x="118" y="40"/>
                  </a:lnTo>
                  <a:lnTo>
                    <a:pt x="59" y="99"/>
                  </a:lnTo>
                  <a:lnTo>
                    <a:pt x="20" y="158"/>
                  </a:lnTo>
                  <a:lnTo>
                    <a:pt x="0" y="237"/>
                  </a:lnTo>
                  <a:lnTo>
                    <a:pt x="39" y="316"/>
                  </a:lnTo>
                  <a:lnTo>
                    <a:pt x="99" y="355"/>
                  </a:lnTo>
                  <a:lnTo>
                    <a:pt x="374" y="454"/>
                  </a:lnTo>
                  <a:lnTo>
                    <a:pt x="630" y="591"/>
                  </a:lnTo>
                  <a:lnTo>
                    <a:pt x="867" y="749"/>
                  </a:lnTo>
                  <a:lnTo>
                    <a:pt x="1064" y="946"/>
                  </a:lnTo>
                  <a:lnTo>
                    <a:pt x="1261" y="1163"/>
                  </a:lnTo>
                  <a:lnTo>
                    <a:pt x="1399" y="1419"/>
                  </a:lnTo>
                  <a:lnTo>
                    <a:pt x="1517" y="1675"/>
                  </a:lnTo>
                  <a:lnTo>
                    <a:pt x="1596" y="1951"/>
                  </a:lnTo>
                  <a:lnTo>
                    <a:pt x="1635" y="2010"/>
                  </a:lnTo>
                  <a:lnTo>
                    <a:pt x="1694" y="2049"/>
                  </a:lnTo>
                  <a:lnTo>
                    <a:pt x="1773" y="2049"/>
                  </a:lnTo>
                  <a:lnTo>
                    <a:pt x="1852" y="2029"/>
                  </a:lnTo>
                  <a:lnTo>
                    <a:pt x="1911" y="1951"/>
                  </a:lnTo>
                  <a:lnTo>
                    <a:pt x="1950" y="1891"/>
                  </a:lnTo>
                  <a:lnTo>
                    <a:pt x="1950" y="1813"/>
                  </a:lnTo>
                  <a:lnTo>
                    <a:pt x="1871" y="1498"/>
                  </a:lnTo>
                  <a:lnTo>
                    <a:pt x="1734" y="1202"/>
                  </a:lnTo>
                  <a:lnTo>
                    <a:pt x="1556" y="926"/>
                  </a:lnTo>
                  <a:lnTo>
                    <a:pt x="1359" y="690"/>
                  </a:lnTo>
                  <a:lnTo>
                    <a:pt x="1123" y="454"/>
                  </a:lnTo>
                  <a:lnTo>
                    <a:pt x="847" y="276"/>
                  </a:lnTo>
                  <a:lnTo>
                    <a:pt x="571" y="11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3" name="Google Shape;2353;p37"/>
          <p:cNvGrpSpPr/>
          <p:nvPr/>
        </p:nvGrpSpPr>
        <p:grpSpPr>
          <a:xfrm>
            <a:off x="2430495" y="122351"/>
            <a:ext cx="959426" cy="929600"/>
            <a:chOff x="10401025" y="944500"/>
            <a:chExt cx="1235100" cy="1196704"/>
          </a:xfrm>
        </p:grpSpPr>
        <p:sp>
          <p:nvSpPr>
            <p:cNvPr id="2354" name="Google Shape;2354;p37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5" name="Google Shape;2355;p37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2356" name="Google Shape;2356;p37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37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37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7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7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7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7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7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emp">
            <a:hlinkClick r:id="" action="ppaction://media"/>
            <a:extLst>
              <a:ext uri="{FF2B5EF4-FFF2-40B4-BE49-F238E27FC236}">
                <a16:creationId xmlns:a16="http://schemas.microsoft.com/office/drawing/2014/main" id="{838763EB-455F-48E1-BFED-D041BB3CB8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966" name="Google Shape;2966;p49"/>
          <p:cNvSpPr/>
          <p:nvPr/>
        </p:nvSpPr>
        <p:spPr>
          <a:xfrm>
            <a:off x="6838417" y="3809659"/>
            <a:ext cx="2021103" cy="1048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49"/>
          <p:cNvSpPr txBox="1">
            <a:spLocks noGrp="1"/>
          </p:cNvSpPr>
          <p:nvPr>
            <p:ph type="title"/>
          </p:nvPr>
        </p:nvSpPr>
        <p:spPr>
          <a:xfrm>
            <a:off x="6838417" y="3809659"/>
            <a:ext cx="2021103" cy="1048500"/>
          </a:xfrm>
        </p:spPr>
        <p:txBody>
          <a:bodyPr/>
          <a:lstStyle/>
          <a:p>
            <a:pPr lvl="0"/>
            <a:r>
              <a:rPr lang="uk-UA" dirty="0">
                <a:latin typeface="Montserrat" panose="00000500000000000000" pitchFamily="2" charset="-52"/>
              </a:rPr>
              <a:t>Ядерний реактор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3536;p60">
            <a:extLst>
              <a:ext uri="{FF2B5EF4-FFF2-40B4-BE49-F238E27FC236}">
                <a16:creationId xmlns:a16="http://schemas.microsoft.com/office/drawing/2014/main" id="{FAA4D2D9-47AA-420D-85DF-6D0BCD7DAD97}"/>
              </a:ext>
            </a:extLst>
          </p:cNvPr>
          <p:cNvCxnSpPr/>
          <p:nvPr/>
        </p:nvCxnSpPr>
        <p:spPr>
          <a:xfrm flipH="1">
            <a:off x="4583822" y="2706234"/>
            <a:ext cx="1842600" cy="2511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4" name="Google Shape;3535;p60">
            <a:extLst>
              <a:ext uri="{FF2B5EF4-FFF2-40B4-BE49-F238E27FC236}">
                <a16:creationId xmlns:a16="http://schemas.microsoft.com/office/drawing/2014/main" id="{E0F4E36F-0AE4-4C93-BE2C-8DC3DDA5428A}"/>
              </a:ext>
            </a:extLst>
          </p:cNvPr>
          <p:cNvCxnSpPr>
            <a:cxnSpLocks/>
          </p:cNvCxnSpPr>
          <p:nvPr/>
        </p:nvCxnSpPr>
        <p:spPr>
          <a:xfrm>
            <a:off x="2716541" y="2704397"/>
            <a:ext cx="1842600" cy="2511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501" name="Google Shape;3501;p60"/>
          <p:cNvSpPr/>
          <p:nvPr/>
        </p:nvSpPr>
        <p:spPr>
          <a:xfrm>
            <a:off x="3638700" y="1777427"/>
            <a:ext cx="1866600" cy="186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60"/>
          <p:cNvSpPr txBox="1">
            <a:spLocks noGrp="1"/>
          </p:cNvSpPr>
          <p:nvPr>
            <p:ph type="title"/>
          </p:nvPr>
        </p:nvSpPr>
        <p:spPr>
          <a:xfrm>
            <a:off x="719911" y="192721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>
                <a:latin typeface="Montserrat" panose="00000500000000000000" pitchFamily="2" charset="-52"/>
              </a:rPr>
              <a:t>Переваги та недоліки АЕС</a:t>
            </a:r>
            <a:endParaRPr sz="2400" dirty="0">
              <a:latin typeface="Montserrat" panose="00000500000000000000" pitchFamily="2" charset="-52"/>
            </a:endParaRPr>
          </a:p>
        </p:txBody>
      </p:sp>
      <p:sp>
        <p:nvSpPr>
          <p:cNvPr id="3504" name="Google Shape;3504;p60"/>
          <p:cNvSpPr txBox="1"/>
          <p:nvPr/>
        </p:nvSpPr>
        <p:spPr>
          <a:xfrm>
            <a:off x="12770" y="1198002"/>
            <a:ext cx="2633472" cy="654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Використання </a:t>
            </a:r>
            <a:r>
              <a:rPr lang="uk-UA" dirty="0" err="1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енергомісткого</a:t>
            </a:r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 ядерного пального</a:t>
            </a:r>
            <a:endParaRPr dirty="0">
              <a:solidFill>
                <a:srgbClr val="424242"/>
              </a:solidFill>
              <a:latin typeface="Montserrat" panose="00000500000000000000" pitchFamily="2" charset="-52"/>
              <a:ea typeface="Assistant"/>
              <a:cs typeface="Assistant"/>
              <a:sym typeface="Assistant"/>
            </a:endParaRPr>
          </a:p>
        </p:txBody>
      </p:sp>
      <p:cxnSp>
        <p:nvCxnSpPr>
          <p:cNvPr id="3535" name="Google Shape;3535;p60"/>
          <p:cNvCxnSpPr>
            <a:cxnSpLocks/>
            <a:endCxn id="3501" idx="0"/>
          </p:cNvCxnSpPr>
          <p:nvPr/>
        </p:nvCxnSpPr>
        <p:spPr>
          <a:xfrm>
            <a:off x="2729311" y="1526463"/>
            <a:ext cx="1842600" cy="2511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36" name="Google Shape;3536;p60"/>
          <p:cNvCxnSpPr>
            <a:endCxn id="3501" idx="0"/>
          </p:cNvCxnSpPr>
          <p:nvPr/>
        </p:nvCxnSpPr>
        <p:spPr>
          <a:xfrm flipH="1">
            <a:off x="4572000" y="1526327"/>
            <a:ext cx="1842600" cy="2511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37" name="Google Shape;3537;p60"/>
          <p:cNvCxnSpPr>
            <a:cxnSpLocks/>
            <a:endCxn id="3501" idx="2"/>
          </p:cNvCxnSpPr>
          <p:nvPr/>
        </p:nvCxnSpPr>
        <p:spPr>
          <a:xfrm rot="10800000" flipH="1">
            <a:off x="2729311" y="3644081"/>
            <a:ext cx="1842600" cy="2478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38" name="Google Shape;3538;p60"/>
          <p:cNvCxnSpPr>
            <a:cxnSpLocks/>
            <a:endCxn id="3501" idx="2"/>
          </p:cNvCxnSpPr>
          <p:nvPr/>
        </p:nvCxnSpPr>
        <p:spPr>
          <a:xfrm rot="10800000">
            <a:off x="4572089" y="3644081"/>
            <a:ext cx="1842600" cy="2478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4098" name="Picture 2" descr="Nuclear plant - Free nature icons">
            <a:extLst>
              <a:ext uri="{FF2B5EF4-FFF2-40B4-BE49-F238E27FC236}">
                <a16:creationId xmlns:a16="http://schemas.microsoft.com/office/drawing/2014/main" id="{7AB0CD26-6654-4B46-8D14-2C2DA5A09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11" y="19907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C1709A-7339-4CF5-BB7F-3F68FF91CE00}"/>
              </a:ext>
            </a:extLst>
          </p:cNvPr>
          <p:cNvSpPr txBox="1"/>
          <p:nvPr/>
        </p:nvSpPr>
        <p:spPr>
          <a:xfrm>
            <a:off x="567919" y="714871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i="1" dirty="0">
                <a:solidFill>
                  <a:schemeClr val="accent1"/>
                </a:solidFill>
                <a:latin typeface="Montserrat" panose="00000500000000000000" pitchFamily="2" charset="-52"/>
              </a:rPr>
              <a:t>Переваги</a:t>
            </a:r>
            <a:endParaRPr lang="ru-UA" sz="2000" i="1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02D4E1-E92E-4160-B23C-1503960E2245}"/>
              </a:ext>
            </a:extLst>
          </p:cNvPr>
          <p:cNvSpPr txBox="1"/>
          <p:nvPr/>
        </p:nvSpPr>
        <p:spPr>
          <a:xfrm>
            <a:off x="7011792" y="714871"/>
            <a:ext cx="1444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i="1" dirty="0">
                <a:solidFill>
                  <a:schemeClr val="accent1"/>
                </a:solidFill>
                <a:latin typeface="Montserrat" panose="00000500000000000000" pitchFamily="2" charset="-52"/>
              </a:rPr>
              <a:t>Недоліки</a:t>
            </a:r>
            <a:endParaRPr lang="ru-UA" sz="2000" i="1" dirty="0">
              <a:solidFill>
                <a:schemeClr val="accent1"/>
              </a:solidFill>
              <a:latin typeface="Montserrat" panose="00000500000000000000" pitchFamily="2" charset="-52"/>
            </a:endParaRPr>
          </a:p>
        </p:txBody>
      </p:sp>
      <p:sp>
        <p:nvSpPr>
          <p:cNvPr id="55" name="Google Shape;3504;p60">
            <a:extLst>
              <a:ext uri="{FF2B5EF4-FFF2-40B4-BE49-F238E27FC236}">
                <a16:creationId xmlns:a16="http://schemas.microsoft.com/office/drawing/2014/main" id="{699532A7-FBE5-4EEF-9979-A7C947DFEE28}"/>
              </a:ext>
            </a:extLst>
          </p:cNvPr>
          <p:cNvSpPr txBox="1"/>
          <p:nvPr/>
        </p:nvSpPr>
        <p:spPr>
          <a:xfrm>
            <a:off x="0" y="2383501"/>
            <a:ext cx="2633472" cy="654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Висока екологічність, на відміну від ТЕС та ГЕС</a:t>
            </a:r>
            <a:endParaRPr dirty="0">
              <a:solidFill>
                <a:srgbClr val="424242"/>
              </a:solidFill>
              <a:latin typeface="Montserrat" panose="00000500000000000000" pitchFamily="2" charset="-52"/>
              <a:ea typeface="Assistant"/>
              <a:cs typeface="Assistant"/>
              <a:sym typeface="Assistant"/>
            </a:endParaRPr>
          </a:p>
        </p:txBody>
      </p:sp>
      <p:sp>
        <p:nvSpPr>
          <p:cNvPr id="56" name="Google Shape;3504;p60">
            <a:extLst>
              <a:ext uri="{FF2B5EF4-FFF2-40B4-BE49-F238E27FC236}">
                <a16:creationId xmlns:a16="http://schemas.microsoft.com/office/drawing/2014/main" id="{B933FB4D-4878-4DAF-A0FD-63B78C44D2E3}"/>
              </a:ext>
            </a:extLst>
          </p:cNvPr>
          <p:cNvSpPr txBox="1"/>
          <p:nvPr/>
        </p:nvSpPr>
        <p:spPr>
          <a:xfrm>
            <a:off x="12770" y="3564723"/>
            <a:ext cx="2633472" cy="654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rgbClr val="424242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Використання ядерного пального</a:t>
            </a:r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 ще раз</a:t>
            </a:r>
            <a:endParaRPr dirty="0">
              <a:solidFill>
                <a:srgbClr val="424242"/>
              </a:solidFill>
              <a:latin typeface="Montserrat" panose="00000500000000000000" pitchFamily="2" charset="-52"/>
              <a:ea typeface="Assistant"/>
              <a:cs typeface="Assistant"/>
              <a:sym typeface="Assistant"/>
            </a:endParaRPr>
          </a:p>
        </p:txBody>
      </p:sp>
      <p:sp>
        <p:nvSpPr>
          <p:cNvPr id="60" name="Google Shape;3504;p60">
            <a:extLst>
              <a:ext uri="{FF2B5EF4-FFF2-40B4-BE49-F238E27FC236}">
                <a16:creationId xmlns:a16="http://schemas.microsoft.com/office/drawing/2014/main" id="{91437E27-3A3A-49F7-A78E-AA0F312B7AE3}"/>
              </a:ext>
            </a:extLst>
          </p:cNvPr>
          <p:cNvSpPr txBox="1"/>
          <p:nvPr/>
        </p:nvSpPr>
        <p:spPr>
          <a:xfrm>
            <a:off x="6417369" y="1197124"/>
            <a:ext cx="2633472" cy="654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Висока небезпека забруднення оточуючого середовища </a:t>
            </a:r>
            <a:endParaRPr dirty="0">
              <a:solidFill>
                <a:srgbClr val="424242"/>
              </a:solidFill>
              <a:latin typeface="Montserrat" panose="00000500000000000000" pitchFamily="2" charset="-52"/>
              <a:ea typeface="Assistant"/>
              <a:cs typeface="Assistant"/>
              <a:sym typeface="Assistant"/>
            </a:endParaRPr>
          </a:p>
        </p:txBody>
      </p:sp>
      <p:sp>
        <p:nvSpPr>
          <p:cNvPr id="61" name="Google Shape;3504;p60">
            <a:extLst>
              <a:ext uri="{FF2B5EF4-FFF2-40B4-BE49-F238E27FC236}">
                <a16:creationId xmlns:a16="http://schemas.microsoft.com/office/drawing/2014/main" id="{E6DC825A-6E56-4CFC-B045-B8094D6D8E13}"/>
              </a:ext>
            </a:extLst>
          </p:cNvPr>
          <p:cNvSpPr txBox="1"/>
          <p:nvPr/>
        </p:nvSpPr>
        <p:spPr>
          <a:xfrm>
            <a:off x="6426422" y="2377239"/>
            <a:ext cx="2633472" cy="654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Висока вартість спорудження АЕС</a:t>
            </a:r>
            <a:endParaRPr dirty="0">
              <a:solidFill>
                <a:srgbClr val="424242"/>
              </a:solidFill>
              <a:latin typeface="Montserrat" panose="00000500000000000000" pitchFamily="2" charset="-52"/>
              <a:ea typeface="Assistant"/>
              <a:cs typeface="Assistant"/>
              <a:sym typeface="Assistant"/>
            </a:endParaRPr>
          </a:p>
        </p:txBody>
      </p:sp>
      <p:sp>
        <p:nvSpPr>
          <p:cNvPr id="62" name="Google Shape;3504;p60">
            <a:extLst>
              <a:ext uri="{FF2B5EF4-FFF2-40B4-BE49-F238E27FC236}">
                <a16:creationId xmlns:a16="http://schemas.microsoft.com/office/drawing/2014/main" id="{3BF66C37-B809-46B6-BE96-B603E470F49E}"/>
              </a:ext>
            </a:extLst>
          </p:cNvPr>
          <p:cNvSpPr txBox="1"/>
          <p:nvPr/>
        </p:nvSpPr>
        <p:spPr>
          <a:xfrm>
            <a:off x="6414600" y="3552530"/>
            <a:ext cx="2633473" cy="654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Проблема зберігання ядерних відходів</a:t>
            </a:r>
            <a:endParaRPr dirty="0">
              <a:solidFill>
                <a:srgbClr val="424242"/>
              </a:solidFill>
              <a:latin typeface="Montserrat" panose="00000500000000000000" pitchFamily="2" charset="-52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41"/>
          <p:cNvSpPr txBox="1">
            <a:spLocks noGrp="1"/>
          </p:cNvSpPr>
          <p:nvPr>
            <p:ph type="title"/>
          </p:nvPr>
        </p:nvSpPr>
        <p:spPr>
          <a:xfrm>
            <a:off x="3140891" y="2150850"/>
            <a:ext cx="479877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800" dirty="0">
                <a:latin typeface="Montserrat" panose="00000500000000000000" pitchFamily="2" charset="-52"/>
              </a:rPr>
              <a:t>Використання ядерних реакторів у техніці</a:t>
            </a:r>
            <a:endParaRPr sz="2800" dirty="0">
              <a:latin typeface="Montserrat" panose="00000500000000000000" pitchFamily="2" charset="-52"/>
            </a:endParaRPr>
          </a:p>
        </p:txBody>
      </p:sp>
      <p:sp>
        <p:nvSpPr>
          <p:cNvPr id="2507" name="Google Shape;2507;p41"/>
          <p:cNvSpPr/>
          <p:nvPr/>
        </p:nvSpPr>
        <p:spPr>
          <a:xfrm>
            <a:off x="1869751" y="2066860"/>
            <a:ext cx="1009800" cy="1009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1"/>
          <p:cNvSpPr txBox="1">
            <a:spLocks noGrp="1"/>
          </p:cNvSpPr>
          <p:nvPr>
            <p:ph type="title" idx="2"/>
          </p:nvPr>
        </p:nvSpPr>
        <p:spPr>
          <a:xfrm>
            <a:off x="1871696" y="2068809"/>
            <a:ext cx="10059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uk-UA" dirty="0"/>
              <a:t>4</a:t>
            </a:r>
            <a:endParaRPr dirty="0"/>
          </a:p>
        </p:txBody>
      </p:sp>
      <p:grpSp>
        <p:nvGrpSpPr>
          <p:cNvPr id="2509" name="Google Shape;2509;p41"/>
          <p:cNvGrpSpPr/>
          <p:nvPr/>
        </p:nvGrpSpPr>
        <p:grpSpPr>
          <a:xfrm>
            <a:off x="1391453" y="2749279"/>
            <a:ext cx="749848" cy="1182972"/>
            <a:chOff x="1527950" y="2052325"/>
            <a:chExt cx="440750" cy="695375"/>
          </a:xfrm>
        </p:grpSpPr>
        <p:sp>
          <p:nvSpPr>
            <p:cNvPr id="2510" name="Google Shape;2510;p41"/>
            <p:cNvSpPr/>
            <p:nvPr/>
          </p:nvSpPr>
          <p:spPr>
            <a:xfrm>
              <a:off x="1542225" y="2609300"/>
              <a:ext cx="411700" cy="138400"/>
            </a:xfrm>
            <a:custGeom>
              <a:avLst/>
              <a:gdLst/>
              <a:ahLst/>
              <a:cxnLst/>
              <a:rect l="l" t="t" r="r" b="b"/>
              <a:pathLst>
                <a:path w="16468" h="5536" extrusionOk="0">
                  <a:moveTo>
                    <a:pt x="7407" y="0"/>
                  </a:moveTo>
                  <a:lnTo>
                    <a:pt x="6579" y="39"/>
                  </a:lnTo>
                  <a:lnTo>
                    <a:pt x="5792" y="118"/>
                  </a:lnTo>
                  <a:lnTo>
                    <a:pt x="5043" y="217"/>
                  </a:lnTo>
                  <a:lnTo>
                    <a:pt x="4314" y="315"/>
                  </a:lnTo>
                  <a:lnTo>
                    <a:pt x="3644" y="473"/>
                  </a:lnTo>
                  <a:lnTo>
                    <a:pt x="2994" y="630"/>
                  </a:lnTo>
                  <a:lnTo>
                    <a:pt x="2423" y="808"/>
                  </a:lnTo>
                  <a:lnTo>
                    <a:pt x="1891" y="1005"/>
                  </a:lnTo>
                  <a:lnTo>
                    <a:pt x="1419" y="1221"/>
                  </a:lnTo>
                  <a:lnTo>
                    <a:pt x="1005" y="1438"/>
                  </a:lnTo>
                  <a:lnTo>
                    <a:pt x="828" y="1556"/>
                  </a:lnTo>
                  <a:lnTo>
                    <a:pt x="650" y="1674"/>
                  </a:lnTo>
                  <a:lnTo>
                    <a:pt x="512" y="1812"/>
                  </a:lnTo>
                  <a:lnTo>
                    <a:pt x="375" y="1931"/>
                  </a:lnTo>
                  <a:lnTo>
                    <a:pt x="276" y="2068"/>
                  </a:lnTo>
                  <a:lnTo>
                    <a:pt x="178" y="2206"/>
                  </a:lnTo>
                  <a:lnTo>
                    <a:pt x="99" y="2344"/>
                  </a:lnTo>
                  <a:lnTo>
                    <a:pt x="59" y="2482"/>
                  </a:lnTo>
                  <a:lnTo>
                    <a:pt x="20" y="2620"/>
                  </a:lnTo>
                  <a:lnTo>
                    <a:pt x="0" y="2758"/>
                  </a:lnTo>
                  <a:lnTo>
                    <a:pt x="20" y="2896"/>
                  </a:lnTo>
                  <a:lnTo>
                    <a:pt x="59" y="3053"/>
                  </a:lnTo>
                  <a:lnTo>
                    <a:pt x="99" y="3191"/>
                  </a:lnTo>
                  <a:lnTo>
                    <a:pt x="178" y="3329"/>
                  </a:lnTo>
                  <a:lnTo>
                    <a:pt x="276" y="3447"/>
                  </a:lnTo>
                  <a:lnTo>
                    <a:pt x="375" y="3585"/>
                  </a:lnTo>
                  <a:lnTo>
                    <a:pt x="512" y="3723"/>
                  </a:lnTo>
                  <a:lnTo>
                    <a:pt x="650" y="3841"/>
                  </a:lnTo>
                  <a:lnTo>
                    <a:pt x="828" y="3959"/>
                  </a:lnTo>
                  <a:lnTo>
                    <a:pt x="1005" y="4078"/>
                  </a:lnTo>
                  <a:lnTo>
                    <a:pt x="1419" y="4314"/>
                  </a:lnTo>
                  <a:lnTo>
                    <a:pt x="1891" y="4531"/>
                  </a:lnTo>
                  <a:lnTo>
                    <a:pt x="2423" y="4728"/>
                  </a:lnTo>
                  <a:lnTo>
                    <a:pt x="2994" y="4905"/>
                  </a:lnTo>
                  <a:lnTo>
                    <a:pt x="3644" y="5063"/>
                  </a:lnTo>
                  <a:lnTo>
                    <a:pt x="4314" y="5200"/>
                  </a:lnTo>
                  <a:lnTo>
                    <a:pt x="5043" y="5319"/>
                  </a:lnTo>
                  <a:lnTo>
                    <a:pt x="5792" y="5417"/>
                  </a:lnTo>
                  <a:lnTo>
                    <a:pt x="6579" y="5476"/>
                  </a:lnTo>
                  <a:lnTo>
                    <a:pt x="7407" y="5516"/>
                  </a:lnTo>
                  <a:lnTo>
                    <a:pt x="8234" y="5535"/>
                  </a:lnTo>
                  <a:lnTo>
                    <a:pt x="9081" y="5516"/>
                  </a:lnTo>
                  <a:lnTo>
                    <a:pt x="9908" y="5476"/>
                  </a:lnTo>
                  <a:lnTo>
                    <a:pt x="10696" y="5417"/>
                  </a:lnTo>
                  <a:lnTo>
                    <a:pt x="11445" y="5319"/>
                  </a:lnTo>
                  <a:lnTo>
                    <a:pt x="12174" y="5200"/>
                  </a:lnTo>
                  <a:lnTo>
                    <a:pt x="12843" y="5063"/>
                  </a:lnTo>
                  <a:lnTo>
                    <a:pt x="13474" y="4905"/>
                  </a:lnTo>
                  <a:lnTo>
                    <a:pt x="14065" y="4728"/>
                  </a:lnTo>
                  <a:lnTo>
                    <a:pt x="14597" y="4531"/>
                  </a:lnTo>
                  <a:lnTo>
                    <a:pt x="15069" y="4314"/>
                  </a:lnTo>
                  <a:lnTo>
                    <a:pt x="15483" y="4078"/>
                  </a:lnTo>
                  <a:lnTo>
                    <a:pt x="15660" y="3959"/>
                  </a:lnTo>
                  <a:lnTo>
                    <a:pt x="15818" y="3841"/>
                  </a:lnTo>
                  <a:lnTo>
                    <a:pt x="15975" y="3723"/>
                  </a:lnTo>
                  <a:lnTo>
                    <a:pt x="16094" y="3585"/>
                  </a:lnTo>
                  <a:lnTo>
                    <a:pt x="16212" y="3447"/>
                  </a:lnTo>
                  <a:lnTo>
                    <a:pt x="16310" y="3329"/>
                  </a:lnTo>
                  <a:lnTo>
                    <a:pt x="16369" y="3191"/>
                  </a:lnTo>
                  <a:lnTo>
                    <a:pt x="16429" y="3053"/>
                  </a:lnTo>
                  <a:lnTo>
                    <a:pt x="16468" y="2896"/>
                  </a:lnTo>
                  <a:lnTo>
                    <a:pt x="16468" y="2758"/>
                  </a:lnTo>
                  <a:lnTo>
                    <a:pt x="16468" y="2620"/>
                  </a:lnTo>
                  <a:lnTo>
                    <a:pt x="16429" y="2482"/>
                  </a:lnTo>
                  <a:lnTo>
                    <a:pt x="16369" y="2344"/>
                  </a:lnTo>
                  <a:lnTo>
                    <a:pt x="16310" y="2206"/>
                  </a:lnTo>
                  <a:lnTo>
                    <a:pt x="16212" y="2068"/>
                  </a:lnTo>
                  <a:lnTo>
                    <a:pt x="16094" y="1931"/>
                  </a:lnTo>
                  <a:lnTo>
                    <a:pt x="15975" y="1812"/>
                  </a:lnTo>
                  <a:lnTo>
                    <a:pt x="15818" y="1674"/>
                  </a:lnTo>
                  <a:lnTo>
                    <a:pt x="15660" y="1556"/>
                  </a:lnTo>
                  <a:lnTo>
                    <a:pt x="15483" y="1438"/>
                  </a:lnTo>
                  <a:lnTo>
                    <a:pt x="15069" y="1221"/>
                  </a:lnTo>
                  <a:lnTo>
                    <a:pt x="14597" y="1005"/>
                  </a:lnTo>
                  <a:lnTo>
                    <a:pt x="14065" y="808"/>
                  </a:lnTo>
                  <a:lnTo>
                    <a:pt x="13474" y="630"/>
                  </a:lnTo>
                  <a:lnTo>
                    <a:pt x="12843" y="473"/>
                  </a:lnTo>
                  <a:lnTo>
                    <a:pt x="12174" y="315"/>
                  </a:lnTo>
                  <a:lnTo>
                    <a:pt x="11445" y="217"/>
                  </a:lnTo>
                  <a:lnTo>
                    <a:pt x="10696" y="118"/>
                  </a:lnTo>
                  <a:lnTo>
                    <a:pt x="9908" y="39"/>
                  </a:lnTo>
                  <a:lnTo>
                    <a:pt x="9081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1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025" y="0"/>
                  </a:move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A3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1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fill="none" extrusionOk="0">
                  <a:moveTo>
                    <a:pt x="848" y="2719"/>
                  </a:move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lnTo>
                    <a:pt x="1025" y="0"/>
                  </a:ln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1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extrusionOk="0">
                  <a:moveTo>
                    <a:pt x="92" y="10053"/>
                  </a:moveTo>
                  <a:lnTo>
                    <a:pt x="98" y="10125"/>
                  </a:lnTo>
                  <a:lnTo>
                    <a:pt x="98" y="10106"/>
                  </a:lnTo>
                  <a:lnTo>
                    <a:pt x="92" y="10053"/>
                  </a:lnTo>
                  <a:close/>
                  <a:moveTo>
                    <a:pt x="1536" y="13809"/>
                  </a:moveTo>
                  <a:lnTo>
                    <a:pt x="1674" y="14006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536" y="13809"/>
                  </a:lnTo>
                  <a:close/>
                  <a:moveTo>
                    <a:pt x="1674" y="14006"/>
                  </a:moveTo>
                  <a:lnTo>
                    <a:pt x="1891" y="14282"/>
                  </a:lnTo>
                  <a:lnTo>
                    <a:pt x="1891" y="14282"/>
                  </a:lnTo>
                  <a:lnTo>
                    <a:pt x="1832" y="14203"/>
                  </a:lnTo>
                  <a:lnTo>
                    <a:pt x="1812" y="14163"/>
                  </a:lnTo>
                  <a:lnTo>
                    <a:pt x="1773" y="14124"/>
                  </a:lnTo>
                  <a:lnTo>
                    <a:pt x="1674" y="14006"/>
                  </a:lnTo>
                  <a:close/>
                  <a:moveTo>
                    <a:pt x="8510" y="0"/>
                  </a:moveTo>
                  <a:lnTo>
                    <a:pt x="811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6" y="9137"/>
                  </a:lnTo>
                  <a:lnTo>
                    <a:pt x="6" y="9137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92" y="10053"/>
                  </a:lnTo>
                  <a:lnTo>
                    <a:pt x="92" y="10053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591" y="8096"/>
                  </a:lnTo>
                  <a:lnTo>
                    <a:pt x="1753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8904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1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fill="none" extrusionOk="0">
                  <a:moveTo>
                    <a:pt x="17591" y="8096"/>
                  </a:moveTo>
                  <a:lnTo>
                    <a:pt x="17531" y="7584"/>
                  </a:lnTo>
                  <a:lnTo>
                    <a:pt x="1755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783" y="5023"/>
                  </a:lnTo>
                  <a:lnTo>
                    <a:pt x="16783" y="5023"/>
                  </a:lnTo>
                  <a:lnTo>
                    <a:pt x="16783" y="504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9278" y="20"/>
                  </a:lnTo>
                  <a:lnTo>
                    <a:pt x="8904" y="0"/>
                  </a:lnTo>
                  <a:lnTo>
                    <a:pt x="8746" y="0"/>
                  </a:lnTo>
                  <a:lnTo>
                    <a:pt x="8746" y="0"/>
                  </a:lnTo>
                  <a:lnTo>
                    <a:pt x="8726" y="0"/>
                  </a:lnTo>
                  <a:lnTo>
                    <a:pt x="8726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549" y="0"/>
                  </a:lnTo>
                  <a:lnTo>
                    <a:pt x="8549" y="0"/>
                  </a:lnTo>
                  <a:lnTo>
                    <a:pt x="8510" y="0"/>
                  </a:lnTo>
                  <a:lnTo>
                    <a:pt x="8510" y="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79" y="754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096"/>
                  </a:lnTo>
                  <a:lnTo>
                    <a:pt x="20" y="8096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0" y="9101"/>
                  </a:lnTo>
                  <a:lnTo>
                    <a:pt x="20" y="9219"/>
                  </a:lnTo>
                  <a:lnTo>
                    <a:pt x="20" y="9219"/>
                  </a:lnTo>
                  <a:lnTo>
                    <a:pt x="0" y="9062"/>
                  </a:lnTo>
                  <a:lnTo>
                    <a:pt x="0" y="9062"/>
                  </a:lnTo>
                  <a:lnTo>
                    <a:pt x="39" y="9554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59" y="9790"/>
                  </a:lnTo>
                  <a:lnTo>
                    <a:pt x="98" y="10106"/>
                  </a:lnTo>
                  <a:lnTo>
                    <a:pt x="98" y="10106"/>
                  </a:lnTo>
                  <a:lnTo>
                    <a:pt x="98" y="10125"/>
                  </a:lnTo>
                  <a:lnTo>
                    <a:pt x="98" y="10125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596" y="13868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773" y="14124"/>
                  </a:lnTo>
                  <a:lnTo>
                    <a:pt x="1773" y="14124"/>
                  </a:lnTo>
                  <a:lnTo>
                    <a:pt x="1812" y="14163"/>
                  </a:lnTo>
                  <a:lnTo>
                    <a:pt x="1832" y="14203"/>
                  </a:lnTo>
                  <a:lnTo>
                    <a:pt x="1832" y="14203"/>
                  </a:lnTo>
                  <a:lnTo>
                    <a:pt x="1891" y="14282"/>
                  </a:lnTo>
                  <a:lnTo>
                    <a:pt x="1891" y="14282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536" y="13809"/>
                  </a:lnTo>
                  <a:lnTo>
                    <a:pt x="1536" y="13809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466" y="17532"/>
                  </a:lnTo>
                  <a:lnTo>
                    <a:pt x="7485" y="17532"/>
                  </a:lnTo>
                  <a:lnTo>
                    <a:pt x="7485" y="17532"/>
                  </a:lnTo>
                  <a:lnTo>
                    <a:pt x="7525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8726" y="17630"/>
                  </a:lnTo>
                  <a:lnTo>
                    <a:pt x="8726" y="17630"/>
                  </a:lnTo>
                  <a:lnTo>
                    <a:pt x="9041" y="17630"/>
                  </a:lnTo>
                  <a:lnTo>
                    <a:pt x="9041" y="17630"/>
                  </a:lnTo>
                  <a:lnTo>
                    <a:pt x="9199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298" y="17611"/>
                  </a:lnTo>
                  <a:lnTo>
                    <a:pt x="9298" y="17611"/>
                  </a:lnTo>
                  <a:lnTo>
                    <a:pt x="9337" y="17611"/>
                  </a:lnTo>
                  <a:lnTo>
                    <a:pt x="9337" y="17611"/>
                  </a:lnTo>
                  <a:lnTo>
                    <a:pt x="9376" y="17611"/>
                  </a:lnTo>
                  <a:lnTo>
                    <a:pt x="9376" y="17611"/>
                  </a:lnTo>
                  <a:lnTo>
                    <a:pt x="9258" y="17611"/>
                  </a:lnTo>
                  <a:lnTo>
                    <a:pt x="9514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692" y="17591"/>
                  </a:lnTo>
                  <a:lnTo>
                    <a:pt x="9711" y="1759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630" y="8845"/>
                  </a:lnTo>
                  <a:lnTo>
                    <a:pt x="17591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1"/>
            <p:cNvSpPr/>
            <p:nvPr/>
          </p:nvSpPr>
          <p:spPr>
            <a:xfrm>
              <a:off x="1547625" y="2427075"/>
              <a:ext cx="400400" cy="243800"/>
            </a:xfrm>
            <a:custGeom>
              <a:avLst/>
              <a:gdLst/>
              <a:ahLst/>
              <a:cxnLst/>
              <a:rect l="l" t="t" r="r" b="b"/>
              <a:pathLst>
                <a:path w="16016" h="9752" extrusionOk="0">
                  <a:moveTo>
                    <a:pt x="72" y="2837"/>
                  </a:moveTo>
                  <a:lnTo>
                    <a:pt x="80" y="2916"/>
                  </a:lnTo>
                  <a:lnTo>
                    <a:pt x="80" y="2896"/>
                  </a:lnTo>
                  <a:lnTo>
                    <a:pt x="72" y="2837"/>
                  </a:lnTo>
                  <a:close/>
                  <a:moveTo>
                    <a:pt x="1439" y="6324"/>
                  </a:moveTo>
                  <a:lnTo>
                    <a:pt x="1518" y="6442"/>
                  </a:lnTo>
                  <a:lnTo>
                    <a:pt x="1554" y="6489"/>
                  </a:lnTo>
                  <a:lnTo>
                    <a:pt x="1554" y="6489"/>
                  </a:lnTo>
                  <a:lnTo>
                    <a:pt x="1537" y="6462"/>
                  </a:lnTo>
                  <a:lnTo>
                    <a:pt x="1439" y="6324"/>
                  </a:lnTo>
                  <a:lnTo>
                    <a:pt x="1439" y="6324"/>
                  </a:lnTo>
                  <a:close/>
                  <a:moveTo>
                    <a:pt x="1554" y="6489"/>
                  </a:moveTo>
                  <a:lnTo>
                    <a:pt x="1596" y="6560"/>
                  </a:lnTo>
                  <a:lnTo>
                    <a:pt x="1636" y="6600"/>
                  </a:lnTo>
                  <a:lnTo>
                    <a:pt x="1649" y="6613"/>
                  </a:lnTo>
                  <a:lnTo>
                    <a:pt x="1649" y="6613"/>
                  </a:lnTo>
                  <a:lnTo>
                    <a:pt x="1554" y="6489"/>
                  </a:lnTo>
                  <a:close/>
                  <a:moveTo>
                    <a:pt x="1649" y="6613"/>
                  </a:moveTo>
                  <a:lnTo>
                    <a:pt x="1715" y="6698"/>
                  </a:lnTo>
                  <a:lnTo>
                    <a:pt x="1675" y="6639"/>
                  </a:lnTo>
                  <a:lnTo>
                    <a:pt x="1649" y="6613"/>
                  </a:lnTo>
                  <a:close/>
                  <a:moveTo>
                    <a:pt x="5182" y="9239"/>
                  </a:moveTo>
                  <a:lnTo>
                    <a:pt x="5241" y="9259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182" y="9239"/>
                  </a:lnTo>
                  <a:close/>
                  <a:moveTo>
                    <a:pt x="8767" y="1"/>
                  </a:moveTo>
                  <a:lnTo>
                    <a:pt x="8097" y="20"/>
                  </a:lnTo>
                  <a:lnTo>
                    <a:pt x="7407" y="60"/>
                  </a:lnTo>
                  <a:lnTo>
                    <a:pt x="6738" y="119"/>
                  </a:lnTo>
                  <a:lnTo>
                    <a:pt x="6068" y="178"/>
                  </a:lnTo>
                  <a:lnTo>
                    <a:pt x="5418" y="257"/>
                  </a:lnTo>
                  <a:lnTo>
                    <a:pt x="4177" y="454"/>
                  </a:lnTo>
                  <a:lnTo>
                    <a:pt x="3054" y="651"/>
                  </a:lnTo>
                  <a:lnTo>
                    <a:pt x="2050" y="867"/>
                  </a:lnTo>
                  <a:lnTo>
                    <a:pt x="1203" y="1045"/>
                  </a:lnTo>
                  <a:lnTo>
                    <a:pt x="572" y="1202"/>
                  </a:lnTo>
                  <a:lnTo>
                    <a:pt x="1" y="1360"/>
                  </a:lnTo>
                  <a:lnTo>
                    <a:pt x="1" y="1439"/>
                  </a:lnTo>
                  <a:lnTo>
                    <a:pt x="1" y="1557"/>
                  </a:lnTo>
                  <a:lnTo>
                    <a:pt x="1" y="1636"/>
                  </a:lnTo>
                  <a:lnTo>
                    <a:pt x="1" y="1695"/>
                  </a:lnTo>
                  <a:lnTo>
                    <a:pt x="1" y="1852"/>
                  </a:lnTo>
                  <a:lnTo>
                    <a:pt x="1" y="1931"/>
                  </a:lnTo>
                  <a:lnTo>
                    <a:pt x="1" y="1951"/>
                  </a:lnTo>
                  <a:lnTo>
                    <a:pt x="21" y="2384"/>
                  </a:lnTo>
                  <a:lnTo>
                    <a:pt x="21" y="2443"/>
                  </a:lnTo>
                  <a:lnTo>
                    <a:pt x="21" y="2463"/>
                  </a:lnTo>
                  <a:lnTo>
                    <a:pt x="40" y="2542"/>
                  </a:lnTo>
                  <a:lnTo>
                    <a:pt x="40" y="2601"/>
                  </a:lnTo>
                  <a:lnTo>
                    <a:pt x="72" y="2837"/>
                  </a:lnTo>
                  <a:lnTo>
                    <a:pt x="60" y="2719"/>
                  </a:lnTo>
                  <a:lnTo>
                    <a:pt x="119" y="3133"/>
                  </a:lnTo>
                  <a:lnTo>
                    <a:pt x="119" y="3093"/>
                  </a:lnTo>
                  <a:lnTo>
                    <a:pt x="139" y="3212"/>
                  </a:lnTo>
                  <a:lnTo>
                    <a:pt x="139" y="3251"/>
                  </a:lnTo>
                  <a:lnTo>
                    <a:pt x="257" y="3704"/>
                  </a:lnTo>
                  <a:lnTo>
                    <a:pt x="375" y="4157"/>
                  </a:lnTo>
                  <a:lnTo>
                    <a:pt x="552" y="4689"/>
                  </a:lnTo>
                  <a:lnTo>
                    <a:pt x="572" y="4709"/>
                  </a:lnTo>
                  <a:lnTo>
                    <a:pt x="572" y="4728"/>
                  </a:lnTo>
                  <a:lnTo>
                    <a:pt x="592" y="4787"/>
                  </a:lnTo>
                  <a:lnTo>
                    <a:pt x="789" y="5221"/>
                  </a:lnTo>
                  <a:lnTo>
                    <a:pt x="1006" y="5634"/>
                  </a:lnTo>
                  <a:lnTo>
                    <a:pt x="1006" y="5654"/>
                  </a:lnTo>
                  <a:lnTo>
                    <a:pt x="1025" y="5654"/>
                  </a:lnTo>
                  <a:lnTo>
                    <a:pt x="1084" y="5753"/>
                  </a:lnTo>
                  <a:lnTo>
                    <a:pt x="1104" y="5792"/>
                  </a:lnTo>
                  <a:lnTo>
                    <a:pt x="1143" y="5871"/>
                  </a:lnTo>
                  <a:lnTo>
                    <a:pt x="1183" y="5930"/>
                  </a:lnTo>
                  <a:lnTo>
                    <a:pt x="1301" y="6127"/>
                  </a:lnTo>
                  <a:lnTo>
                    <a:pt x="1321" y="6166"/>
                  </a:lnTo>
                  <a:lnTo>
                    <a:pt x="1439" y="6324"/>
                  </a:lnTo>
                  <a:lnTo>
                    <a:pt x="1439" y="6324"/>
                  </a:lnTo>
                  <a:lnTo>
                    <a:pt x="1400" y="6265"/>
                  </a:lnTo>
                  <a:lnTo>
                    <a:pt x="1695" y="6659"/>
                  </a:lnTo>
                  <a:lnTo>
                    <a:pt x="1990" y="7033"/>
                  </a:lnTo>
                  <a:lnTo>
                    <a:pt x="2010" y="7053"/>
                  </a:lnTo>
                  <a:lnTo>
                    <a:pt x="2365" y="7427"/>
                  </a:lnTo>
                  <a:lnTo>
                    <a:pt x="2384" y="7447"/>
                  </a:lnTo>
                  <a:lnTo>
                    <a:pt x="2404" y="7466"/>
                  </a:lnTo>
                  <a:lnTo>
                    <a:pt x="2424" y="7486"/>
                  </a:lnTo>
                  <a:lnTo>
                    <a:pt x="2444" y="7506"/>
                  </a:lnTo>
                  <a:lnTo>
                    <a:pt x="2601" y="7644"/>
                  </a:lnTo>
                  <a:lnTo>
                    <a:pt x="2522" y="7585"/>
                  </a:lnTo>
                  <a:lnTo>
                    <a:pt x="2522" y="7585"/>
                  </a:lnTo>
                  <a:lnTo>
                    <a:pt x="2581" y="7644"/>
                  </a:lnTo>
                  <a:lnTo>
                    <a:pt x="2621" y="7683"/>
                  </a:lnTo>
                  <a:lnTo>
                    <a:pt x="2700" y="7742"/>
                  </a:lnTo>
                  <a:lnTo>
                    <a:pt x="2719" y="7762"/>
                  </a:lnTo>
                  <a:lnTo>
                    <a:pt x="2759" y="7801"/>
                  </a:lnTo>
                  <a:lnTo>
                    <a:pt x="2798" y="7821"/>
                  </a:lnTo>
                  <a:lnTo>
                    <a:pt x="2877" y="7880"/>
                  </a:lnTo>
                  <a:lnTo>
                    <a:pt x="2936" y="7939"/>
                  </a:lnTo>
                  <a:lnTo>
                    <a:pt x="3448" y="8333"/>
                  </a:lnTo>
                  <a:lnTo>
                    <a:pt x="3488" y="8353"/>
                  </a:lnTo>
                  <a:lnTo>
                    <a:pt x="3901" y="8629"/>
                  </a:lnTo>
                  <a:lnTo>
                    <a:pt x="4433" y="8904"/>
                  </a:lnTo>
                  <a:lnTo>
                    <a:pt x="4847" y="9101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260" y="9259"/>
                  </a:lnTo>
                  <a:lnTo>
                    <a:pt x="5280" y="9279"/>
                  </a:lnTo>
                  <a:lnTo>
                    <a:pt x="5319" y="9279"/>
                  </a:lnTo>
                  <a:lnTo>
                    <a:pt x="5339" y="9298"/>
                  </a:lnTo>
                  <a:lnTo>
                    <a:pt x="5713" y="9416"/>
                  </a:lnTo>
                  <a:lnTo>
                    <a:pt x="6107" y="9535"/>
                  </a:lnTo>
                  <a:lnTo>
                    <a:pt x="6462" y="9613"/>
                  </a:lnTo>
                  <a:lnTo>
                    <a:pt x="6560" y="9613"/>
                  </a:lnTo>
                  <a:lnTo>
                    <a:pt x="6797" y="9673"/>
                  </a:lnTo>
                  <a:lnTo>
                    <a:pt x="6895" y="9673"/>
                  </a:lnTo>
                  <a:lnTo>
                    <a:pt x="7230" y="9712"/>
                  </a:lnTo>
                  <a:lnTo>
                    <a:pt x="7644" y="9751"/>
                  </a:lnTo>
                  <a:lnTo>
                    <a:pt x="8511" y="9751"/>
                  </a:lnTo>
                  <a:lnTo>
                    <a:pt x="8550" y="9732"/>
                  </a:lnTo>
                  <a:lnTo>
                    <a:pt x="8668" y="9732"/>
                  </a:lnTo>
                  <a:lnTo>
                    <a:pt x="8845" y="9712"/>
                  </a:lnTo>
                  <a:lnTo>
                    <a:pt x="9023" y="9692"/>
                  </a:lnTo>
                  <a:lnTo>
                    <a:pt x="9102" y="9692"/>
                  </a:lnTo>
                  <a:lnTo>
                    <a:pt x="9220" y="9673"/>
                  </a:lnTo>
                  <a:lnTo>
                    <a:pt x="9338" y="9653"/>
                  </a:lnTo>
                  <a:lnTo>
                    <a:pt x="9377" y="9653"/>
                  </a:lnTo>
                  <a:lnTo>
                    <a:pt x="9417" y="9633"/>
                  </a:lnTo>
                  <a:lnTo>
                    <a:pt x="9535" y="9613"/>
                  </a:lnTo>
                  <a:lnTo>
                    <a:pt x="9771" y="9574"/>
                  </a:lnTo>
                  <a:lnTo>
                    <a:pt x="9791" y="9554"/>
                  </a:lnTo>
                  <a:lnTo>
                    <a:pt x="10047" y="9495"/>
                  </a:lnTo>
                  <a:lnTo>
                    <a:pt x="10323" y="9416"/>
                  </a:lnTo>
                  <a:lnTo>
                    <a:pt x="10658" y="9318"/>
                  </a:lnTo>
                  <a:lnTo>
                    <a:pt x="11012" y="9180"/>
                  </a:lnTo>
                  <a:lnTo>
                    <a:pt x="11091" y="9160"/>
                  </a:lnTo>
                  <a:lnTo>
                    <a:pt x="11386" y="9023"/>
                  </a:lnTo>
                  <a:lnTo>
                    <a:pt x="11485" y="8983"/>
                  </a:lnTo>
                  <a:lnTo>
                    <a:pt x="11564" y="8924"/>
                  </a:lnTo>
                  <a:lnTo>
                    <a:pt x="11958" y="8727"/>
                  </a:lnTo>
                  <a:lnTo>
                    <a:pt x="12293" y="8530"/>
                  </a:lnTo>
                  <a:lnTo>
                    <a:pt x="12450" y="8432"/>
                  </a:lnTo>
                  <a:lnTo>
                    <a:pt x="12529" y="8372"/>
                  </a:lnTo>
                  <a:lnTo>
                    <a:pt x="12608" y="8313"/>
                  </a:lnTo>
                  <a:lnTo>
                    <a:pt x="12726" y="8235"/>
                  </a:lnTo>
                  <a:lnTo>
                    <a:pt x="12962" y="8057"/>
                  </a:lnTo>
                  <a:lnTo>
                    <a:pt x="12982" y="8038"/>
                  </a:lnTo>
                  <a:lnTo>
                    <a:pt x="13002" y="8038"/>
                  </a:lnTo>
                  <a:lnTo>
                    <a:pt x="13140" y="7900"/>
                  </a:lnTo>
                  <a:lnTo>
                    <a:pt x="13396" y="7703"/>
                  </a:lnTo>
                  <a:lnTo>
                    <a:pt x="13494" y="7604"/>
                  </a:lnTo>
                  <a:lnTo>
                    <a:pt x="13534" y="7565"/>
                  </a:lnTo>
                  <a:lnTo>
                    <a:pt x="13711" y="7407"/>
                  </a:lnTo>
                  <a:lnTo>
                    <a:pt x="13888" y="7210"/>
                  </a:lnTo>
                  <a:lnTo>
                    <a:pt x="13947" y="7151"/>
                  </a:lnTo>
                  <a:lnTo>
                    <a:pt x="14164" y="6915"/>
                  </a:lnTo>
                  <a:lnTo>
                    <a:pt x="14381" y="6639"/>
                  </a:lnTo>
                  <a:lnTo>
                    <a:pt x="14440" y="6560"/>
                  </a:lnTo>
                  <a:lnTo>
                    <a:pt x="14735" y="6127"/>
                  </a:lnTo>
                  <a:lnTo>
                    <a:pt x="14991" y="5733"/>
                  </a:lnTo>
                  <a:lnTo>
                    <a:pt x="15050" y="5634"/>
                  </a:lnTo>
                  <a:lnTo>
                    <a:pt x="15188" y="5339"/>
                  </a:lnTo>
                  <a:lnTo>
                    <a:pt x="15208" y="5319"/>
                  </a:lnTo>
                  <a:lnTo>
                    <a:pt x="15247" y="5260"/>
                  </a:lnTo>
                  <a:lnTo>
                    <a:pt x="15306" y="5103"/>
                  </a:lnTo>
                  <a:lnTo>
                    <a:pt x="15503" y="4669"/>
                  </a:lnTo>
                  <a:lnTo>
                    <a:pt x="15543" y="4590"/>
                  </a:lnTo>
                  <a:lnTo>
                    <a:pt x="15543" y="4551"/>
                  </a:lnTo>
                  <a:lnTo>
                    <a:pt x="15543" y="4531"/>
                  </a:lnTo>
                  <a:lnTo>
                    <a:pt x="15641" y="4256"/>
                  </a:lnTo>
                  <a:lnTo>
                    <a:pt x="15740" y="3980"/>
                  </a:lnTo>
                  <a:lnTo>
                    <a:pt x="15858" y="3527"/>
                  </a:lnTo>
                  <a:lnTo>
                    <a:pt x="15858" y="3487"/>
                  </a:lnTo>
                  <a:lnTo>
                    <a:pt x="15878" y="3389"/>
                  </a:lnTo>
                  <a:lnTo>
                    <a:pt x="15878" y="3369"/>
                  </a:lnTo>
                  <a:lnTo>
                    <a:pt x="15937" y="3034"/>
                  </a:lnTo>
                  <a:lnTo>
                    <a:pt x="15996" y="2719"/>
                  </a:lnTo>
                  <a:lnTo>
                    <a:pt x="16016" y="2404"/>
                  </a:lnTo>
                  <a:lnTo>
                    <a:pt x="15858" y="2187"/>
                  </a:lnTo>
                  <a:lnTo>
                    <a:pt x="15681" y="1990"/>
                  </a:lnTo>
                  <a:lnTo>
                    <a:pt x="15484" y="1793"/>
                  </a:lnTo>
                  <a:lnTo>
                    <a:pt x="15287" y="1616"/>
                  </a:lnTo>
                  <a:lnTo>
                    <a:pt x="15070" y="1458"/>
                  </a:lnTo>
                  <a:lnTo>
                    <a:pt x="14834" y="1301"/>
                  </a:lnTo>
                  <a:lnTo>
                    <a:pt x="14597" y="1143"/>
                  </a:lnTo>
                  <a:lnTo>
                    <a:pt x="14341" y="1005"/>
                  </a:lnTo>
                  <a:lnTo>
                    <a:pt x="14085" y="887"/>
                  </a:lnTo>
                  <a:lnTo>
                    <a:pt x="13829" y="769"/>
                  </a:lnTo>
                  <a:lnTo>
                    <a:pt x="13278" y="572"/>
                  </a:lnTo>
                  <a:lnTo>
                    <a:pt x="12687" y="395"/>
                  </a:lnTo>
                  <a:lnTo>
                    <a:pt x="12076" y="257"/>
                  </a:lnTo>
                  <a:lnTo>
                    <a:pt x="11446" y="158"/>
                  </a:lnTo>
                  <a:lnTo>
                    <a:pt x="10796" y="80"/>
                  </a:lnTo>
                  <a:lnTo>
                    <a:pt x="10126" y="40"/>
                  </a:lnTo>
                  <a:lnTo>
                    <a:pt x="945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1"/>
            <p:cNvSpPr/>
            <p:nvPr/>
          </p:nvSpPr>
          <p:spPr>
            <a:xfrm>
              <a:off x="1548625" y="2398525"/>
              <a:ext cx="399400" cy="136425"/>
            </a:xfrm>
            <a:custGeom>
              <a:avLst/>
              <a:gdLst/>
              <a:ahLst/>
              <a:cxnLst/>
              <a:rect l="l" t="t" r="r" b="b"/>
              <a:pathLst>
                <a:path w="15976" h="5457" extrusionOk="0">
                  <a:moveTo>
                    <a:pt x="6461" y="0"/>
                  </a:moveTo>
                  <a:lnTo>
                    <a:pt x="5870" y="40"/>
                  </a:lnTo>
                  <a:lnTo>
                    <a:pt x="5279" y="99"/>
                  </a:lnTo>
                  <a:lnTo>
                    <a:pt x="4708" y="178"/>
                  </a:lnTo>
                  <a:lnTo>
                    <a:pt x="4157" y="276"/>
                  </a:lnTo>
                  <a:lnTo>
                    <a:pt x="3625" y="394"/>
                  </a:lnTo>
                  <a:lnTo>
                    <a:pt x="3093" y="552"/>
                  </a:lnTo>
                  <a:lnTo>
                    <a:pt x="2600" y="709"/>
                  </a:lnTo>
                  <a:lnTo>
                    <a:pt x="2147" y="887"/>
                  </a:lnTo>
                  <a:lnTo>
                    <a:pt x="1694" y="1084"/>
                  </a:lnTo>
                  <a:lnTo>
                    <a:pt x="1300" y="1320"/>
                  </a:lnTo>
                  <a:lnTo>
                    <a:pt x="926" y="1556"/>
                  </a:lnTo>
                  <a:lnTo>
                    <a:pt x="572" y="1812"/>
                  </a:lnTo>
                  <a:lnTo>
                    <a:pt x="276" y="2088"/>
                  </a:lnTo>
                  <a:lnTo>
                    <a:pt x="20" y="2384"/>
                  </a:lnTo>
                  <a:lnTo>
                    <a:pt x="0" y="2403"/>
                  </a:lnTo>
                  <a:lnTo>
                    <a:pt x="20" y="2443"/>
                  </a:lnTo>
                  <a:lnTo>
                    <a:pt x="20" y="2482"/>
                  </a:lnTo>
                  <a:lnTo>
                    <a:pt x="0" y="2482"/>
                  </a:lnTo>
                  <a:lnTo>
                    <a:pt x="394" y="2758"/>
                  </a:lnTo>
                  <a:lnTo>
                    <a:pt x="769" y="3014"/>
                  </a:lnTo>
                  <a:lnTo>
                    <a:pt x="1163" y="3250"/>
                  </a:lnTo>
                  <a:lnTo>
                    <a:pt x="1537" y="3487"/>
                  </a:lnTo>
                  <a:lnTo>
                    <a:pt x="2305" y="3881"/>
                  </a:lnTo>
                  <a:lnTo>
                    <a:pt x="3073" y="4235"/>
                  </a:lnTo>
                  <a:lnTo>
                    <a:pt x="3822" y="4551"/>
                  </a:lnTo>
                  <a:lnTo>
                    <a:pt x="4551" y="4807"/>
                  </a:lnTo>
                  <a:lnTo>
                    <a:pt x="5279" y="5004"/>
                  </a:lnTo>
                  <a:lnTo>
                    <a:pt x="5989" y="5181"/>
                  </a:lnTo>
                  <a:lnTo>
                    <a:pt x="6698" y="5299"/>
                  </a:lnTo>
                  <a:lnTo>
                    <a:pt x="7387" y="5378"/>
                  </a:lnTo>
                  <a:lnTo>
                    <a:pt x="8057" y="5437"/>
                  </a:lnTo>
                  <a:lnTo>
                    <a:pt x="8707" y="5457"/>
                  </a:lnTo>
                  <a:lnTo>
                    <a:pt x="9337" y="5437"/>
                  </a:lnTo>
                  <a:lnTo>
                    <a:pt x="9948" y="5417"/>
                  </a:lnTo>
                  <a:lnTo>
                    <a:pt x="10539" y="5358"/>
                  </a:lnTo>
                  <a:lnTo>
                    <a:pt x="11090" y="5279"/>
                  </a:lnTo>
                  <a:lnTo>
                    <a:pt x="11642" y="5181"/>
                  </a:lnTo>
                  <a:lnTo>
                    <a:pt x="12154" y="5063"/>
                  </a:lnTo>
                  <a:lnTo>
                    <a:pt x="12647" y="4944"/>
                  </a:lnTo>
                  <a:lnTo>
                    <a:pt x="13119" y="4807"/>
                  </a:lnTo>
                  <a:lnTo>
                    <a:pt x="13533" y="4669"/>
                  </a:lnTo>
                  <a:lnTo>
                    <a:pt x="13947" y="4531"/>
                  </a:lnTo>
                  <a:lnTo>
                    <a:pt x="14656" y="4255"/>
                  </a:lnTo>
                  <a:lnTo>
                    <a:pt x="15227" y="3999"/>
                  </a:lnTo>
                  <a:lnTo>
                    <a:pt x="15641" y="3763"/>
                  </a:lnTo>
                  <a:lnTo>
                    <a:pt x="15897" y="3625"/>
                  </a:lnTo>
                  <a:lnTo>
                    <a:pt x="15976" y="3546"/>
                  </a:lnTo>
                  <a:lnTo>
                    <a:pt x="15818" y="3329"/>
                  </a:lnTo>
                  <a:lnTo>
                    <a:pt x="15641" y="3132"/>
                  </a:lnTo>
                  <a:lnTo>
                    <a:pt x="15266" y="2719"/>
                  </a:lnTo>
                  <a:lnTo>
                    <a:pt x="14853" y="2364"/>
                  </a:lnTo>
                  <a:lnTo>
                    <a:pt x="14419" y="2009"/>
                  </a:lnTo>
                  <a:lnTo>
                    <a:pt x="13947" y="1714"/>
                  </a:lnTo>
                  <a:lnTo>
                    <a:pt x="13454" y="1419"/>
                  </a:lnTo>
                  <a:lnTo>
                    <a:pt x="12942" y="1162"/>
                  </a:lnTo>
                  <a:lnTo>
                    <a:pt x="12391" y="926"/>
                  </a:lnTo>
                  <a:lnTo>
                    <a:pt x="11839" y="729"/>
                  </a:lnTo>
                  <a:lnTo>
                    <a:pt x="11268" y="552"/>
                  </a:lnTo>
                  <a:lnTo>
                    <a:pt x="10677" y="394"/>
                  </a:lnTo>
                  <a:lnTo>
                    <a:pt x="10086" y="276"/>
                  </a:lnTo>
                  <a:lnTo>
                    <a:pt x="9495" y="158"/>
                  </a:lnTo>
                  <a:lnTo>
                    <a:pt x="8884" y="79"/>
                  </a:lnTo>
                  <a:lnTo>
                    <a:pt x="8274" y="40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1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extrusionOk="0">
                  <a:moveTo>
                    <a:pt x="4925" y="0"/>
                  </a:move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1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fill="none" extrusionOk="0">
                  <a:moveTo>
                    <a:pt x="8333" y="867"/>
                  </a:move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43"/>
                  </a:lnTo>
                  <a:lnTo>
                    <a:pt x="1" y="5023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1"/>
            <p:cNvSpPr/>
            <p:nvPr/>
          </p:nvSpPr>
          <p:spPr>
            <a:xfrm>
              <a:off x="1655475" y="2074475"/>
              <a:ext cx="187650" cy="108875"/>
            </a:xfrm>
            <a:custGeom>
              <a:avLst/>
              <a:gdLst/>
              <a:ahLst/>
              <a:cxnLst/>
              <a:rect l="l" t="t" r="r" b="b"/>
              <a:pathLst>
                <a:path w="7506" h="4355" extrusionOk="0">
                  <a:moveTo>
                    <a:pt x="3803" y="1"/>
                  </a:moveTo>
                  <a:lnTo>
                    <a:pt x="3448" y="20"/>
                  </a:lnTo>
                  <a:lnTo>
                    <a:pt x="3074" y="40"/>
                  </a:lnTo>
                  <a:lnTo>
                    <a:pt x="2739" y="80"/>
                  </a:lnTo>
                  <a:lnTo>
                    <a:pt x="2384" y="158"/>
                  </a:lnTo>
                  <a:lnTo>
                    <a:pt x="2049" y="237"/>
                  </a:lnTo>
                  <a:lnTo>
                    <a:pt x="1734" y="336"/>
                  </a:lnTo>
                  <a:lnTo>
                    <a:pt x="1419" y="474"/>
                  </a:lnTo>
                  <a:lnTo>
                    <a:pt x="1124" y="611"/>
                  </a:lnTo>
                  <a:lnTo>
                    <a:pt x="946" y="730"/>
                  </a:lnTo>
                  <a:lnTo>
                    <a:pt x="789" y="848"/>
                  </a:lnTo>
                  <a:lnTo>
                    <a:pt x="631" y="966"/>
                  </a:lnTo>
                  <a:lnTo>
                    <a:pt x="493" y="1084"/>
                  </a:lnTo>
                  <a:lnTo>
                    <a:pt x="375" y="1202"/>
                  </a:lnTo>
                  <a:lnTo>
                    <a:pt x="277" y="1340"/>
                  </a:lnTo>
                  <a:lnTo>
                    <a:pt x="198" y="1478"/>
                  </a:lnTo>
                  <a:lnTo>
                    <a:pt x="119" y="1616"/>
                  </a:lnTo>
                  <a:lnTo>
                    <a:pt x="60" y="1754"/>
                  </a:lnTo>
                  <a:lnTo>
                    <a:pt x="21" y="1892"/>
                  </a:lnTo>
                  <a:lnTo>
                    <a:pt x="1" y="2030"/>
                  </a:lnTo>
                  <a:lnTo>
                    <a:pt x="1" y="2168"/>
                  </a:lnTo>
                  <a:lnTo>
                    <a:pt x="1" y="2305"/>
                  </a:lnTo>
                  <a:lnTo>
                    <a:pt x="21" y="2443"/>
                  </a:lnTo>
                  <a:lnTo>
                    <a:pt x="60" y="2581"/>
                  </a:lnTo>
                  <a:lnTo>
                    <a:pt x="119" y="2719"/>
                  </a:lnTo>
                  <a:lnTo>
                    <a:pt x="218" y="2916"/>
                  </a:lnTo>
                  <a:lnTo>
                    <a:pt x="336" y="3093"/>
                  </a:lnTo>
                  <a:lnTo>
                    <a:pt x="493" y="3271"/>
                  </a:lnTo>
                  <a:lnTo>
                    <a:pt x="690" y="3428"/>
                  </a:lnTo>
                  <a:lnTo>
                    <a:pt x="868" y="3566"/>
                  </a:lnTo>
                  <a:lnTo>
                    <a:pt x="1065" y="3684"/>
                  </a:lnTo>
                  <a:lnTo>
                    <a:pt x="1340" y="3842"/>
                  </a:lnTo>
                  <a:lnTo>
                    <a:pt x="1636" y="3980"/>
                  </a:lnTo>
                  <a:lnTo>
                    <a:pt x="1951" y="4098"/>
                  </a:lnTo>
                  <a:lnTo>
                    <a:pt x="2286" y="4177"/>
                  </a:lnTo>
                  <a:lnTo>
                    <a:pt x="2621" y="4256"/>
                  </a:lnTo>
                  <a:lnTo>
                    <a:pt x="2975" y="4315"/>
                  </a:lnTo>
                  <a:lnTo>
                    <a:pt x="3330" y="4334"/>
                  </a:lnTo>
                  <a:lnTo>
                    <a:pt x="3684" y="4354"/>
                  </a:lnTo>
                  <a:lnTo>
                    <a:pt x="4059" y="4354"/>
                  </a:lnTo>
                  <a:lnTo>
                    <a:pt x="4413" y="4315"/>
                  </a:lnTo>
                  <a:lnTo>
                    <a:pt x="4768" y="4275"/>
                  </a:lnTo>
                  <a:lnTo>
                    <a:pt x="5103" y="4216"/>
                  </a:lnTo>
                  <a:lnTo>
                    <a:pt x="5438" y="4118"/>
                  </a:lnTo>
                  <a:lnTo>
                    <a:pt x="5772" y="4019"/>
                  </a:lnTo>
                  <a:lnTo>
                    <a:pt x="6068" y="3901"/>
                  </a:lnTo>
                  <a:lnTo>
                    <a:pt x="6363" y="3743"/>
                  </a:lnTo>
                  <a:lnTo>
                    <a:pt x="6600" y="3606"/>
                  </a:lnTo>
                  <a:lnTo>
                    <a:pt x="6797" y="3448"/>
                  </a:lnTo>
                  <a:lnTo>
                    <a:pt x="6994" y="3290"/>
                  </a:lnTo>
                  <a:lnTo>
                    <a:pt x="7151" y="3113"/>
                  </a:lnTo>
                  <a:lnTo>
                    <a:pt x="7269" y="2936"/>
                  </a:lnTo>
                  <a:lnTo>
                    <a:pt x="7368" y="2739"/>
                  </a:lnTo>
                  <a:lnTo>
                    <a:pt x="7427" y="2601"/>
                  </a:lnTo>
                  <a:lnTo>
                    <a:pt x="7466" y="2483"/>
                  </a:lnTo>
                  <a:lnTo>
                    <a:pt x="7486" y="2345"/>
                  </a:lnTo>
                  <a:lnTo>
                    <a:pt x="7506" y="2207"/>
                  </a:lnTo>
                  <a:lnTo>
                    <a:pt x="7486" y="2069"/>
                  </a:lnTo>
                  <a:lnTo>
                    <a:pt x="7466" y="1931"/>
                  </a:lnTo>
                  <a:lnTo>
                    <a:pt x="7427" y="1793"/>
                  </a:lnTo>
                  <a:lnTo>
                    <a:pt x="7388" y="1655"/>
                  </a:lnTo>
                  <a:lnTo>
                    <a:pt x="7329" y="1518"/>
                  </a:lnTo>
                  <a:lnTo>
                    <a:pt x="7230" y="1380"/>
                  </a:lnTo>
                  <a:lnTo>
                    <a:pt x="7151" y="1261"/>
                  </a:lnTo>
                  <a:lnTo>
                    <a:pt x="7033" y="1143"/>
                  </a:lnTo>
                  <a:lnTo>
                    <a:pt x="6915" y="1005"/>
                  </a:lnTo>
                  <a:lnTo>
                    <a:pt x="6757" y="887"/>
                  </a:lnTo>
                  <a:lnTo>
                    <a:pt x="6619" y="789"/>
                  </a:lnTo>
                  <a:lnTo>
                    <a:pt x="6442" y="671"/>
                  </a:lnTo>
                  <a:lnTo>
                    <a:pt x="6166" y="513"/>
                  </a:lnTo>
                  <a:lnTo>
                    <a:pt x="5851" y="395"/>
                  </a:lnTo>
                  <a:lnTo>
                    <a:pt x="5536" y="277"/>
                  </a:lnTo>
                  <a:lnTo>
                    <a:pt x="5201" y="178"/>
                  </a:lnTo>
                  <a:lnTo>
                    <a:pt x="4866" y="99"/>
                  </a:lnTo>
                  <a:lnTo>
                    <a:pt x="4512" y="60"/>
                  </a:lnTo>
                  <a:lnTo>
                    <a:pt x="4157" y="20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0" name="Google Shape;2520;p41"/>
          <p:cNvGrpSpPr/>
          <p:nvPr/>
        </p:nvGrpSpPr>
        <p:grpSpPr>
          <a:xfrm>
            <a:off x="2344179" y="3656991"/>
            <a:ext cx="491076" cy="475810"/>
            <a:chOff x="10401025" y="944500"/>
            <a:chExt cx="1235100" cy="1196704"/>
          </a:xfrm>
        </p:grpSpPr>
        <p:sp>
          <p:nvSpPr>
            <p:cNvPr id="2521" name="Google Shape;2521;p41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2" name="Google Shape;2522;p41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2523" name="Google Shape;2523;p41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1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1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1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41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41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1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1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4173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972;p50">
            <a:extLst>
              <a:ext uri="{FF2B5EF4-FFF2-40B4-BE49-F238E27FC236}">
                <a16:creationId xmlns:a16="http://schemas.microsoft.com/office/drawing/2014/main" id="{498132BE-1DDB-4D42-91D3-D4936084DA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540" y="111836"/>
            <a:ext cx="4438594" cy="512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>
                <a:latin typeface="Montserrat" panose="00000500000000000000" pitchFamily="2" charset="-52"/>
              </a:rPr>
              <a:t>Ядерний реактор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AFCC3-AD30-48F1-A0E6-7BA56C4DEC65}"/>
              </a:ext>
            </a:extLst>
          </p:cNvPr>
          <p:cNvSpPr txBox="1"/>
          <p:nvPr/>
        </p:nvSpPr>
        <p:spPr>
          <a:xfrm>
            <a:off x="131272" y="623994"/>
            <a:ext cx="443859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Arial" panose="020B0604020202020204" pitchFamily="34" charset="0"/>
              </a:rPr>
              <a:t>Оскільки ядерний реактор - це своєрідне джерело енергії, то він, суто теоретично, може навіть замінити </a:t>
            </a:r>
            <a:r>
              <a:rPr lang="en-GB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Arial" panose="020B0604020202020204" pitchFamily="34" charset="0"/>
              </a:rPr>
              <a:t>power bank </a:t>
            </a:r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Arial" panose="020B0604020202020204" pitchFamily="34" charset="0"/>
              </a:rPr>
              <a:t>для вашого смартфону. Але розповідь у нас не про це. </a:t>
            </a:r>
          </a:p>
          <a:p>
            <a:pPr algn="just"/>
            <a:endParaRPr lang="uk-UA" dirty="0">
              <a:solidFill>
                <a:srgbClr val="424242"/>
              </a:solidFill>
              <a:latin typeface="Montserrat" panose="00000500000000000000" pitchFamily="2" charset="-52"/>
              <a:ea typeface="Arial" panose="020B0604020202020204" pitchFamily="34" charset="0"/>
            </a:endParaRPr>
          </a:p>
          <a:p>
            <a:pPr algn="just"/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Arial" panose="020B0604020202020204" pitchFamily="34" charset="0"/>
              </a:rPr>
              <a:t>Взагалі тут краще буде називати ядерний реактор у цьому контексті ядерною силовою установкою. Вона складається із ядерного реактору та паротурбінної установки. Механізм такий же самий, як і в АЕС, але енергія, що утворюється, використовується для ураження ворожих цілей. ККД у таких установок низький та менше ніж 40%.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EFEE40-9DA3-41B6-8B04-7C401C981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843" y="2389274"/>
            <a:ext cx="4010025" cy="225563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9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172E27A-252E-4F2A-B064-B522608A300D}"/>
              </a:ext>
            </a:extLst>
          </p:cNvPr>
          <p:cNvSpPr txBox="1"/>
          <p:nvPr/>
        </p:nvSpPr>
        <p:spPr>
          <a:xfrm>
            <a:off x="557398" y="1242946"/>
            <a:ext cx="43607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dirty="0">
                <a:solidFill>
                  <a:srgbClr val="424242"/>
                </a:solidFill>
                <a:latin typeface="Montserrat" panose="00000500000000000000" pitchFamily="2" charset="-52"/>
              </a:rPr>
              <a:t>Почнемо нашу розповідь з атомного танку. Це такий же танк, але із ядерною силовою установкою. </a:t>
            </a:r>
            <a:r>
              <a:rPr lang="uk-UA" dirty="0" err="1">
                <a:solidFill>
                  <a:srgbClr val="424242"/>
                </a:solidFill>
                <a:latin typeface="Montserrat" panose="00000500000000000000" pitchFamily="2" charset="-52"/>
              </a:rPr>
              <a:t>Проєкти</a:t>
            </a:r>
            <a:r>
              <a:rPr lang="uk-UA" dirty="0">
                <a:solidFill>
                  <a:srgbClr val="424242"/>
                </a:solidFill>
                <a:latin typeface="Montserrat" panose="00000500000000000000" pitchFamily="2" charset="-52"/>
              </a:rPr>
              <a:t> таких бойових машин розроблялися у США у 1950-ті роки, проте практичного втілення, на жаль, жоден із них не отримав, оскільки навіть не був побудований.</a:t>
            </a:r>
            <a:endParaRPr lang="en-US" dirty="0">
              <a:solidFill>
                <a:srgbClr val="424242"/>
              </a:solidFill>
              <a:latin typeface="Montserrat" panose="00000500000000000000" pitchFamily="2" charset="-52"/>
            </a:endParaRPr>
          </a:p>
          <a:p>
            <a:pPr algn="just"/>
            <a:endParaRPr lang="en-US" dirty="0">
              <a:solidFill>
                <a:srgbClr val="424242"/>
              </a:solidFill>
              <a:latin typeface="Montserrat" panose="00000500000000000000" pitchFamily="2" charset="-52"/>
            </a:endParaRPr>
          </a:p>
          <a:p>
            <a:pPr algn="just"/>
            <a:r>
              <a:rPr lang="uk-UA" dirty="0">
                <a:solidFill>
                  <a:srgbClr val="424242"/>
                </a:solidFill>
                <a:latin typeface="Montserrat" panose="00000500000000000000" pitchFamily="2" charset="-52"/>
              </a:rPr>
              <a:t>Головна проблема у використанні таких танків була у тому, що було б більш доцільним створювати, наприклад, міжконтинентальні балістичні ракети, які могли б пролетіти тисячі кілометрів і дістатися ворожої цілі</a:t>
            </a:r>
            <a:r>
              <a:rPr lang="en-US" dirty="0">
                <a:solidFill>
                  <a:srgbClr val="424242"/>
                </a:solidFill>
                <a:latin typeface="Montserrat" panose="00000500000000000000" pitchFamily="2" charset="-52"/>
              </a:rPr>
              <a:t>.</a:t>
            </a:r>
            <a:r>
              <a:rPr lang="ru-RU" dirty="0">
                <a:solidFill>
                  <a:srgbClr val="424242"/>
                </a:solidFill>
                <a:latin typeface="Montserrat" panose="00000500000000000000" pitchFamily="2" charset="-52"/>
              </a:rPr>
              <a:t> </a:t>
            </a:r>
            <a:r>
              <a:rPr lang="uk-UA" dirty="0">
                <a:solidFill>
                  <a:srgbClr val="424242"/>
                </a:solidFill>
                <a:latin typeface="Montserrat" panose="00000500000000000000" pitchFamily="2" charset="-52"/>
              </a:rPr>
              <a:t>Також великий запас ходу таких танків не означав би їх високої автономності.</a:t>
            </a:r>
          </a:p>
        </p:txBody>
      </p:sp>
      <p:sp>
        <p:nvSpPr>
          <p:cNvPr id="3050" name="Google Shape;3050;p54"/>
          <p:cNvSpPr txBox="1">
            <a:spLocks noGrp="1"/>
          </p:cNvSpPr>
          <p:nvPr>
            <p:ph type="title"/>
          </p:nvPr>
        </p:nvSpPr>
        <p:spPr>
          <a:xfrm>
            <a:off x="1070185" y="616552"/>
            <a:ext cx="3336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>
                <a:latin typeface="Montserrat" panose="00000500000000000000" pitchFamily="2" charset="-52"/>
              </a:rPr>
              <a:t>Атомний танк</a:t>
            </a:r>
            <a:endParaRPr sz="2400" dirty="0">
              <a:latin typeface="Montserrat" panose="00000500000000000000" pitchFamily="2" charset="-52"/>
            </a:endParaRPr>
          </a:p>
        </p:txBody>
      </p:sp>
      <p:grpSp>
        <p:nvGrpSpPr>
          <p:cNvPr id="3052" name="Google Shape;3052;p54"/>
          <p:cNvGrpSpPr/>
          <p:nvPr/>
        </p:nvGrpSpPr>
        <p:grpSpPr>
          <a:xfrm>
            <a:off x="5409313" y="1165252"/>
            <a:ext cx="3167679" cy="2476053"/>
            <a:chOff x="4794566" y="1229221"/>
            <a:chExt cx="3492864" cy="2730238"/>
          </a:xfrm>
        </p:grpSpPr>
        <p:sp>
          <p:nvSpPr>
            <p:cNvPr id="3053" name="Google Shape;3053;p54"/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4"/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4"/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rgbClr val="6FB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2CB31B5B-1759-43F0-8C59-E34948496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943" y="1316920"/>
            <a:ext cx="2903400" cy="1612579"/>
          </a:xfrm>
          <a:prstGeom prst="roundRect">
            <a:avLst>
              <a:gd name="adj" fmla="val 9527"/>
            </a:avLst>
          </a:prstGeom>
        </p:spPr>
      </p:pic>
      <p:grpSp>
        <p:nvGrpSpPr>
          <p:cNvPr id="3057" name="Google Shape;3057;p54"/>
          <p:cNvGrpSpPr/>
          <p:nvPr/>
        </p:nvGrpSpPr>
        <p:grpSpPr>
          <a:xfrm>
            <a:off x="6747609" y="1012020"/>
            <a:ext cx="491076" cy="475810"/>
            <a:chOff x="10401025" y="944500"/>
            <a:chExt cx="1235100" cy="1196704"/>
          </a:xfrm>
        </p:grpSpPr>
        <p:sp>
          <p:nvSpPr>
            <p:cNvPr id="3058" name="Google Shape;3058;p54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59" name="Google Shape;3059;p54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3060" name="Google Shape;3060;p54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54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54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54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54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54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54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54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68" name="Google Shape;3068;p54"/>
          <p:cNvGrpSpPr/>
          <p:nvPr/>
        </p:nvGrpSpPr>
        <p:grpSpPr>
          <a:xfrm>
            <a:off x="8191033" y="2695058"/>
            <a:ext cx="749848" cy="1182972"/>
            <a:chOff x="1527950" y="2052325"/>
            <a:chExt cx="440750" cy="695375"/>
          </a:xfrm>
        </p:grpSpPr>
        <p:sp>
          <p:nvSpPr>
            <p:cNvPr id="3069" name="Google Shape;3069;p54"/>
            <p:cNvSpPr/>
            <p:nvPr/>
          </p:nvSpPr>
          <p:spPr>
            <a:xfrm>
              <a:off x="1542225" y="2609300"/>
              <a:ext cx="411700" cy="138400"/>
            </a:xfrm>
            <a:custGeom>
              <a:avLst/>
              <a:gdLst/>
              <a:ahLst/>
              <a:cxnLst/>
              <a:rect l="l" t="t" r="r" b="b"/>
              <a:pathLst>
                <a:path w="16468" h="5536" extrusionOk="0">
                  <a:moveTo>
                    <a:pt x="7407" y="0"/>
                  </a:moveTo>
                  <a:lnTo>
                    <a:pt x="6579" y="39"/>
                  </a:lnTo>
                  <a:lnTo>
                    <a:pt x="5792" y="118"/>
                  </a:lnTo>
                  <a:lnTo>
                    <a:pt x="5043" y="217"/>
                  </a:lnTo>
                  <a:lnTo>
                    <a:pt x="4314" y="315"/>
                  </a:lnTo>
                  <a:lnTo>
                    <a:pt x="3644" y="473"/>
                  </a:lnTo>
                  <a:lnTo>
                    <a:pt x="2994" y="630"/>
                  </a:lnTo>
                  <a:lnTo>
                    <a:pt x="2423" y="808"/>
                  </a:lnTo>
                  <a:lnTo>
                    <a:pt x="1891" y="1005"/>
                  </a:lnTo>
                  <a:lnTo>
                    <a:pt x="1419" y="1221"/>
                  </a:lnTo>
                  <a:lnTo>
                    <a:pt x="1005" y="1438"/>
                  </a:lnTo>
                  <a:lnTo>
                    <a:pt x="828" y="1556"/>
                  </a:lnTo>
                  <a:lnTo>
                    <a:pt x="650" y="1674"/>
                  </a:lnTo>
                  <a:lnTo>
                    <a:pt x="512" y="1812"/>
                  </a:lnTo>
                  <a:lnTo>
                    <a:pt x="375" y="1931"/>
                  </a:lnTo>
                  <a:lnTo>
                    <a:pt x="276" y="2068"/>
                  </a:lnTo>
                  <a:lnTo>
                    <a:pt x="178" y="2206"/>
                  </a:lnTo>
                  <a:lnTo>
                    <a:pt x="99" y="2344"/>
                  </a:lnTo>
                  <a:lnTo>
                    <a:pt x="59" y="2482"/>
                  </a:lnTo>
                  <a:lnTo>
                    <a:pt x="20" y="2620"/>
                  </a:lnTo>
                  <a:lnTo>
                    <a:pt x="0" y="2758"/>
                  </a:lnTo>
                  <a:lnTo>
                    <a:pt x="20" y="2896"/>
                  </a:lnTo>
                  <a:lnTo>
                    <a:pt x="59" y="3053"/>
                  </a:lnTo>
                  <a:lnTo>
                    <a:pt x="99" y="3191"/>
                  </a:lnTo>
                  <a:lnTo>
                    <a:pt x="178" y="3329"/>
                  </a:lnTo>
                  <a:lnTo>
                    <a:pt x="276" y="3447"/>
                  </a:lnTo>
                  <a:lnTo>
                    <a:pt x="375" y="3585"/>
                  </a:lnTo>
                  <a:lnTo>
                    <a:pt x="512" y="3723"/>
                  </a:lnTo>
                  <a:lnTo>
                    <a:pt x="650" y="3841"/>
                  </a:lnTo>
                  <a:lnTo>
                    <a:pt x="828" y="3959"/>
                  </a:lnTo>
                  <a:lnTo>
                    <a:pt x="1005" y="4078"/>
                  </a:lnTo>
                  <a:lnTo>
                    <a:pt x="1419" y="4314"/>
                  </a:lnTo>
                  <a:lnTo>
                    <a:pt x="1891" y="4531"/>
                  </a:lnTo>
                  <a:lnTo>
                    <a:pt x="2423" y="4728"/>
                  </a:lnTo>
                  <a:lnTo>
                    <a:pt x="2994" y="4905"/>
                  </a:lnTo>
                  <a:lnTo>
                    <a:pt x="3644" y="5063"/>
                  </a:lnTo>
                  <a:lnTo>
                    <a:pt x="4314" y="5200"/>
                  </a:lnTo>
                  <a:lnTo>
                    <a:pt x="5043" y="5319"/>
                  </a:lnTo>
                  <a:lnTo>
                    <a:pt x="5792" y="5417"/>
                  </a:lnTo>
                  <a:lnTo>
                    <a:pt x="6579" y="5476"/>
                  </a:lnTo>
                  <a:lnTo>
                    <a:pt x="7407" y="5516"/>
                  </a:lnTo>
                  <a:lnTo>
                    <a:pt x="8234" y="5535"/>
                  </a:lnTo>
                  <a:lnTo>
                    <a:pt x="9081" y="5516"/>
                  </a:lnTo>
                  <a:lnTo>
                    <a:pt x="9908" y="5476"/>
                  </a:lnTo>
                  <a:lnTo>
                    <a:pt x="10696" y="5417"/>
                  </a:lnTo>
                  <a:lnTo>
                    <a:pt x="11445" y="5319"/>
                  </a:lnTo>
                  <a:lnTo>
                    <a:pt x="12174" y="5200"/>
                  </a:lnTo>
                  <a:lnTo>
                    <a:pt x="12843" y="5063"/>
                  </a:lnTo>
                  <a:lnTo>
                    <a:pt x="13474" y="4905"/>
                  </a:lnTo>
                  <a:lnTo>
                    <a:pt x="14065" y="4728"/>
                  </a:lnTo>
                  <a:lnTo>
                    <a:pt x="14597" y="4531"/>
                  </a:lnTo>
                  <a:lnTo>
                    <a:pt x="15069" y="4314"/>
                  </a:lnTo>
                  <a:lnTo>
                    <a:pt x="15483" y="4078"/>
                  </a:lnTo>
                  <a:lnTo>
                    <a:pt x="15660" y="3959"/>
                  </a:lnTo>
                  <a:lnTo>
                    <a:pt x="15818" y="3841"/>
                  </a:lnTo>
                  <a:lnTo>
                    <a:pt x="15975" y="3723"/>
                  </a:lnTo>
                  <a:lnTo>
                    <a:pt x="16094" y="3585"/>
                  </a:lnTo>
                  <a:lnTo>
                    <a:pt x="16212" y="3447"/>
                  </a:lnTo>
                  <a:lnTo>
                    <a:pt x="16310" y="3329"/>
                  </a:lnTo>
                  <a:lnTo>
                    <a:pt x="16369" y="3191"/>
                  </a:lnTo>
                  <a:lnTo>
                    <a:pt x="16429" y="3053"/>
                  </a:lnTo>
                  <a:lnTo>
                    <a:pt x="16468" y="2896"/>
                  </a:lnTo>
                  <a:lnTo>
                    <a:pt x="16468" y="2758"/>
                  </a:lnTo>
                  <a:lnTo>
                    <a:pt x="16468" y="2620"/>
                  </a:lnTo>
                  <a:lnTo>
                    <a:pt x="16429" y="2482"/>
                  </a:lnTo>
                  <a:lnTo>
                    <a:pt x="16369" y="2344"/>
                  </a:lnTo>
                  <a:lnTo>
                    <a:pt x="16310" y="2206"/>
                  </a:lnTo>
                  <a:lnTo>
                    <a:pt x="16212" y="2068"/>
                  </a:lnTo>
                  <a:lnTo>
                    <a:pt x="16094" y="1931"/>
                  </a:lnTo>
                  <a:lnTo>
                    <a:pt x="15975" y="1812"/>
                  </a:lnTo>
                  <a:lnTo>
                    <a:pt x="15818" y="1674"/>
                  </a:lnTo>
                  <a:lnTo>
                    <a:pt x="15660" y="1556"/>
                  </a:lnTo>
                  <a:lnTo>
                    <a:pt x="15483" y="1438"/>
                  </a:lnTo>
                  <a:lnTo>
                    <a:pt x="15069" y="1221"/>
                  </a:lnTo>
                  <a:lnTo>
                    <a:pt x="14597" y="1005"/>
                  </a:lnTo>
                  <a:lnTo>
                    <a:pt x="14065" y="808"/>
                  </a:lnTo>
                  <a:lnTo>
                    <a:pt x="13474" y="630"/>
                  </a:lnTo>
                  <a:lnTo>
                    <a:pt x="12843" y="473"/>
                  </a:lnTo>
                  <a:lnTo>
                    <a:pt x="12174" y="315"/>
                  </a:lnTo>
                  <a:lnTo>
                    <a:pt x="11445" y="217"/>
                  </a:lnTo>
                  <a:lnTo>
                    <a:pt x="10696" y="118"/>
                  </a:lnTo>
                  <a:lnTo>
                    <a:pt x="9908" y="39"/>
                  </a:lnTo>
                  <a:lnTo>
                    <a:pt x="9081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4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025" y="0"/>
                  </a:move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A3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4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fill="none" extrusionOk="0">
                  <a:moveTo>
                    <a:pt x="848" y="2719"/>
                  </a:move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lnTo>
                    <a:pt x="1025" y="0"/>
                  </a:ln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4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extrusionOk="0">
                  <a:moveTo>
                    <a:pt x="92" y="10053"/>
                  </a:moveTo>
                  <a:lnTo>
                    <a:pt x="98" y="10125"/>
                  </a:lnTo>
                  <a:lnTo>
                    <a:pt x="98" y="10106"/>
                  </a:lnTo>
                  <a:lnTo>
                    <a:pt x="92" y="10053"/>
                  </a:lnTo>
                  <a:close/>
                  <a:moveTo>
                    <a:pt x="1536" y="13809"/>
                  </a:moveTo>
                  <a:lnTo>
                    <a:pt x="1674" y="14006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536" y="13809"/>
                  </a:lnTo>
                  <a:close/>
                  <a:moveTo>
                    <a:pt x="1674" y="14006"/>
                  </a:moveTo>
                  <a:lnTo>
                    <a:pt x="1891" y="14282"/>
                  </a:lnTo>
                  <a:lnTo>
                    <a:pt x="1891" y="14282"/>
                  </a:lnTo>
                  <a:lnTo>
                    <a:pt x="1832" y="14203"/>
                  </a:lnTo>
                  <a:lnTo>
                    <a:pt x="1812" y="14163"/>
                  </a:lnTo>
                  <a:lnTo>
                    <a:pt x="1773" y="14124"/>
                  </a:lnTo>
                  <a:lnTo>
                    <a:pt x="1674" y="14006"/>
                  </a:lnTo>
                  <a:close/>
                  <a:moveTo>
                    <a:pt x="8510" y="0"/>
                  </a:moveTo>
                  <a:lnTo>
                    <a:pt x="811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6" y="9137"/>
                  </a:lnTo>
                  <a:lnTo>
                    <a:pt x="6" y="9137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92" y="10053"/>
                  </a:lnTo>
                  <a:lnTo>
                    <a:pt x="92" y="10053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591" y="8096"/>
                  </a:lnTo>
                  <a:lnTo>
                    <a:pt x="1753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8904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4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fill="none" extrusionOk="0">
                  <a:moveTo>
                    <a:pt x="17591" y="8096"/>
                  </a:moveTo>
                  <a:lnTo>
                    <a:pt x="17531" y="7584"/>
                  </a:lnTo>
                  <a:lnTo>
                    <a:pt x="1755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783" y="5023"/>
                  </a:lnTo>
                  <a:lnTo>
                    <a:pt x="16783" y="5023"/>
                  </a:lnTo>
                  <a:lnTo>
                    <a:pt x="16783" y="504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9278" y="20"/>
                  </a:lnTo>
                  <a:lnTo>
                    <a:pt x="8904" y="0"/>
                  </a:lnTo>
                  <a:lnTo>
                    <a:pt x="8746" y="0"/>
                  </a:lnTo>
                  <a:lnTo>
                    <a:pt x="8746" y="0"/>
                  </a:lnTo>
                  <a:lnTo>
                    <a:pt x="8726" y="0"/>
                  </a:lnTo>
                  <a:lnTo>
                    <a:pt x="8726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549" y="0"/>
                  </a:lnTo>
                  <a:lnTo>
                    <a:pt x="8549" y="0"/>
                  </a:lnTo>
                  <a:lnTo>
                    <a:pt x="8510" y="0"/>
                  </a:lnTo>
                  <a:lnTo>
                    <a:pt x="8510" y="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79" y="754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096"/>
                  </a:lnTo>
                  <a:lnTo>
                    <a:pt x="20" y="8096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0" y="9101"/>
                  </a:lnTo>
                  <a:lnTo>
                    <a:pt x="20" y="9219"/>
                  </a:lnTo>
                  <a:lnTo>
                    <a:pt x="20" y="9219"/>
                  </a:lnTo>
                  <a:lnTo>
                    <a:pt x="0" y="9062"/>
                  </a:lnTo>
                  <a:lnTo>
                    <a:pt x="0" y="9062"/>
                  </a:lnTo>
                  <a:lnTo>
                    <a:pt x="39" y="9554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59" y="9790"/>
                  </a:lnTo>
                  <a:lnTo>
                    <a:pt x="98" y="10106"/>
                  </a:lnTo>
                  <a:lnTo>
                    <a:pt x="98" y="10106"/>
                  </a:lnTo>
                  <a:lnTo>
                    <a:pt x="98" y="10125"/>
                  </a:lnTo>
                  <a:lnTo>
                    <a:pt x="98" y="10125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596" y="13868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773" y="14124"/>
                  </a:lnTo>
                  <a:lnTo>
                    <a:pt x="1773" y="14124"/>
                  </a:lnTo>
                  <a:lnTo>
                    <a:pt x="1812" y="14163"/>
                  </a:lnTo>
                  <a:lnTo>
                    <a:pt x="1832" y="14203"/>
                  </a:lnTo>
                  <a:lnTo>
                    <a:pt x="1832" y="14203"/>
                  </a:lnTo>
                  <a:lnTo>
                    <a:pt x="1891" y="14282"/>
                  </a:lnTo>
                  <a:lnTo>
                    <a:pt x="1891" y="14282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536" y="13809"/>
                  </a:lnTo>
                  <a:lnTo>
                    <a:pt x="1536" y="13809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466" y="17532"/>
                  </a:lnTo>
                  <a:lnTo>
                    <a:pt x="7485" y="17532"/>
                  </a:lnTo>
                  <a:lnTo>
                    <a:pt x="7485" y="17532"/>
                  </a:lnTo>
                  <a:lnTo>
                    <a:pt x="7525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8726" y="17630"/>
                  </a:lnTo>
                  <a:lnTo>
                    <a:pt x="8726" y="17630"/>
                  </a:lnTo>
                  <a:lnTo>
                    <a:pt x="9041" y="17630"/>
                  </a:lnTo>
                  <a:lnTo>
                    <a:pt x="9041" y="17630"/>
                  </a:lnTo>
                  <a:lnTo>
                    <a:pt x="9199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298" y="17611"/>
                  </a:lnTo>
                  <a:lnTo>
                    <a:pt x="9298" y="17611"/>
                  </a:lnTo>
                  <a:lnTo>
                    <a:pt x="9337" y="17611"/>
                  </a:lnTo>
                  <a:lnTo>
                    <a:pt x="9337" y="17611"/>
                  </a:lnTo>
                  <a:lnTo>
                    <a:pt x="9376" y="17611"/>
                  </a:lnTo>
                  <a:lnTo>
                    <a:pt x="9376" y="17611"/>
                  </a:lnTo>
                  <a:lnTo>
                    <a:pt x="9258" y="17611"/>
                  </a:lnTo>
                  <a:lnTo>
                    <a:pt x="9514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692" y="17591"/>
                  </a:lnTo>
                  <a:lnTo>
                    <a:pt x="9711" y="1759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630" y="8845"/>
                  </a:lnTo>
                  <a:lnTo>
                    <a:pt x="17591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4"/>
            <p:cNvSpPr/>
            <p:nvPr/>
          </p:nvSpPr>
          <p:spPr>
            <a:xfrm>
              <a:off x="1547625" y="2427075"/>
              <a:ext cx="400400" cy="243800"/>
            </a:xfrm>
            <a:custGeom>
              <a:avLst/>
              <a:gdLst/>
              <a:ahLst/>
              <a:cxnLst/>
              <a:rect l="l" t="t" r="r" b="b"/>
              <a:pathLst>
                <a:path w="16016" h="9752" extrusionOk="0">
                  <a:moveTo>
                    <a:pt x="72" y="2837"/>
                  </a:moveTo>
                  <a:lnTo>
                    <a:pt x="80" y="2916"/>
                  </a:lnTo>
                  <a:lnTo>
                    <a:pt x="80" y="2896"/>
                  </a:lnTo>
                  <a:lnTo>
                    <a:pt x="72" y="2837"/>
                  </a:lnTo>
                  <a:close/>
                  <a:moveTo>
                    <a:pt x="1439" y="6324"/>
                  </a:moveTo>
                  <a:lnTo>
                    <a:pt x="1518" y="6442"/>
                  </a:lnTo>
                  <a:lnTo>
                    <a:pt x="1554" y="6489"/>
                  </a:lnTo>
                  <a:lnTo>
                    <a:pt x="1554" y="6489"/>
                  </a:lnTo>
                  <a:lnTo>
                    <a:pt x="1537" y="6462"/>
                  </a:lnTo>
                  <a:lnTo>
                    <a:pt x="1439" y="6324"/>
                  </a:lnTo>
                  <a:lnTo>
                    <a:pt x="1439" y="6324"/>
                  </a:lnTo>
                  <a:close/>
                  <a:moveTo>
                    <a:pt x="1554" y="6489"/>
                  </a:moveTo>
                  <a:lnTo>
                    <a:pt x="1596" y="6560"/>
                  </a:lnTo>
                  <a:lnTo>
                    <a:pt x="1636" y="6600"/>
                  </a:lnTo>
                  <a:lnTo>
                    <a:pt x="1649" y="6613"/>
                  </a:lnTo>
                  <a:lnTo>
                    <a:pt x="1649" y="6613"/>
                  </a:lnTo>
                  <a:lnTo>
                    <a:pt x="1554" y="6489"/>
                  </a:lnTo>
                  <a:close/>
                  <a:moveTo>
                    <a:pt x="1649" y="6613"/>
                  </a:moveTo>
                  <a:lnTo>
                    <a:pt x="1715" y="6698"/>
                  </a:lnTo>
                  <a:lnTo>
                    <a:pt x="1675" y="6639"/>
                  </a:lnTo>
                  <a:lnTo>
                    <a:pt x="1649" y="6613"/>
                  </a:lnTo>
                  <a:close/>
                  <a:moveTo>
                    <a:pt x="5182" y="9239"/>
                  </a:moveTo>
                  <a:lnTo>
                    <a:pt x="5241" y="9259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182" y="9239"/>
                  </a:lnTo>
                  <a:close/>
                  <a:moveTo>
                    <a:pt x="8767" y="1"/>
                  </a:moveTo>
                  <a:lnTo>
                    <a:pt x="8097" y="20"/>
                  </a:lnTo>
                  <a:lnTo>
                    <a:pt x="7407" y="60"/>
                  </a:lnTo>
                  <a:lnTo>
                    <a:pt x="6738" y="119"/>
                  </a:lnTo>
                  <a:lnTo>
                    <a:pt x="6068" y="178"/>
                  </a:lnTo>
                  <a:lnTo>
                    <a:pt x="5418" y="257"/>
                  </a:lnTo>
                  <a:lnTo>
                    <a:pt x="4177" y="454"/>
                  </a:lnTo>
                  <a:lnTo>
                    <a:pt x="3054" y="651"/>
                  </a:lnTo>
                  <a:lnTo>
                    <a:pt x="2050" y="867"/>
                  </a:lnTo>
                  <a:lnTo>
                    <a:pt x="1203" y="1045"/>
                  </a:lnTo>
                  <a:lnTo>
                    <a:pt x="572" y="1202"/>
                  </a:lnTo>
                  <a:lnTo>
                    <a:pt x="1" y="1360"/>
                  </a:lnTo>
                  <a:lnTo>
                    <a:pt x="1" y="1439"/>
                  </a:lnTo>
                  <a:lnTo>
                    <a:pt x="1" y="1557"/>
                  </a:lnTo>
                  <a:lnTo>
                    <a:pt x="1" y="1636"/>
                  </a:lnTo>
                  <a:lnTo>
                    <a:pt x="1" y="1695"/>
                  </a:lnTo>
                  <a:lnTo>
                    <a:pt x="1" y="1852"/>
                  </a:lnTo>
                  <a:lnTo>
                    <a:pt x="1" y="1931"/>
                  </a:lnTo>
                  <a:lnTo>
                    <a:pt x="1" y="1951"/>
                  </a:lnTo>
                  <a:lnTo>
                    <a:pt x="21" y="2384"/>
                  </a:lnTo>
                  <a:lnTo>
                    <a:pt x="21" y="2443"/>
                  </a:lnTo>
                  <a:lnTo>
                    <a:pt x="21" y="2463"/>
                  </a:lnTo>
                  <a:lnTo>
                    <a:pt x="40" y="2542"/>
                  </a:lnTo>
                  <a:lnTo>
                    <a:pt x="40" y="2601"/>
                  </a:lnTo>
                  <a:lnTo>
                    <a:pt x="72" y="2837"/>
                  </a:lnTo>
                  <a:lnTo>
                    <a:pt x="60" y="2719"/>
                  </a:lnTo>
                  <a:lnTo>
                    <a:pt x="119" y="3133"/>
                  </a:lnTo>
                  <a:lnTo>
                    <a:pt x="119" y="3093"/>
                  </a:lnTo>
                  <a:lnTo>
                    <a:pt x="139" y="3212"/>
                  </a:lnTo>
                  <a:lnTo>
                    <a:pt x="139" y="3251"/>
                  </a:lnTo>
                  <a:lnTo>
                    <a:pt x="257" y="3704"/>
                  </a:lnTo>
                  <a:lnTo>
                    <a:pt x="375" y="4157"/>
                  </a:lnTo>
                  <a:lnTo>
                    <a:pt x="552" y="4689"/>
                  </a:lnTo>
                  <a:lnTo>
                    <a:pt x="572" y="4709"/>
                  </a:lnTo>
                  <a:lnTo>
                    <a:pt x="572" y="4728"/>
                  </a:lnTo>
                  <a:lnTo>
                    <a:pt x="592" y="4787"/>
                  </a:lnTo>
                  <a:lnTo>
                    <a:pt x="789" y="5221"/>
                  </a:lnTo>
                  <a:lnTo>
                    <a:pt x="1006" y="5634"/>
                  </a:lnTo>
                  <a:lnTo>
                    <a:pt x="1006" y="5654"/>
                  </a:lnTo>
                  <a:lnTo>
                    <a:pt x="1025" y="5654"/>
                  </a:lnTo>
                  <a:lnTo>
                    <a:pt x="1084" y="5753"/>
                  </a:lnTo>
                  <a:lnTo>
                    <a:pt x="1104" y="5792"/>
                  </a:lnTo>
                  <a:lnTo>
                    <a:pt x="1143" y="5871"/>
                  </a:lnTo>
                  <a:lnTo>
                    <a:pt x="1183" y="5930"/>
                  </a:lnTo>
                  <a:lnTo>
                    <a:pt x="1301" y="6127"/>
                  </a:lnTo>
                  <a:lnTo>
                    <a:pt x="1321" y="6166"/>
                  </a:lnTo>
                  <a:lnTo>
                    <a:pt x="1439" y="6324"/>
                  </a:lnTo>
                  <a:lnTo>
                    <a:pt x="1439" y="6324"/>
                  </a:lnTo>
                  <a:lnTo>
                    <a:pt x="1400" y="6265"/>
                  </a:lnTo>
                  <a:lnTo>
                    <a:pt x="1695" y="6659"/>
                  </a:lnTo>
                  <a:lnTo>
                    <a:pt x="1990" y="7033"/>
                  </a:lnTo>
                  <a:lnTo>
                    <a:pt x="2010" y="7053"/>
                  </a:lnTo>
                  <a:lnTo>
                    <a:pt x="2365" y="7427"/>
                  </a:lnTo>
                  <a:lnTo>
                    <a:pt x="2384" y="7447"/>
                  </a:lnTo>
                  <a:lnTo>
                    <a:pt x="2404" y="7466"/>
                  </a:lnTo>
                  <a:lnTo>
                    <a:pt x="2424" y="7486"/>
                  </a:lnTo>
                  <a:lnTo>
                    <a:pt x="2444" y="7506"/>
                  </a:lnTo>
                  <a:lnTo>
                    <a:pt x="2601" y="7644"/>
                  </a:lnTo>
                  <a:lnTo>
                    <a:pt x="2522" y="7585"/>
                  </a:lnTo>
                  <a:lnTo>
                    <a:pt x="2522" y="7585"/>
                  </a:lnTo>
                  <a:lnTo>
                    <a:pt x="2581" y="7644"/>
                  </a:lnTo>
                  <a:lnTo>
                    <a:pt x="2621" y="7683"/>
                  </a:lnTo>
                  <a:lnTo>
                    <a:pt x="2700" y="7742"/>
                  </a:lnTo>
                  <a:lnTo>
                    <a:pt x="2719" y="7762"/>
                  </a:lnTo>
                  <a:lnTo>
                    <a:pt x="2759" y="7801"/>
                  </a:lnTo>
                  <a:lnTo>
                    <a:pt x="2798" y="7821"/>
                  </a:lnTo>
                  <a:lnTo>
                    <a:pt x="2877" y="7880"/>
                  </a:lnTo>
                  <a:lnTo>
                    <a:pt x="2936" y="7939"/>
                  </a:lnTo>
                  <a:lnTo>
                    <a:pt x="3448" y="8333"/>
                  </a:lnTo>
                  <a:lnTo>
                    <a:pt x="3488" y="8353"/>
                  </a:lnTo>
                  <a:lnTo>
                    <a:pt x="3901" y="8629"/>
                  </a:lnTo>
                  <a:lnTo>
                    <a:pt x="4433" y="8904"/>
                  </a:lnTo>
                  <a:lnTo>
                    <a:pt x="4847" y="9101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260" y="9259"/>
                  </a:lnTo>
                  <a:lnTo>
                    <a:pt x="5280" y="9279"/>
                  </a:lnTo>
                  <a:lnTo>
                    <a:pt x="5319" y="9279"/>
                  </a:lnTo>
                  <a:lnTo>
                    <a:pt x="5339" y="9298"/>
                  </a:lnTo>
                  <a:lnTo>
                    <a:pt x="5713" y="9416"/>
                  </a:lnTo>
                  <a:lnTo>
                    <a:pt x="6107" y="9535"/>
                  </a:lnTo>
                  <a:lnTo>
                    <a:pt x="6462" y="9613"/>
                  </a:lnTo>
                  <a:lnTo>
                    <a:pt x="6560" y="9613"/>
                  </a:lnTo>
                  <a:lnTo>
                    <a:pt x="6797" y="9673"/>
                  </a:lnTo>
                  <a:lnTo>
                    <a:pt x="6895" y="9673"/>
                  </a:lnTo>
                  <a:lnTo>
                    <a:pt x="7230" y="9712"/>
                  </a:lnTo>
                  <a:lnTo>
                    <a:pt x="7644" y="9751"/>
                  </a:lnTo>
                  <a:lnTo>
                    <a:pt x="8511" y="9751"/>
                  </a:lnTo>
                  <a:lnTo>
                    <a:pt x="8550" y="9732"/>
                  </a:lnTo>
                  <a:lnTo>
                    <a:pt x="8668" y="9732"/>
                  </a:lnTo>
                  <a:lnTo>
                    <a:pt x="8845" y="9712"/>
                  </a:lnTo>
                  <a:lnTo>
                    <a:pt x="9023" y="9692"/>
                  </a:lnTo>
                  <a:lnTo>
                    <a:pt x="9102" y="9692"/>
                  </a:lnTo>
                  <a:lnTo>
                    <a:pt x="9220" y="9673"/>
                  </a:lnTo>
                  <a:lnTo>
                    <a:pt x="9338" y="9653"/>
                  </a:lnTo>
                  <a:lnTo>
                    <a:pt x="9377" y="9653"/>
                  </a:lnTo>
                  <a:lnTo>
                    <a:pt x="9417" y="9633"/>
                  </a:lnTo>
                  <a:lnTo>
                    <a:pt x="9535" y="9613"/>
                  </a:lnTo>
                  <a:lnTo>
                    <a:pt x="9771" y="9574"/>
                  </a:lnTo>
                  <a:lnTo>
                    <a:pt x="9791" y="9554"/>
                  </a:lnTo>
                  <a:lnTo>
                    <a:pt x="10047" y="9495"/>
                  </a:lnTo>
                  <a:lnTo>
                    <a:pt x="10323" y="9416"/>
                  </a:lnTo>
                  <a:lnTo>
                    <a:pt x="10658" y="9318"/>
                  </a:lnTo>
                  <a:lnTo>
                    <a:pt x="11012" y="9180"/>
                  </a:lnTo>
                  <a:lnTo>
                    <a:pt x="11091" y="9160"/>
                  </a:lnTo>
                  <a:lnTo>
                    <a:pt x="11386" y="9023"/>
                  </a:lnTo>
                  <a:lnTo>
                    <a:pt x="11485" y="8983"/>
                  </a:lnTo>
                  <a:lnTo>
                    <a:pt x="11564" y="8924"/>
                  </a:lnTo>
                  <a:lnTo>
                    <a:pt x="11958" y="8727"/>
                  </a:lnTo>
                  <a:lnTo>
                    <a:pt x="12293" y="8530"/>
                  </a:lnTo>
                  <a:lnTo>
                    <a:pt x="12450" y="8432"/>
                  </a:lnTo>
                  <a:lnTo>
                    <a:pt x="12529" y="8372"/>
                  </a:lnTo>
                  <a:lnTo>
                    <a:pt x="12608" y="8313"/>
                  </a:lnTo>
                  <a:lnTo>
                    <a:pt x="12726" y="8235"/>
                  </a:lnTo>
                  <a:lnTo>
                    <a:pt x="12962" y="8057"/>
                  </a:lnTo>
                  <a:lnTo>
                    <a:pt x="12982" y="8038"/>
                  </a:lnTo>
                  <a:lnTo>
                    <a:pt x="13002" y="8038"/>
                  </a:lnTo>
                  <a:lnTo>
                    <a:pt x="13140" y="7900"/>
                  </a:lnTo>
                  <a:lnTo>
                    <a:pt x="13396" y="7703"/>
                  </a:lnTo>
                  <a:lnTo>
                    <a:pt x="13494" y="7604"/>
                  </a:lnTo>
                  <a:lnTo>
                    <a:pt x="13534" y="7565"/>
                  </a:lnTo>
                  <a:lnTo>
                    <a:pt x="13711" y="7407"/>
                  </a:lnTo>
                  <a:lnTo>
                    <a:pt x="13888" y="7210"/>
                  </a:lnTo>
                  <a:lnTo>
                    <a:pt x="13947" y="7151"/>
                  </a:lnTo>
                  <a:lnTo>
                    <a:pt x="14164" y="6915"/>
                  </a:lnTo>
                  <a:lnTo>
                    <a:pt x="14381" y="6639"/>
                  </a:lnTo>
                  <a:lnTo>
                    <a:pt x="14440" y="6560"/>
                  </a:lnTo>
                  <a:lnTo>
                    <a:pt x="14735" y="6127"/>
                  </a:lnTo>
                  <a:lnTo>
                    <a:pt x="14991" y="5733"/>
                  </a:lnTo>
                  <a:lnTo>
                    <a:pt x="15050" y="5634"/>
                  </a:lnTo>
                  <a:lnTo>
                    <a:pt x="15188" y="5339"/>
                  </a:lnTo>
                  <a:lnTo>
                    <a:pt x="15208" y="5319"/>
                  </a:lnTo>
                  <a:lnTo>
                    <a:pt x="15247" y="5260"/>
                  </a:lnTo>
                  <a:lnTo>
                    <a:pt x="15306" y="5103"/>
                  </a:lnTo>
                  <a:lnTo>
                    <a:pt x="15503" y="4669"/>
                  </a:lnTo>
                  <a:lnTo>
                    <a:pt x="15543" y="4590"/>
                  </a:lnTo>
                  <a:lnTo>
                    <a:pt x="15543" y="4551"/>
                  </a:lnTo>
                  <a:lnTo>
                    <a:pt x="15543" y="4531"/>
                  </a:lnTo>
                  <a:lnTo>
                    <a:pt x="15641" y="4256"/>
                  </a:lnTo>
                  <a:lnTo>
                    <a:pt x="15740" y="3980"/>
                  </a:lnTo>
                  <a:lnTo>
                    <a:pt x="15858" y="3527"/>
                  </a:lnTo>
                  <a:lnTo>
                    <a:pt x="15858" y="3487"/>
                  </a:lnTo>
                  <a:lnTo>
                    <a:pt x="15878" y="3389"/>
                  </a:lnTo>
                  <a:lnTo>
                    <a:pt x="15878" y="3369"/>
                  </a:lnTo>
                  <a:lnTo>
                    <a:pt x="15937" y="3034"/>
                  </a:lnTo>
                  <a:lnTo>
                    <a:pt x="15996" y="2719"/>
                  </a:lnTo>
                  <a:lnTo>
                    <a:pt x="16016" y="2404"/>
                  </a:lnTo>
                  <a:lnTo>
                    <a:pt x="15858" y="2187"/>
                  </a:lnTo>
                  <a:lnTo>
                    <a:pt x="15681" y="1990"/>
                  </a:lnTo>
                  <a:lnTo>
                    <a:pt x="15484" y="1793"/>
                  </a:lnTo>
                  <a:lnTo>
                    <a:pt x="15287" y="1616"/>
                  </a:lnTo>
                  <a:lnTo>
                    <a:pt x="15070" y="1458"/>
                  </a:lnTo>
                  <a:lnTo>
                    <a:pt x="14834" y="1301"/>
                  </a:lnTo>
                  <a:lnTo>
                    <a:pt x="14597" y="1143"/>
                  </a:lnTo>
                  <a:lnTo>
                    <a:pt x="14341" y="1005"/>
                  </a:lnTo>
                  <a:lnTo>
                    <a:pt x="14085" y="887"/>
                  </a:lnTo>
                  <a:lnTo>
                    <a:pt x="13829" y="769"/>
                  </a:lnTo>
                  <a:lnTo>
                    <a:pt x="13278" y="572"/>
                  </a:lnTo>
                  <a:lnTo>
                    <a:pt x="12687" y="395"/>
                  </a:lnTo>
                  <a:lnTo>
                    <a:pt x="12076" y="257"/>
                  </a:lnTo>
                  <a:lnTo>
                    <a:pt x="11446" y="158"/>
                  </a:lnTo>
                  <a:lnTo>
                    <a:pt x="10796" y="80"/>
                  </a:lnTo>
                  <a:lnTo>
                    <a:pt x="10126" y="40"/>
                  </a:lnTo>
                  <a:lnTo>
                    <a:pt x="945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4"/>
            <p:cNvSpPr/>
            <p:nvPr/>
          </p:nvSpPr>
          <p:spPr>
            <a:xfrm>
              <a:off x="1548625" y="2398525"/>
              <a:ext cx="399400" cy="136425"/>
            </a:xfrm>
            <a:custGeom>
              <a:avLst/>
              <a:gdLst/>
              <a:ahLst/>
              <a:cxnLst/>
              <a:rect l="l" t="t" r="r" b="b"/>
              <a:pathLst>
                <a:path w="15976" h="5457" extrusionOk="0">
                  <a:moveTo>
                    <a:pt x="6461" y="0"/>
                  </a:moveTo>
                  <a:lnTo>
                    <a:pt x="5870" y="40"/>
                  </a:lnTo>
                  <a:lnTo>
                    <a:pt x="5279" y="99"/>
                  </a:lnTo>
                  <a:lnTo>
                    <a:pt x="4708" y="178"/>
                  </a:lnTo>
                  <a:lnTo>
                    <a:pt x="4157" y="276"/>
                  </a:lnTo>
                  <a:lnTo>
                    <a:pt x="3625" y="394"/>
                  </a:lnTo>
                  <a:lnTo>
                    <a:pt x="3093" y="552"/>
                  </a:lnTo>
                  <a:lnTo>
                    <a:pt x="2600" y="709"/>
                  </a:lnTo>
                  <a:lnTo>
                    <a:pt x="2147" y="887"/>
                  </a:lnTo>
                  <a:lnTo>
                    <a:pt x="1694" y="1084"/>
                  </a:lnTo>
                  <a:lnTo>
                    <a:pt x="1300" y="1320"/>
                  </a:lnTo>
                  <a:lnTo>
                    <a:pt x="926" y="1556"/>
                  </a:lnTo>
                  <a:lnTo>
                    <a:pt x="572" y="1812"/>
                  </a:lnTo>
                  <a:lnTo>
                    <a:pt x="276" y="2088"/>
                  </a:lnTo>
                  <a:lnTo>
                    <a:pt x="20" y="2384"/>
                  </a:lnTo>
                  <a:lnTo>
                    <a:pt x="0" y="2403"/>
                  </a:lnTo>
                  <a:lnTo>
                    <a:pt x="20" y="2443"/>
                  </a:lnTo>
                  <a:lnTo>
                    <a:pt x="20" y="2482"/>
                  </a:lnTo>
                  <a:lnTo>
                    <a:pt x="0" y="2482"/>
                  </a:lnTo>
                  <a:lnTo>
                    <a:pt x="394" y="2758"/>
                  </a:lnTo>
                  <a:lnTo>
                    <a:pt x="769" y="3014"/>
                  </a:lnTo>
                  <a:lnTo>
                    <a:pt x="1163" y="3250"/>
                  </a:lnTo>
                  <a:lnTo>
                    <a:pt x="1537" y="3487"/>
                  </a:lnTo>
                  <a:lnTo>
                    <a:pt x="2305" y="3881"/>
                  </a:lnTo>
                  <a:lnTo>
                    <a:pt x="3073" y="4235"/>
                  </a:lnTo>
                  <a:lnTo>
                    <a:pt x="3822" y="4551"/>
                  </a:lnTo>
                  <a:lnTo>
                    <a:pt x="4551" y="4807"/>
                  </a:lnTo>
                  <a:lnTo>
                    <a:pt x="5279" y="5004"/>
                  </a:lnTo>
                  <a:lnTo>
                    <a:pt x="5989" y="5181"/>
                  </a:lnTo>
                  <a:lnTo>
                    <a:pt x="6698" y="5299"/>
                  </a:lnTo>
                  <a:lnTo>
                    <a:pt x="7387" y="5378"/>
                  </a:lnTo>
                  <a:lnTo>
                    <a:pt x="8057" y="5437"/>
                  </a:lnTo>
                  <a:lnTo>
                    <a:pt x="8707" y="5457"/>
                  </a:lnTo>
                  <a:lnTo>
                    <a:pt x="9337" y="5437"/>
                  </a:lnTo>
                  <a:lnTo>
                    <a:pt x="9948" y="5417"/>
                  </a:lnTo>
                  <a:lnTo>
                    <a:pt x="10539" y="5358"/>
                  </a:lnTo>
                  <a:lnTo>
                    <a:pt x="11090" y="5279"/>
                  </a:lnTo>
                  <a:lnTo>
                    <a:pt x="11642" y="5181"/>
                  </a:lnTo>
                  <a:lnTo>
                    <a:pt x="12154" y="5063"/>
                  </a:lnTo>
                  <a:lnTo>
                    <a:pt x="12647" y="4944"/>
                  </a:lnTo>
                  <a:lnTo>
                    <a:pt x="13119" y="4807"/>
                  </a:lnTo>
                  <a:lnTo>
                    <a:pt x="13533" y="4669"/>
                  </a:lnTo>
                  <a:lnTo>
                    <a:pt x="13947" y="4531"/>
                  </a:lnTo>
                  <a:lnTo>
                    <a:pt x="14656" y="4255"/>
                  </a:lnTo>
                  <a:lnTo>
                    <a:pt x="15227" y="3999"/>
                  </a:lnTo>
                  <a:lnTo>
                    <a:pt x="15641" y="3763"/>
                  </a:lnTo>
                  <a:lnTo>
                    <a:pt x="15897" y="3625"/>
                  </a:lnTo>
                  <a:lnTo>
                    <a:pt x="15976" y="3546"/>
                  </a:lnTo>
                  <a:lnTo>
                    <a:pt x="15818" y="3329"/>
                  </a:lnTo>
                  <a:lnTo>
                    <a:pt x="15641" y="3132"/>
                  </a:lnTo>
                  <a:lnTo>
                    <a:pt x="15266" y="2719"/>
                  </a:lnTo>
                  <a:lnTo>
                    <a:pt x="14853" y="2364"/>
                  </a:lnTo>
                  <a:lnTo>
                    <a:pt x="14419" y="2009"/>
                  </a:lnTo>
                  <a:lnTo>
                    <a:pt x="13947" y="1714"/>
                  </a:lnTo>
                  <a:lnTo>
                    <a:pt x="13454" y="1419"/>
                  </a:lnTo>
                  <a:lnTo>
                    <a:pt x="12942" y="1162"/>
                  </a:lnTo>
                  <a:lnTo>
                    <a:pt x="12391" y="926"/>
                  </a:lnTo>
                  <a:lnTo>
                    <a:pt x="11839" y="729"/>
                  </a:lnTo>
                  <a:lnTo>
                    <a:pt x="11268" y="552"/>
                  </a:lnTo>
                  <a:lnTo>
                    <a:pt x="10677" y="394"/>
                  </a:lnTo>
                  <a:lnTo>
                    <a:pt x="10086" y="276"/>
                  </a:lnTo>
                  <a:lnTo>
                    <a:pt x="9495" y="158"/>
                  </a:lnTo>
                  <a:lnTo>
                    <a:pt x="8884" y="79"/>
                  </a:lnTo>
                  <a:lnTo>
                    <a:pt x="8274" y="40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4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extrusionOk="0">
                  <a:moveTo>
                    <a:pt x="4925" y="0"/>
                  </a:move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4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fill="none" extrusionOk="0">
                  <a:moveTo>
                    <a:pt x="8333" y="867"/>
                  </a:move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43"/>
                  </a:lnTo>
                  <a:lnTo>
                    <a:pt x="1" y="5023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4"/>
            <p:cNvSpPr/>
            <p:nvPr/>
          </p:nvSpPr>
          <p:spPr>
            <a:xfrm>
              <a:off x="1655475" y="2074475"/>
              <a:ext cx="187650" cy="108875"/>
            </a:xfrm>
            <a:custGeom>
              <a:avLst/>
              <a:gdLst/>
              <a:ahLst/>
              <a:cxnLst/>
              <a:rect l="l" t="t" r="r" b="b"/>
              <a:pathLst>
                <a:path w="7506" h="4355" extrusionOk="0">
                  <a:moveTo>
                    <a:pt x="3803" y="1"/>
                  </a:moveTo>
                  <a:lnTo>
                    <a:pt x="3448" y="20"/>
                  </a:lnTo>
                  <a:lnTo>
                    <a:pt x="3074" y="40"/>
                  </a:lnTo>
                  <a:lnTo>
                    <a:pt x="2739" y="80"/>
                  </a:lnTo>
                  <a:lnTo>
                    <a:pt x="2384" y="158"/>
                  </a:lnTo>
                  <a:lnTo>
                    <a:pt x="2049" y="237"/>
                  </a:lnTo>
                  <a:lnTo>
                    <a:pt x="1734" y="336"/>
                  </a:lnTo>
                  <a:lnTo>
                    <a:pt x="1419" y="474"/>
                  </a:lnTo>
                  <a:lnTo>
                    <a:pt x="1124" y="611"/>
                  </a:lnTo>
                  <a:lnTo>
                    <a:pt x="946" y="730"/>
                  </a:lnTo>
                  <a:lnTo>
                    <a:pt x="789" y="848"/>
                  </a:lnTo>
                  <a:lnTo>
                    <a:pt x="631" y="966"/>
                  </a:lnTo>
                  <a:lnTo>
                    <a:pt x="493" y="1084"/>
                  </a:lnTo>
                  <a:lnTo>
                    <a:pt x="375" y="1202"/>
                  </a:lnTo>
                  <a:lnTo>
                    <a:pt x="277" y="1340"/>
                  </a:lnTo>
                  <a:lnTo>
                    <a:pt x="198" y="1478"/>
                  </a:lnTo>
                  <a:lnTo>
                    <a:pt x="119" y="1616"/>
                  </a:lnTo>
                  <a:lnTo>
                    <a:pt x="60" y="1754"/>
                  </a:lnTo>
                  <a:lnTo>
                    <a:pt x="21" y="1892"/>
                  </a:lnTo>
                  <a:lnTo>
                    <a:pt x="1" y="2030"/>
                  </a:lnTo>
                  <a:lnTo>
                    <a:pt x="1" y="2168"/>
                  </a:lnTo>
                  <a:lnTo>
                    <a:pt x="1" y="2305"/>
                  </a:lnTo>
                  <a:lnTo>
                    <a:pt x="21" y="2443"/>
                  </a:lnTo>
                  <a:lnTo>
                    <a:pt x="60" y="2581"/>
                  </a:lnTo>
                  <a:lnTo>
                    <a:pt x="119" y="2719"/>
                  </a:lnTo>
                  <a:lnTo>
                    <a:pt x="218" y="2916"/>
                  </a:lnTo>
                  <a:lnTo>
                    <a:pt x="336" y="3093"/>
                  </a:lnTo>
                  <a:lnTo>
                    <a:pt x="493" y="3271"/>
                  </a:lnTo>
                  <a:lnTo>
                    <a:pt x="690" y="3428"/>
                  </a:lnTo>
                  <a:lnTo>
                    <a:pt x="868" y="3566"/>
                  </a:lnTo>
                  <a:lnTo>
                    <a:pt x="1065" y="3684"/>
                  </a:lnTo>
                  <a:lnTo>
                    <a:pt x="1340" y="3842"/>
                  </a:lnTo>
                  <a:lnTo>
                    <a:pt x="1636" y="3980"/>
                  </a:lnTo>
                  <a:lnTo>
                    <a:pt x="1951" y="4098"/>
                  </a:lnTo>
                  <a:lnTo>
                    <a:pt x="2286" y="4177"/>
                  </a:lnTo>
                  <a:lnTo>
                    <a:pt x="2621" y="4256"/>
                  </a:lnTo>
                  <a:lnTo>
                    <a:pt x="2975" y="4315"/>
                  </a:lnTo>
                  <a:lnTo>
                    <a:pt x="3330" y="4334"/>
                  </a:lnTo>
                  <a:lnTo>
                    <a:pt x="3684" y="4354"/>
                  </a:lnTo>
                  <a:lnTo>
                    <a:pt x="4059" y="4354"/>
                  </a:lnTo>
                  <a:lnTo>
                    <a:pt x="4413" y="4315"/>
                  </a:lnTo>
                  <a:lnTo>
                    <a:pt x="4768" y="4275"/>
                  </a:lnTo>
                  <a:lnTo>
                    <a:pt x="5103" y="4216"/>
                  </a:lnTo>
                  <a:lnTo>
                    <a:pt x="5438" y="4118"/>
                  </a:lnTo>
                  <a:lnTo>
                    <a:pt x="5772" y="4019"/>
                  </a:lnTo>
                  <a:lnTo>
                    <a:pt x="6068" y="3901"/>
                  </a:lnTo>
                  <a:lnTo>
                    <a:pt x="6363" y="3743"/>
                  </a:lnTo>
                  <a:lnTo>
                    <a:pt x="6600" y="3606"/>
                  </a:lnTo>
                  <a:lnTo>
                    <a:pt x="6797" y="3448"/>
                  </a:lnTo>
                  <a:lnTo>
                    <a:pt x="6994" y="3290"/>
                  </a:lnTo>
                  <a:lnTo>
                    <a:pt x="7151" y="3113"/>
                  </a:lnTo>
                  <a:lnTo>
                    <a:pt x="7269" y="2936"/>
                  </a:lnTo>
                  <a:lnTo>
                    <a:pt x="7368" y="2739"/>
                  </a:lnTo>
                  <a:lnTo>
                    <a:pt x="7427" y="2601"/>
                  </a:lnTo>
                  <a:lnTo>
                    <a:pt x="7466" y="2483"/>
                  </a:lnTo>
                  <a:lnTo>
                    <a:pt x="7486" y="2345"/>
                  </a:lnTo>
                  <a:lnTo>
                    <a:pt x="7506" y="2207"/>
                  </a:lnTo>
                  <a:lnTo>
                    <a:pt x="7486" y="2069"/>
                  </a:lnTo>
                  <a:lnTo>
                    <a:pt x="7466" y="1931"/>
                  </a:lnTo>
                  <a:lnTo>
                    <a:pt x="7427" y="1793"/>
                  </a:lnTo>
                  <a:lnTo>
                    <a:pt x="7388" y="1655"/>
                  </a:lnTo>
                  <a:lnTo>
                    <a:pt x="7329" y="1518"/>
                  </a:lnTo>
                  <a:lnTo>
                    <a:pt x="7230" y="1380"/>
                  </a:lnTo>
                  <a:lnTo>
                    <a:pt x="7151" y="1261"/>
                  </a:lnTo>
                  <a:lnTo>
                    <a:pt x="7033" y="1143"/>
                  </a:lnTo>
                  <a:lnTo>
                    <a:pt x="6915" y="1005"/>
                  </a:lnTo>
                  <a:lnTo>
                    <a:pt x="6757" y="887"/>
                  </a:lnTo>
                  <a:lnTo>
                    <a:pt x="6619" y="789"/>
                  </a:lnTo>
                  <a:lnTo>
                    <a:pt x="6442" y="671"/>
                  </a:lnTo>
                  <a:lnTo>
                    <a:pt x="6166" y="513"/>
                  </a:lnTo>
                  <a:lnTo>
                    <a:pt x="5851" y="395"/>
                  </a:lnTo>
                  <a:lnTo>
                    <a:pt x="5536" y="277"/>
                  </a:lnTo>
                  <a:lnTo>
                    <a:pt x="5201" y="178"/>
                  </a:lnTo>
                  <a:lnTo>
                    <a:pt x="4866" y="99"/>
                  </a:lnTo>
                  <a:lnTo>
                    <a:pt x="4512" y="60"/>
                  </a:lnTo>
                  <a:lnTo>
                    <a:pt x="4157" y="20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9" name="Google Shape;3079;p54"/>
          <p:cNvGrpSpPr/>
          <p:nvPr/>
        </p:nvGrpSpPr>
        <p:grpSpPr>
          <a:xfrm>
            <a:off x="5925783" y="3728921"/>
            <a:ext cx="1142615" cy="785586"/>
            <a:chOff x="3057000" y="3451875"/>
            <a:chExt cx="652550" cy="448650"/>
          </a:xfrm>
        </p:grpSpPr>
        <p:sp>
          <p:nvSpPr>
            <p:cNvPr id="3080" name="Google Shape;3080;p54"/>
            <p:cNvSpPr/>
            <p:nvPr/>
          </p:nvSpPr>
          <p:spPr>
            <a:xfrm>
              <a:off x="3057000" y="3506050"/>
              <a:ext cx="641200" cy="394475"/>
            </a:xfrm>
            <a:custGeom>
              <a:avLst/>
              <a:gdLst/>
              <a:ahLst/>
              <a:cxnLst/>
              <a:rect l="l" t="t" r="r" b="b"/>
              <a:pathLst>
                <a:path w="25648" h="15779" extrusionOk="0">
                  <a:moveTo>
                    <a:pt x="12706" y="1"/>
                  </a:moveTo>
                  <a:lnTo>
                    <a:pt x="1636" y="6974"/>
                  </a:lnTo>
                  <a:lnTo>
                    <a:pt x="1400" y="7131"/>
                  </a:lnTo>
                  <a:lnTo>
                    <a:pt x="1183" y="7269"/>
                  </a:lnTo>
                  <a:lnTo>
                    <a:pt x="986" y="7427"/>
                  </a:lnTo>
                  <a:lnTo>
                    <a:pt x="809" y="7565"/>
                  </a:lnTo>
                  <a:lnTo>
                    <a:pt x="671" y="7722"/>
                  </a:lnTo>
                  <a:lnTo>
                    <a:pt x="533" y="7860"/>
                  </a:lnTo>
                  <a:lnTo>
                    <a:pt x="415" y="8018"/>
                  </a:lnTo>
                  <a:lnTo>
                    <a:pt x="316" y="8156"/>
                  </a:lnTo>
                  <a:lnTo>
                    <a:pt x="237" y="8313"/>
                  </a:lnTo>
                  <a:lnTo>
                    <a:pt x="178" y="8471"/>
                  </a:lnTo>
                  <a:lnTo>
                    <a:pt x="119" y="8609"/>
                  </a:lnTo>
                  <a:lnTo>
                    <a:pt x="80" y="8766"/>
                  </a:lnTo>
                  <a:lnTo>
                    <a:pt x="21" y="9062"/>
                  </a:lnTo>
                  <a:lnTo>
                    <a:pt x="1" y="9377"/>
                  </a:lnTo>
                  <a:lnTo>
                    <a:pt x="21" y="9633"/>
                  </a:lnTo>
                  <a:lnTo>
                    <a:pt x="99" y="9869"/>
                  </a:lnTo>
                  <a:lnTo>
                    <a:pt x="198" y="10086"/>
                  </a:lnTo>
                  <a:lnTo>
                    <a:pt x="336" y="10303"/>
                  </a:lnTo>
                  <a:lnTo>
                    <a:pt x="493" y="10519"/>
                  </a:lnTo>
                  <a:lnTo>
                    <a:pt x="710" y="10716"/>
                  </a:lnTo>
                  <a:lnTo>
                    <a:pt x="946" y="10894"/>
                  </a:lnTo>
                  <a:lnTo>
                    <a:pt x="1203" y="11071"/>
                  </a:lnTo>
                  <a:lnTo>
                    <a:pt x="1498" y="11229"/>
                  </a:lnTo>
                  <a:lnTo>
                    <a:pt x="1793" y="11366"/>
                  </a:lnTo>
                  <a:lnTo>
                    <a:pt x="2128" y="11485"/>
                  </a:lnTo>
                  <a:lnTo>
                    <a:pt x="2483" y="11583"/>
                  </a:lnTo>
                  <a:lnTo>
                    <a:pt x="2857" y="11662"/>
                  </a:lnTo>
                  <a:lnTo>
                    <a:pt x="3251" y="11721"/>
                  </a:lnTo>
                  <a:lnTo>
                    <a:pt x="3665" y="11760"/>
                  </a:lnTo>
                  <a:lnTo>
                    <a:pt x="4472" y="11760"/>
                  </a:lnTo>
                  <a:lnTo>
                    <a:pt x="4866" y="11721"/>
                  </a:lnTo>
                  <a:lnTo>
                    <a:pt x="5241" y="11662"/>
                  </a:lnTo>
                  <a:lnTo>
                    <a:pt x="5595" y="11603"/>
                  </a:lnTo>
                  <a:lnTo>
                    <a:pt x="5950" y="11504"/>
                  </a:lnTo>
                  <a:lnTo>
                    <a:pt x="6265" y="11386"/>
                  </a:lnTo>
                  <a:lnTo>
                    <a:pt x="6580" y="11268"/>
                  </a:lnTo>
                  <a:lnTo>
                    <a:pt x="6856" y="11110"/>
                  </a:lnTo>
                  <a:lnTo>
                    <a:pt x="6915" y="11150"/>
                  </a:lnTo>
                  <a:lnTo>
                    <a:pt x="7270" y="11366"/>
                  </a:lnTo>
                  <a:lnTo>
                    <a:pt x="7585" y="11583"/>
                  </a:lnTo>
                  <a:lnTo>
                    <a:pt x="7900" y="11839"/>
                  </a:lnTo>
                  <a:lnTo>
                    <a:pt x="8176" y="12135"/>
                  </a:lnTo>
                  <a:lnTo>
                    <a:pt x="8038" y="12273"/>
                  </a:lnTo>
                  <a:lnTo>
                    <a:pt x="7920" y="12411"/>
                  </a:lnTo>
                  <a:lnTo>
                    <a:pt x="7821" y="12568"/>
                  </a:lnTo>
                  <a:lnTo>
                    <a:pt x="7723" y="12726"/>
                  </a:lnTo>
                  <a:lnTo>
                    <a:pt x="7664" y="12883"/>
                  </a:lnTo>
                  <a:lnTo>
                    <a:pt x="7604" y="13041"/>
                  </a:lnTo>
                  <a:lnTo>
                    <a:pt x="7565" y="13218"/>
                  </a:lnTo>
                  <a:lnTo>
                    <a:pt x="7565" y="13395"/>
                  </a:lnTo>
                  <a:lnTo>
                    <a:pt x="7585" y="13632"/>
                  </a:lnTo>
                  <a:lnTo>
                    <a:pt x="7644" y="13868"/>
                  </a:lnTo>
                  <a:lnTo>
                    <a:pt x="7742" y="14105"/>
                  </a:lnTo>
                  <a:lnTo>
                    <a:pt x="7880" y="14321"/>
                  </a:lnTo>
                  <a:lnTo>
                    <a:pt x="8058" y="14538"/>
                  </a:lnTo>
                  <a:lnTo>
                    <a:pt x="8254" y="14735"/>
                  </a:lnTo>
                  <a:lnTo>
                    <a:pt x="8491" y="14912"/>
                  </a:lnTo>
                  <a:lnTo>
                    <a:pt x="8747" y="15070"/>
                  </a:lnTo>
                  <a:lnTo>
                    <a:pt x="9042" y="15227"/>
                  </a:lnTo>
                  <a:lnTo>
                    <a:pt x="9358" y="15365"/>
                  </a:lnTo>
                  <a:lnTo>
                    <a:pt x="9692" y="15483"/>
                  </a:lnTo>
                  <a:lnTo>
                    <a:pt x="10047" y="15582"/>
                  </a:lnTo>
                  <a:lnTo>
                    <a:pt x="10421" y="15680"/>
                  </a:lnTo>
                  <a:lnTo>
                    <a:pt x="10815" y="15740"/>
                  </a:lnTo>
                  <a:lnTo>
                    <a:pt x="11209" y="15759"/>
                  </a:lnTo>
                  <a:lnTo>
                    <a:pt x="11623" y="15779"/>
                  </a:lnTo>
                  <a:lnTo>
                    <a:pt x="12115" y="15759"/>
                  </a:lnTo>
                  <a:lnTo>
                    <a:pt x="12608" y="15740"/>
                  </a:lnTo>
                  <a:lnTo>
                    <a:pt x="13061" y="15680"/>
                  </a:lnTo>
                  <a:lnTo>
                    <a:pt x="13514" y="15602"/>
                  </a:lnTo>
                  <a:lnTo>
                    <a:pt x="13928" y="15503"/>
                  </a:lnTo>
                  <a:lnTo>
                    <a:pt x="14322" y="15365"/>
                  </a:lnTo>
                  <a:lnTo>
                    <a:pt x="14656" y="15208"/>
                  </a:lnTo>
                  <a:lnTo>
                    <a:pt x="14814" y="15109"/>
                  </a:lnTo>
                  <a:lnTo>
                    <a:pt x="14972" y="15011"/>
                  </a:lnTo>
                  <a:lnTo>
                    <a:pt x="25648" y="9239"/>
                  </a:lnTo>
                  <a:lnTo>
                    <a:pt x="24151" y="8609"/>
                  </a:lnTo>
                  <a:lnTo>
                    <a:pt x="23225" y="9081"/>
                  </a:lnTo>
                  <a:lnTo>
                    <a:pt x="20980" y="10263"/>
                  </a:lnTo>
                  <a:lnTo>
                    <a:pt x="19601" y="10992"/>
                  </a:lnTo>
                  <a:lnTo>
                    <a:pt x="18202" y="11760"/>
                  </a:lnTo>
                  <a:lnTo>
                    <a:pt x="16863" y="12509"/>
                  </a:lnTo>
                  <a:lnTo>
                    <a:pt x="15681" y="13198"/>
                  </a:lnTo>
                  <a:lnTo>
                    <a:pt x="15622" y="12962"/>
                  </a:lnTo>
                  <a:lnTo>
                    <a:pt x="15543" y="12745"/>
                  </a:lnTo>
                  <a:lnTo>
                    <a:pt x="15425" y="12529"/>
                  </a:lnTo>
                  <a:lnTo>
                    <a:pt x="15267" y="12332"/>
                  </a:lnTo>
                  <a:lnTo>
                    <a:pt x="15090" y="12135"/>
                  </a:lnTo>
                  <a:lnTo>
                    <a:pt x="14893" y="11957"/>
                  </a:lnTo>
                  <a:lnTo>
                    <a:pt x="14656" y="11800"/>
                  </a:lnTo>
                  <a:lnTo>
                    <a:pt x="14381" y="11642"/>
                  </a:lnTo>
                  <a:lnTo>
                    <a:pt x="14105" y="11504"/>
                  </a:lnTo>
                  <a:lnTo>
                    <a:pt x="13809" y="11366"/>
                  </a:lnTo>
                  <a:lnTo>
                    <a:pt x="13475" y="11268"/>
                  </a:lnTo>
                  <a:lnTo>
                    <a:pt x="13140" y="11170"/>
                  </a:lnTo>
                  <a:lnTo>
                    <a:pt x="12785" y="11110"/>
                  </a:lnTo>
                  <a:lnTo>
                    <a:pt x="12411" y="11051"/>
                  </a:lnTo>
                  <a:lnTo>
                    <a:pt x="12017" y="11012"/>
                  </a:lnTo>
                  <a:lnTo>
                    <a:pt x="11268" y="11012"/>
                  </a:lnTo>
                  <a:lnTo>
                    <a:pt x="10894" y="11051"/>
                  </a:lnTo>
                  <a:lnTo>
                    <a:pt x="10539" y="11091"/>
                  </a:lnTo>
                  <a:lnTo>
                    <a:pt x="10205" y="11150"/>
                  </a:lnTo>
                  <a:lnTo>
                    <a:pt x="9889" y="11229"/>
                  </a:lnTo>
                  <a:lnTo>
                    <a:pt x="9574" y="11327"/>
                  </a:lnTo>
                  <a:lnTo>
                    <a:pt x="9279" y="11445"/>
                  </a:lnTo>
                  <a:lnTo>
                    <a:pt x="9003" y="11563"/>
                  </a:lnTo>
                  <a:lnTo>
                    <a:pt x="8727" y="11248"/>
                  </a:lnTo>
                  <a:lnTo>
                    <a:pt x="8392" y="10953"/>
                  </a:lnTo>
                  <a:lnTo>
                    <a:pt x="8058" y="10697"/>
                  </a:lnTo>
                  <a:lnTo>
                    <a:pt x="7703" y="10460"/>
                  </a:lnTo>
                  <a:lnTo>
                    <a:pt x="7880" y="10204"/>
                  </a:lnTo>
                  <a:lnTo>
                    <a:pt x="7959" y="10086"/>
                  </a:lnTo>
                  <a:lnTo>
                    <a:pt x="8018" y="9948"/>
                  </a:lnTo>
                  <a:lnTo>
                    <a:pt x="8077" y="9810"/>
                  </a:lnTo>
                  <a:lnTo>
                    <a:pt x="8117" y="9672"/>
                  </a:lnTo>
                  <a:lnTo>
                    <a:pt x="8136" y="9535"/>
                  </a:lnTo>
                  <a:lnTo>
                    <a:pt x="8136" y="9377"/>
                  </a:lnTo>
                  <a:lnTo>
                    <a:pt x="8117" y="9141"/>
                  </a:lnTo>
                  <a:lnTo>
                    <a:pt x="8058" y="8904"/>
                  </a:lnTo>
                  <a:lnTo>
                    <a:pt x="7959" y="8668"/>
                  </a:lnTo>
                  <a:lnTo>
                    <a:pt x="7821" y="8451"/>
                  </a:lnTo>
                  <a:lnTo>
                    <a:pt x="7644" y="8234"/>
                  </a:lnTo>
                  <a:lnTo>
                    <a:pt x="7447" y="8037"/>
                  </a:lnTo>
                  <a:lnTo>
                    <a:pt x="7210" y="7860"/>
                  </a:lnTo>
                  <a:lnTo>
                    <a:pt x="6954" y="7703"/>
                  </a:lnTo>
                  <a:lnTo>
                    <a:pt x="6659" y="7545"/>
                  </a:lnTo>
                  <a:lnTo>
                    <a:pt x="6344" y="7407"/>
                  </a:lnTo>
                  <a:lnTo>
                    <a:pt x="6009" y="7289"/>
                  </a:lnTo>
                  <a:lnTo>
                    <a:pt x="5654" y="7190"/>
                  </a:lnTo>
                  <a:lnTo>
                    <a:pt x="5280" y="7092"/>
                  </a:lnTo>
                  <a:lnTo>
                    <a:pt x="4886" y="7033"/>
                  </a:lnTo>
                  <a:lnTo>
                    <a:pt x="4492" y="7013"/>
                  </a:lnTo>
                  <a:lnTo>
                    <a:pt x="4078" y="6993"/>
                  </a:lnTo>
                  <a:lnTo>
                    <a:pt x="14006" y="670"/>
                  </a:lnTo>
                  <a:lnTo>
                    <a:pt x="12706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4"/>
            <p:cNvSpPr/>
            <p:nvPr/>
          </p:nvSpPr>
          <p:spPr>
            <a:xfrm>
              <a:off x="3432250" y="3663650"/>
              <a:ext cx="253150" cy="132000"/>
            </a:xfrm>
            <a:custGeom>
              <a:avLst/>
              <a:gdLst/>
              <a:ahLst/>
              <a:cxnLst/>
              <a:rect l="l" t="t" r="r" b="b"/>
              <a:pathLst>
                <a:path w="10126" h="5280" extrusionOk="0">
                  <a:moveTo>
                    <a:pt x="9983" y="941"/>
                  </a:moveTo>
                  <a:lnTo>
                    <a:pt x="10126" y="1024"/>
                  </a:lnTo>
                  <a:lnTo>
                    <a:pt x="10086" y="985"/>
                  </a:lnTo>
                  <a:lnTo>
                    <a:pt x="9983" y="941"/>
                  </a:lnTo>
                  <a:close/>
                  <a:moveTo>
                    <a:pt x="7545" y="0"/>
                  </a:moveTo>
                  <a:lnTo>
                    <a:pt x="7309" y="20"/>
                  </a:lnTo>
                  <a:lnTo>
                    <a:pt x="7073" y="39"/>
                  </a:lnTo>
                  <a:lnTo>
                    <a:pt x="6836" y="99"/>
                  </a:lnTo>
                  <a:lnTo>
                    <a:pt x="6600" y="158"/>
                  </a:lnTo>
                  <a:lnTo>
                    <a:pt x="6344" y="236"/>
                  </a:lnTo>
                  <a:lnTo>
                    <a:pt x="6088" y="335"/>
                  </a:lnTo>
                  <a:lnTo>
                    <a:pt x="5832" y="433"/>
                  </a:lnTo>
                  <a:lnTo>
                    <a:pt x="5576" y="571"/>
                  </a:lnTo>
                  <a:lnTo>
                    <a:pt x="5319" y="709"/>
                  </a:lnTo>
                  <a:lnTo>
                    <a:pt x="474" y="3506"/>
                  </a:lnTo>
                  <a:lnTo>
                    <a:pt x="375" y="3565"/>
                  </a:lnTo>
                  <a:lnTo>
                    <a:pt x="277" y="3664"/>
                  </a:lnTo>
                  <a:lnTo>
                    <a:pt x="198" y="3743"/>
                  </a:lnTo>
                  <a:lnTo>
                    <a:pt x="139" y="3861"/>
                  </a:lnTo>
                  <a:lnTo>
                    <a:pt x="80" y="3959"/>
                  </a:lnTo>
                  <a:lnTo>
                    <a:pt x="40" y="4078"/>
                  </a:lnTo>
                  <a:lnTo>
                    <a:pt x="21" y="4196"/>
                  </a:lnTo>
                  <a:lnTo>
                    <a:pt x="1" y="4314"/>
                  </a:lnTo>
                  <a:lnTo>
                    <a:pt x="21" y="4412"/>
                  </a:lnTo>
                  <a:lnTo>
                    <a:pt x="40" y="4491"/>
                  </a:lnTo>
                  <a:lnTo>
                    <a:pt x="80" y="4570"/>
                  </a:lnTo>
                  <a:lnTo>
                    <a:pt x="139" y="4609"/>
                  </a:lnTo>
                  <a:lnTo>
                    <a:pt x="1281" y="5279"/>
                  </a:lnTo>
                  <a:lnTo>
                    <a:pt x="1262" y="5259"/>
                  </a:lnTo>
                  <a:lnTo>
                    <a:pt x="1242" y="5240"/>
                  </a:lnTo>
                  <a:lnTo>
                    <a:pt x="1203" y="5200"/>
                  </a:lnTo>
                  <a:lnTo>
                    <a:pt x="1183" y="5161"/>
                  </a:lnTo>
                  <a:lnTo>
                    <a:pt x="1183" y="5102"/>
                  </a:lnTo>
                  <a:lnTo>
                    <a:pt x="1163" y="5082"/>
                  </a:lnTo>
                  <a:lnTo>
                    <a:pt x="1163" y="4984"/>
                  </a:lnTo>
                  <a:lnTo>
                    <a:pt x="1163" y="4866"/>
                  </a:lnTo>
                  <a:lnTo>
                    <a:pt x="1183" y="4747"/>
                  </a:lnTo>
                  <a:lnTo>
                    <a:pt x="1242" y="4629"/>
                  </a:lnTo>
                  <a:lnTo>
                    <a:pt x="1281" y="4531"/>
                  </a:lnTo>
                  <a:lnTo>
                    <a:pt x="1360" y="4412"/>
                  </a:lnTo>
                  <a:lnTo>
                    <a:pt x="1439" y="4334"/>
                  </a:lnTo>
                  <a:lnTo>
                    <a:pt x="1518" y="4235"/>
                  </a:lnTo>
                  <a:lnTo>
                    <a:pt x="1616" y="4176"/>
                  </a:lnTo>
                  <a:lnTo>
                    <a:pt x="6462" y="1379"/>
                  </a:lnTo>
                  <a:lnTo>
                    <a:pt x="6698" y="1261"/>
                  </a:lnTo>
                  <a:lnTo>
                    <a:pt x="6935" y="1143"/>
                  </a:lnTo>
                  <a:lnTo>
                    <a:pt x="7053" y="1083"/>
                  </a:lnTo>
                  <a:lnTo>
                    <a:pt x="7447" y="926"/>
                  </a:lnTo>
                  <a:lnTo>
                    <a:pt x="7506" y="906"/>
                  </a:lnTo>
                  <a:lnTo>
                    <a:pt x="7723" y="827"/>
                  </a:lnTo>
                  <a:lnTo>
                    <a:pt x="7939" y="768"/>
                  </a:lnTo>
                  <a:lnTo>
                    <a:pt x="8058" y="749"/>
                  </a:lnTo>
                  <a:lnTo>
                    <a:pt x="8412" y="689"/>
                  </a:lnTo>
                  <a:lnTo>
                    <a:pt x="8491" y="689"/>
                  </a:lnTo>
                  <a:lnTo>
                    <a:pt x="8688" y="670"/>
                  </a:lnTo>
                  <a:lnTo>
                    <a:pt x="8885" y="670"/>
                  </a:lnTo>
                  <a:lnTo>
                    <a:pt x="8983" y="689"/>
                  </a:lnTo>
                  <a:lnTo>
                    <a:pt x="9299" y="709"/>
                  </a:lnTo>
                  <a:lnTo>
                    <a:pt x="9377" y="729"/>
                  </a:lnTo>
                  <a:lnTo>
                    <a:pt x="9555" y="768"/>
                  </a:lnTo>
                  <a:lnTo>
                    <a:pt x="9732" y="827"/>
                  </a:lnTo>
                  <a:lnTo>
                    <a:pt x="9811" y="867"/>
                  </a:lnTo>
                  <a:lnTo>
                    <a:pt x="9983" y="941"/>
                  </a:lnTo>
                  <a:lnTo>
                    <a:pt x="9983" y="941"/>
                  </a:lnTo>
                  <a:lnTo>
                    <a:pt x="8983" y="355"/>
                  </a:lnTo>
                  <a:lnTo>
                    <a:pt x="8786" y="256"/>
                  </a:lnTo>
                  <a:lnTo>
                    <a:pt x="8609" y="177"/>
                  </a:lnTo>
                  <a:lnTo>
                    <a:pt x="8412" y="99"/>
                  </a:lnTo>
                  <a:lnTo>
                    <a:pt x="8195" y="59"/>
                  </a:lnTo>
                  <a:lnTo>
                    <a:pt x="7979" y="20"/>
                  </a:lnTo>
                  <a:lnTo>
                    <a:pt x="7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4"/>
            <p:cNvSpPr/>
            <p:nvPr/>
          </p:nvSpPr>
          <p:spPr>
            <a:xfrm>
              <a:off x="3461325" y="3680375"/>
              <a:ext cx="248225" cy="115750"/>
            </a:xfrm>
            <a:custGeom>
              <a:avLst/>
              <a:gdLst/>
              <a:ahLst/>
              <a:cxnLst/>
              <a:rect l="l" t="t" r="r" b="b"/>
              <a:pathLst>
                <a:path w="9929" h="4630" extrusionOk="0">
                  <a:moveTo>
                    <a:pt x="7525" y="1"/>
                  </a:moveTo>
                  <a:lnTo>
                    <a:pt x="7328" y="20"/>
                  </a:lnTo>
                  <a:lnTo>
                    <a:pt x="7249" y="20"/>
                  </a:lnTo>
                  <a:lnTo>
                    <a:pt x="6895" y="80"/>
                  </a:lnTo>
                  <a:lnTo>
                    <a:pt x="6776" y="99"/>
                  </a:lnTo>
                  <a:lnTo>
                    <a:pt x="6560" y="158"/>
                  </a:lnTo>
                  <a:lnTo>
                    <a:pt x="6343" y="237"/>
                  </a:lnTo>
                  <a:lnTo>
                    <a:pt x="6284" y="257"/>
                  </a:lnTo>
                  <a:lnTo>
                    <a:pt x="5890" y="414"/>
                  </a:lnTo>
                  <a:lnTo>
                    <a:pt x="5772" y="474"/>
                  </a:lnTo>
                  <a:lnTo>
                    <a:pt x="5535" y="592"/>
                  </a:lnTo>
                  <a:lnTo>
                    <a:pt x="5299" y="710"/>
                  </a:lnTo>
                  <a:lnTo>
                    <a:pt x="453" y="3507"/>
                  </a:lnTo>
                  <a:lnTo>
                    <a:pt x="355" y="3566"/>
                  </a:lnTo>
                  <a:lnTo>
                    <a:pt x="276" y="3665"/>
                  </a:lnTo>
                  <a:lnTo>
                    <a:pt x="197" y="3743"/>
                  </a:lnTo>
                  <a:lnTo>
                    <a:pt x="118" y="3862"/>
                  </a:lnTo>
                  <a:lnTo>
                    <a:pt x="79" y="3960"/>
                  </a:lnTo>
                  <a:lnTo>
                    <a:pt x="20" y="4078"/>
                  </a:lnTo>
                  <a:lnTo>
                    <a:pt x="0" y="4197"/>
                  </a:lnTo>
                  <a:lnTo>
                    <a:pt x="0" y="4315"/>
                  </a:lnTo>
                  <a:lnTo>
                    <a:pt x="0" y="4413"/>
                  </a:lnTo>
                  <a:lnTo>
                    <a:pt x="20" y="4433"/>
                  </a:lnTo>
                  <a:lnTo>
                    <a:pt x="20" y="4492"/>
                  </a:lnTo>
                  <a:lnTo>
                    <a:pt x="40" y="4531"/>
                  </a:lnTo>
                  <a:lnTo>
                    <a:pt x="79" y="4571"/>
                  </a:lnTo>
                  <a:lnTo>
                    <a:pt x="99" y="4590"/>
                  </a:lnTo>
                  <a:lnTo>
                    <a:pt x="177" y="4630"/>
                  </a:lnTo>
                  <a:lnTo>
                    <a:pt x="355" y="4630"/>
                  </a:lnTo>
                  <a:lnTo>
                    <a:pt x="453" y="4571"/>
                  </a:lnTo>
                  <a:lnTo>
                    <a:pt x="5319" y="1774"/>
                  </a:lnTo>
                  <a:lnTo>
                    <a:pt x="5634" y="1596"/>
                  </a:lnTo>
                  <a:lnTo>
                    <a:pt x="5949" y="1458"/>
                  </a:lnTo>
                  <a:lnTo>
                    <a:pt x="6245" y="1360"/>
                  </a:lnTo>
                  <a:lnTo>
                    <a:pt x="6560" y="1281"/>
                  </a:lnTo>
                  <a:lnTo>
                    <a:pt x="6855" y="1222"/>
                  </a:lnTo>
                  <a:lnTo>
                    <a:pt x="7131" y="1202"/>
                  </a:lnTo>
                  <a:lnTo>
                    <a:pt x="7407" y="1202"/>
                  </a:lnTo>
                  <a:lnTo>
                    <a:pt x="7663" y="1242"/>
                  </a:lnTo>
                  <a:lnTo>
                    <a:pt x="7840" y="1281"/>
                  </a:lnTo>
                  <a:lnTo>
                    <a:pt x="8017" y="1340"/>
                  </a:lnTo>
                  <a:lnTo>
                    <a:pt x="8175" y="1419"/>
                  </a:lnTo>
                  <a:lnTo>
                    <a:pt x="8333" y="1498"/>
                  </a:lnTo>
                  <a:lnTo>
                    <a:pt x="8451" y="1577"/>
                  </a:lnTo>
                  <a:lnTo>
                    <a:pt x="8549" y="1636"/>
                  </a:lnTo>
                  <a:lnTo>
                    <a:pt x="8648" y="1734"/>
                  </a:lnTo>
                  <a:lnTo>
                    <a:pt x="8726" y="1813"/>
                  </a:lnTo>
                  <a:lnTo>
                    <a:pt x="8845" y="1931"/>
                  </a:lnTo>
                  <a:lnTo>
                    <a:pt x="8904" y="1990"/>
                  </a:lnTo>
                  <a:lnTo>
                    <a:pt x="9061" y="2227"/>
                  </a:lnTo>
                  <a:lnTo>
                    <a:pt x="9101" y="2266"/>
                  </a:lnTo>
                  <a:lnTo>
                    <a:pt x="9140" y="2305"/>
                  </a:lnTo>
                  <a:lnTo>
                    <a:pt x="9199" y="2325"/>
                  </a:lnTo>
                  <a:lnTo>
                    <a:pt x="9278" y="2325"/>
                  </a:lnTo>
                  <a:lnTo>
                    <a:pt x="9377" y="2305"/>
                  </a:lnTo>
                  <a:lnTo>
                    <a:pt x="9475" y="2266"/>
                  </a:lnTo>
                  <a:lnTo>
                    <a:pt x="9574" y="2187"/>
                  </a:lnTo>
                  <a:lnTo>
                    <a:pt x="9672" y="2089"/>
                  </a:lnTo>
                  <a:lnTo>
                    <a:pt x="9751" y="1971"/>
                  </a:lnTo>
                  <a:lnTo>
                    <a:pt x="9830" y="1872"/>
                  </a:lnTo>
                  <a:lnTo>
                    <a:pt x="9869" y="1754"/>
                  </a:lnTo>
                  <a:lnTo>
                    <a:pt x="9908" y="1636"/>
                  </a:lnTo>
                  <a:lnTo>
                    <a:pt x="9928" y="1518"/>
                  </a:lnTo>
                  <a:lnTo>
                    <a:pt x="9928" y="1419"/>
                  </a:lnTo>
                  <a:lnTo>
                    <a:pt x="9908" y="1321"/>
                  </a:lnTo>
                  <a:lnTo>
                    <a:pt x="9869" y="1242"/>
                  </a:lnTo>
                  <a:lnTo>
                    <a:pt x="9672" y="966"/>
                  </a:lnTo>
                  <a:lnTo>
                    <a:pt x="9436" y="710"/>
                  </a:lnTo>
                  <a:lnTo>
                    <a:pt x="9180" y="493"/>
                  </a:lnTo>
                  <a:lnTo>
                    <a:pt x="8923" y="316"/>
                  </a:lnTo>
                  <a:lnTo>
                    <a:pt x="8648" y="198"/>
                  </a:lnTo>
                  <a:lnTo>
                    <a:pt x="8569" y="158"/>
                  </a:lnTo>
                  <a:lnTo>
                    <a:pt x="8392" y="99"/>
                  </a:lnTo>
                  <a:lnTo>
                    <a:pt x="8214" y="60"/>
                  </a:lnTo>
                  <a:lnTo>
                    <a:pt x="8136" y="40"/>
                  </a:lnTo>
                  <a:lnTo>
                    <a:pt x="7820" y="20"/>
                  </a:lnTo>
                  <a:lnTo>
                    <a:pt x="7722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4"/>
            <p:cNvSpPr/>
            <p:nvPr/>
          </p:nvSpPr>
          <p:spPr>
            <a:xfrm>
              <a:off x="3141225" y="3451875"/>
              <a:ext cx="253150" cy="132000"/>
            </a:xfrm>
            <a:custGeom>
              <a:avLst/>
              <a:gdLst/>
              <a:ahLst/>
              <a:cxnLst/>
              <a:rect l="l" t="t" r="r" b="b"/>
              <a:pathLst>
                <a:path w="10126" h="5280" extrusionOk="0">
                  <a:moveTo>
                    <a:pt x="10030" y="970"/>
                  </a:moveTo>
                  <a:lnTo>
                    <a:pt x="10125" y="1025"/>
                  </a:lnTo>
                  <a:lnTo>
                    <a:pt x="10066" y="986"/>
                  </a:lnTo>
                  <a:lnTo>
                    <a:pt x="10030" y="970"/>
                  </a:lnTo>
                  <a:close/>
                  <a:moveTo>
                    <a:pt x="7545" y="1"/>
                  </a:moveTo>
                  <a:lnTo>
                    <a:pt x="7308" y="20"/>
                  </a:lnTo>
                  <a:lnTo>
                    <a:pt x="7072" y="40"/>
                  </a:lnTo>
                  <a:lnTo>
                    <a:pt x="6836" y="99"/>
                  </a:lnTo>
                  <a:lnTo>
                    <a:pt x="6580" y="158"/>
                  </a:lnTo>
                  <a:lnTo>
                    <a:pt x="6343" y="237"/>
                  </a:lnTo>
                  <a:lnTo>
                    <a:pt x="6087" y="336"/>
                  </a:lnTo>
                  <a:lnTo>
                    <a:pt x="5831" y="434"/>
                  </a:lnTo>
                  <a:lnTo>
                    <a:pt x="5575" y="572"/>
                  </a:lnTo>
                  <a:lnTo>
                    <a:pt x="5319" y="710"/>
                  </a:lnTo>
                  <a:lnTo>
                    <a:pt x="473" y="3507"/>
                  </a:lnTo>
                  <a:lnTo>
                    <a:pt x="375" y="3586"/>
                  </a:lnTo>
                  <a:lnTo>
                    <a:pt x="276" y="3665"/>
                  </a:lnTo>
                  <a:lnTo>
                    <a:pt x="197" y="3743"/>
                  </a:lnTo>
                  <a:lnTo>
                    <a:pt x="138" y="3862"/>
                  </a:lnTo>
                  <a:lnTo>
                    <a:pt x="79" y="3960"/>
                  </a:lnTo>
                  <a:lnTo>
                    <a:pt x="40" y="4078"/>
                  </a:lnTo>
                  <a:lnTo>
                    <a:pt x="0" y="4197"/>
                  </a:lnTo>
                  <a:lnTo>
                    <a:pt x="0" y="4315"/>
                  </a:lnTo>
                  <a:lnTo>
                    <a:pt x="0" y="4413"/>
                  </a:lnTo>
                  <a:lnTo>
                    <a:pt x="40" y="4492"/>
                  </a:lnTo>
                  <a:lnTo>
                    <a:pt x="79" y="4571"/>
                  </a:lnTo>
                  <a:lnTo>
                    <a:pt x="138" y="4610"/>
                  </a:lnTo>
                  <a:lnTo>
                    <a:pt x="1281" y="5280"/>
                  </a:lnTo>
                  <a:lnTo>
                    <a:pt x="1261" y="5260"/>
                  </a:lnTo>
                  <a:lnTo>
                    <a:pt x="1241" y="5241"/>
                  </a:lnTo>
                  <a:lnTo>
                    <a:pt x="1202" y="5201"/>
                  </a:lnTo>
                  <a:lnTo>
                    <a:pt x="1182" y="5162"/>
                  </a:lnTo>
                  <a:lnTo>
                    <a:pt x="1163" y="5122"/>
                  </a:lnTo>
                  <a:lnTo>
                    <a:pt x="1163" y="5083"/>
                  </a:lnTo>
                  <a:lnTo>
                    <a:pt x="1143" y="4984"/>
                  </a:lnTo>
                  <a:lnTo>
                    <a:pt x="1163" y="4866"/>
                  </a:lnTo>
                  <a:lnTo>
                    <a:pt x="1182" y="4748"/>
                  </a:lnTo>
                  <a:lnTo>
                    <a:pt x="1222" y="4630"/>
                  </a:lnTo>
                  <a:lnTo>
                    <a:pt x="1281" y="4531"/>
                  </a:lnTo>
                  <a:lnTo>
                    <a:pt x="1360" y="4413"/>
                  </a:lnTo>
                  <a:lnTo>
                    <a:pt x="1438" y="4334"/>
                  </a:lnTo>
                  <a:lnTo>
                    <a:pt x="1517" y="4256"/>
                  </a:lnTo>
                  <a:lnTo>
                    <a:pt x="1616" y="4177"/>
                  </a:lnTo>
                  <a:lnTo>
                    <a:pt x="6461" y="1380"/>
                  </a:lnTo>
                  <a:lnTo>
                    <a:pt x="6698" y="1261"/>
                  </a:lnTo>
                  <a:lnTo>
                    <a:pt x="6934" y="1143"/>
                  </a:lnTo>
                  <a:lnTo>
                    <a:pt x="7052" y="1084"/>
                  </a:lnTo>
                  <a:lnTo>
                    <a:pt x="7446" y="927"/>
                  </a:lnTo>
                  <a:lnTo>
                    <a:pt x="7505" y="907"/>
                  </a:lnTo>
                  <a:lnTo>
                    <a:pt x="7722" y="828"/>
                  </a:lnTo>
                  <a:lnTo>
                    <a:pt x="7939" y="769"/>
                  </a:lnTo>
                  <a:lnTo>
                    <a:pt x="8057" y="749"/>
                  </a:lnTo>
                  <a:lnTo>
                    <a:pt x="8411" y="690"/>
                  </a:lnTo>
                  <a:lnTo>
                    <a:pt x="8490" y="690"/>
                  </a:lnTo>
                  <a:lnTo>
                    <a:pt x="8687" y="671"/>
                  </a:lnTo>
                  <a:lnTo>
                    <a:pt x="8884" y="671"/>
                  </a:lnTo>
                  <a:lnTo>
                    <a:pt x="8983" y="690"/>
                  </a:lnTo>
                  <a:lnTo>
                    <a:pt x="9298" y="730"/>
                  </a:lnTo>
                  <a:lnTo>
                    <a:pt x="9377" y="730"/>
                  </a:lnTo>
                  <a:lnTo>
                    <a:pt x="9554" y="789"/>
                  </a:lnTo>
                  <a:lnTo>
                    <a:pt x="9731" y="828"/>
                  </a:lnTo>
                  <a:lnTo>
                    <a:pt x="9790" y="868"/>
                  </a:lnTo>
                  <a:lnTo>
                    <a:pt x="10030" y="970"/>
                  </a:lnTo>
                  <a:lnTo>
                    <a:pt x="8963" y="355"/>
                  </a:lnTo>
                  <a:lnTo>
                    <a:pt x="8786" y="257"/>
                  </a:lnTo>
                  <a:lnTo>
                    <a:pt x="8608" y="178"/>
                  </a:lnTo>
                  <a:lnTo>
                    <a:pt x="8392" y="99"/>
                  </a:lnTo>
                  <a:lnTo>
                    <a:pt x="8195" y="60"/>
                  </a:lnTo>
                  <a:lnTo>
                    <a:pt x="7978" y="20"/>
                  </a:lnTo>
                  <a:lnTo>
                    <a:pt x="77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4"/>
            <p:cNvSpPr/>
            <p:nvPr/>
          </p:nvSpPr>
          <p:spPr>
            <a:xfrm>
              <a:off x="3169775" y="3468625"/>
              <a:ext cx="248725" cy="115750"/>
            </a:xfrm>
            <a:custGeom>
              <a:avLst/>
              <a:gdLst/>
              <a:ahLst/>
              <a:cxnLst/>
              <a:rect l="l" t="t" r="r" b="b"/>
              <a:pathLst>
                <a:path w="9949" h="4630" extrusionOk="0">
                  <a:moveTo>
                    <a:pt x="7545" y="1"/>
                  </a:moveTo>
                  <a:lnTo>
                    <a:pt x="7348" y="20"/>
                  </a:lnTo>
                  <a:lnTo>
                    <a:pt x="7269" y="20"/>
                  </a:lnTo>
                  <a:lnTo>
                    <a:pt x="6915" y="79"/>
                  </a:lnTo>
                  <a:lnTo>
                    <a:pt x="6797" y="99"/>
                  </a:lnTo>
                  <a:lnTo>
                    <a:pt x="6580" y="158"/>
                  </a:lnTo>
                  <a:lnTo>
                    <a:pt x="6363" y="237"/>
                  </a:lnTo>
                  <a:lnTo>
                    <a:pt x="6304" y="257"/>
                  </a:lnTo>
                  <a:lnTo>
                    <a:pt x="5910" y="414"/>
                  </a:lnTo>
                  <a:lnTo>
                    <a:pt x="5792" y="473"/>
                  </a:lnTo>
                  <a:lnTo>
                    <a:pt x="5556" y="591"/>
                  </a:lnTo>
                  <a:lnTo>
                    <a:pt x="5319" y="710"/>
                  </a:lnTo>
                  <a:lnTo>
                    <a:pt x="474" y="3507"/>
                  </a:lnTo>
                  <a:lnTo>
                    <a:pt x="375" y="3586"/>
                  </a:lnTo>
                  <a:lnTo>
                    <a:pt x="296" y="3664"/>
                  </a:lnTo>
                  <a:lnTo>
                    <a:pt x="218" y="3743"/>
                  </a:lnTo>
                  <a:lnTo>
                    <a:pt x="139" y="3861"/>
                  </a:lnTo>
                  <a:lnTo>
                    <a:pt x="80" y="3960"/>
                  </a:lnTo>
                  <a:lnTo>
                    <a:pt x="40" y="4078"/>
                  </a:lnTo>
                  <a:lnTo>
                    <a:pt x="21" y="4196"/>
                  </a:lnTo>
                  <a:lnTo>
                    <a:pt x="1" y="4314"/>
                  </a:lnTo>
                  <a:lnTo>
                    <a:pt x="21" y="4413"/>
                  </a:lnTo>
                  <a:lnTo>
                    <a:pt x="21" y="4452"/>
                  </a:lnTo>
                  <a:lnTo>
                    <a:pt x="40" y="4492"/>
                  </a:lnTo>
                  <a:lnTo>
                    <a:pt x="60" y="4531"/>
                  </a:lnTo>
                  <a:lnTo>
                    <a:pt x="99" y="4571"/>
                  </a:lnTo>
                  <a:lnTo>
                    <a:pt x="119" y="4590"/>
                  </a:lnTo>
                  <a:lnTo>
                    <a:pt x="178" y="4630"/>
                  </a:lnTo>
                  <a:lnTo>
                    <a:pt x="375" y="4630"/>
                  </a:lnTo>
                  <a:lnTo>
                    <a:pt x="474" y="4571"/>
                  </a:lnTo>
                  <a:lnTo>
                    <a:pt x="5319" y="1773"/>
                  </a:lnTo>
                  <a:lnTo>
                    <a:pt x="5654" y="1596"/>
                  </a:lnTo>
                  <a:lnTo>
                    <a:pt x="5969" y="1458"/>
                  </a:lnTo>
                  <a:lnTo>
                    <a:pt x="6265" y="1360"/>
                  </a:lnTo>
                  <a:lnTo>
                    <a:pt x="6580" y="1281"/>
                  </a:lnTo>
                  <a:lnTo>
                    <a:pt x="6876" y="1222"/>
                  </a:lnTo>
                  <a:lnTo>
                    <a:pt x="7151" y="1202"/>
                  </a:lnTo>
                  <a:lnTo>
                    <a:pt x="7427" y="1202"/>
                  </a:lnTo>
                  <a:lnTo>
                    <a:pt x="7683" y="1242"/>
                  </a:lnTo>
                  <a:lnTo>
                    <a:pt x="7860" y="1281"/>
                  </a:lnTo>
                  <a:lnTo>
                    <a:pt x="8038" y="1340"/>
                  </a:lnTo>
                  <a:lnTo>
                    <a:pt x="8195" y="1419"/>
                  </a:lnTo>
                  <a:lnTo>
                    <a:pt x="8353" y="1498"/>
                  </a:lnTo>
                  <a:lnTo>
                    <a:pt x="8471" y="1576"/>
                  </a:lnTo>
                  <a:lnTo>
                    <a:pt x="8570" y="1635"/>
                  </a:lnTo>
                  <a:lnTo>
                    <a:pt x="8668" y="1734"/>
                  </a:lnTo>
                  <a:lnTo>
                    <a:pt x="8747" y="1813"/>
                  </a:lnTo>
                  <a:lnTo>
                    <a:pt x="8865" y="1931"/>
                  </a:lnTo>
                  <a:lnTo>
                    <a:pt x="8924" y="2010"/>
                  </a:lnTo>
                  <a:lnTo>
                    <a:pt x="9082" y="2226"/>
                  </a:lnTo>
                  <a:lnTo>
                    <a:pt x="9101" y="2266"/>
                  </a:lnTo>
                  <a:lnTo>
                    <a:pt x="9161" y="2305"/>
                  </a:lnTo>
                  <a:lnTo>
                    <a:pt x="9220" y="2325"/>
                  </a:lnTo>
                  <a:lnTo>
                    <a:pt x="9298" y="2325"/>
                  </a:lnTo>
                  <a:lnTo>
                    <a:pt x="9397" y="2305"/>
                  </a:lnTo>
                  <a:lnTo>
                    <a:pt x="9476" y="2266"/>
                  </a:lnTo>
                  <a:lnTo>
                    <a:pt x="9594" y="2187"/>
                  </a:lnTo>
                  <a:lnTo>
                    <a:pt x="9692" y="2089"/>
                  </a:lnTo>
                  <a:lnTo>
                    <a:pt x="9771" y="1970"/>
                  </a:lnTo>
                  <a:lnTo>
                    <a:pt x="9850" y="1872"/>
                  </a:lnTo>
                  <a:lnTo>
                    <a:pt x="9889" y="1754"/>
                  </a:lnTo>
                  <a:lnTo>
                    <a:pt x="9929" y="1635"/>
                  </a:lnTo>
                  <a:lnTo>
                    <a:pt x="9948" y="1517"/>
                  </a:lnTo>
                  <a:lnTo>
                    <a:pt x="9948" y="1419"/>
                  </a:lnTo>
                  <a:lnTo>
                    <a:pt x="9929" y="1320"/>
                  </a:lnTo>
                  <a:lnTo>
                    <a:pt x="9889" y="1242"/>
                  </a:lnTo>
                  <a:lnTo>
                    <a:pt x="9692" y="966"/>
                  </a:lnTo>
                  <a:lnTo>
                    <a:pt x="9456" y="710"/>
                  </a:lnTo>
                  <a:lnTo>
                    <a:pt x="9200" y="493"/>
                  </a:lnTo>
                  <a:lnTo>
                    <a:pt x="8924" y="316"/>
                  </a:lnTo>
                  <a:lnTo>
                    <a:pt x="8648" y="198"/>
                  </a:lnTo>
                  <a:lnTo>
                    <a:pt x="8589" y="158"/>
                  </a:lnTo>
                  <a:lnTo>
                    <a:pt x="8412" y="119"/>
                  </a:lnTo>
                  <a:lnTo>
                    <a:pt x="8235" y="60"/>
                  </a:lnTo>
                  <a:lnTo>
                    <a:pt x="8156" y="60"/>
                  </a:lnTo>
                  <a:lnTo>
                    <a:pt x="7841" y="20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4"/>
            <p:cNvSpPr/>
            <p:nvPr/>
          </p:nvSpPr>
          <p:spPr>
            <a:xfrm>
              <a:off x="3094450" y="3594700"/>
              <a:ext cx="500" cy="4450"/>
            </a:xfrm>
            <a:custGeom>
              <a:avLst/>
              <a:gdLst/>
              <a:ahLst/>
              <a:cxnLst/>
              <a:rect l="l" t="t" r="r" b="b"/>
              <a:pathLst>
                <a:path w="20" h="178" extrusionOk="0">
                  <a:moveTo>
                    <a:pt x="20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4"/>
            <p:cNvSpPr/>
            <p:nvPr/>
          </p:nvSpPr>
          <p:spPr>
            <a:xfrm>
              <a:off x="3099850" y="3578925"/>
              <a:ext cx="1500" cy="2500"/>
            </a:xfrm>
            <a:custGeom>
              <a:avLst/>
              <a:gdLst/>
              <a:ahLst/>
              <a:cxnLst/>
              <a:rect l="l" t="t" r="r" b="b"/>
              <a:pathLst>
                <a:path w="60" h="100" extrusionOk="0">
                  <a:moveTo>
                    <a:pt x="6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4"/>
            <p:cNvSpPr/>
            <p:nvPr/>
          </p:nvSpPr>
          <p:spPr>
            <a:xfrm>
              <a:off x="3102325" y="3574500"/>
              <a:ext cx="1975" cy="2500"/>
            </a:xfrm>
            <a:custGeom>
              <a:avLst/>
              <a:gdLst/>
              <a:ahLst/>
              <a:cxnLst/>
              <a:rect l="l" t="t" r="r" b="b"/>
              <a:pathLst>
                <a:path w="79" h="100" extrusionOk="0">
                  <a:moveTo>
                    <a:pt x="79" y="1"/>
                  </a:moveTo>
                  <a:lnTo>
                    <a:pt x="0" y="99"/>
                  </a:lnTo>
                  <a:lnTo>
                    <a:pt x="20" y="99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4"/>
            <p:cNvSpPr/>
            <p:nvPr/>
          </p:nvSpPr>
          <p:spPr>
            <a:xfrm>
              <a:off x="3095425" y="3588775"/>
              <a:ext cx="1000" cy="3475"/>
            </a:xfrm>
            <a:custGeom>
              <a:avLst/>
              <a:gdLst/>
              <a:ahLst/>
              <a:cxnLst/>
              <a:rect l="l" t="t" r="r" b="b"/>
              <a:pathLst>
                <a:path w="40" h="139" extrusionOk="0">
                  <a:moveTo>
                    <a:pt x="40" y="1"/>
                  </a:moveTo>
                  <a:lnTo>
                    <a:pt x="40" y="1"/>
                  </a:lnTo>
                  <a:lnTo>
                    <a:pt x="40" y="1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40" y="1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4"/>
            <p:cNvSpPr/>
            <p:nvPr/>
          </p:nvSpPr>
          <p:spPr>
            <a:xfrm>
              <a:off x="3097400" y="3583375"/>
              <a:ext cx="1000" cy="2975"/>
            </a:xfrm>
            <a:custGeom>
              <a:avLst/>
              <a:gdLst/>
              <a:ahLst/>
              <a:cxnLst/>
              <a:rect l="l" t="t" r="r" b="b"/>
              <a:pathLst>
                <a:path w="40" h="119" extrusionOk="0">
                  <a:moveTo>
                    <a:pt x="40" y="0"/>
                  </a:moveTo>
                  <a:lnTo>
                    <a:pt x="40" y="0"/>
                  </a:lnTo>
                  <a:lnTo>
                    <a:pt x="40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4"/>
            <p:cNvSpPr/>
            <p:nvPr/>
          </p:nvSpPr>
          <p:spPr>
            <a:xfrm>
              <a:off x="3105775" y="3571050"/>
              <a:ext cx="1975" cy="2000"/>
            </a:xfrm>
            <a:custGeom>
              <a:avLst/>
              <a:gdLst/>
              <a:ahLst/>
              <a:cxnLst/>
              <a:rect l="l" t="t" r="r" b="b"/>
              <a:pathLst>
                <a:path w="79" h="80" extrusionOk="0"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4"/>
            <p:cNvSpPr/>
            <p:nvPr/>
          </p:nvSpPr>
          <p:spPr>
            <a:xfrm>
              <a:off x="3093950" y="3601100"/>
              <a:ext cx="25" cy="6925"/>
            </a:xfrm>
            <a:custGeom>
              <a:avLst/>
              <a:gdLst/>
              <a:ahLst/>
              <a:cxnLst/>
              <a:rect l="l" t="t" r="r" b="b"/>
              <a:pathLst>
                <a:path w="1" h="277" extrusionOk="0">
                  <a:moveTo>
                    <a:pt x="0" y="0"/>
                  </a:moveTo>
                  <a:lnTo>
                    <a:pt x="0" y="0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4"/>
            <p:cNvSpPr/>
            <p:nvPr/>
          </p:nvSpPr>
          <p:spPr>
            <a:xfrm>
              <a:off x="3118575" y="3565150"/>
              <a:ext cx="2475" cy="52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99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4"/>
            <p:cNvSpPr/>
            <p:nvPr/>
          </p:nvSpPr>
          <p:spPr>
            <a:xfrm>
              <a:off x="3123500" y="3564650"/>
              <a:ext cx="2475" cy="25"/>
            </a:xfrm>
            <a:custGeom>
              <a:avLst/>
              <a:gdLst/>
              <a:ahLst/>
              <a:cxnLst/>
              <a:rect l="l" t="t" r="r" b="b"/>
              <a:pathLst>
                <a:path w="99" h="1" extrusionOk="0">
                  <a:moveTo>
                    <a:pt x="99" y="1"/>
                  </a:moveTo>
                  <a:lnTo>
                    <a:pt x="99" y="1"/>
                  </a:lnTo>
                  <a:lnTo>
                    <a:pt x="9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9" y="1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4"/>
            <p:cNvSpPr/>
            <p:nvPr/>
          </p:nvSpPr>
          <p:spPr>
            <a:xfrm>
              <a:off x="3114125" y="3566625"/>
              <a:ext cx="2000" cy="1000"/>
            </a:xfrm>
            <a:custGeom>
              <a:avLst/>
              <a:gdLst/>
              <a:ahLst/>
              <a:cxnLst/>
              <a:rect l="l" t="t" r="r" b="b"/>
              <a:pathLst>
                <a:path w="80" h="40" extrusionOk="0">
                  <a:moveTo>
                    <a:pt x="80" y="0"/>
                  </a:moveTo>
                  <a:lnTo>
                    <a:pt x="80" y="0"/>
                  </a:lnTo>
                  <a:lnTo>
                    <a:pt x="80" y="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4"/>
            <p:cNvSpPr/>
            <p:nvPr/>
          </p:nvSpPr>
          <p:spPr>
            <a:xfrm>
              <a:off x="3109700" y="3568600"/>
              <a:ext cx="2000" cy="1500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79" y="0"/>
                  </a:moveTo>
                  <a:lnTo>
                    <a:pt x="79" y="0"/>
                  </a:lnTo>
                  <a:lnTo>
                    <a:pt x="79" y="0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4"/>
            <p:cNvSpPr/>
            <p:nvPr/>
          </p:nvSpPr>
          <p:spPr>
            <a:xfrm>
              <a:off x="3095425" y="3517875"/>
              <a:ext cx="191575" cy="182725"/>
            </a:xfrm>
            <a:custGeom>
              <a:avLst/>
              <a:gdLst/>
              <a:ahLst/>
              <a:cxnLst/>
              <a:rect l="l" t="t" r="r" b="b"/>
              <a:pathLst>
                <a:path w="7663" h="7309" extrusionOk="0">
                  <a:moveTo>
                    <a:pt x="156" y="815"/>
                  </a:moveTo>
                  <a:lnTo>
                    <a:pt x="119" y="828"/>
                  </a:lnTo>
                  <a:lnTo>
                    <a:pt x="0" y="906"/>
                  </a:lnTo>
                  <a:lnTo>
                    <a:pt x="0" y="906"/>
                  </a:lnTo>
                  <a:lnTo>
                    <a:pt x="156" y="815"/>
                  </a:lnTo>
                  <a:close/>
                  <a:moveTo>
                    <a:pt x="1931" y="0"/>
                  </a:moveTo>
                  <a:lnTo>
                    <a:pt x="1655" y="40"/>
                  </a:lnTo>
                  <a:lnTo>
                    <a:pt x="1379" y="119"/>
                  </a:lnTo>
                  <a:lnTo>
                    <a:pt x="1143" y="237"/>
                  </a:lnTo>
                  <a:lnTo>
                    <a:pt x="156" y="815"/>
                  </a:lnTo>
                  <a:lnTo>
                    <a:pt x="237" y="788"/>
                  </a:lnTo>
                  <a:lnTo>
                    <a:pt x="375" y="749"/>
                  </a:lnTo>
                  <a:lnTo>
                    <a:pt x="493" y="710"/>
                  </a:lnTo>
                  <a:lnTo>
                    <a:pt x="650" y="690"/>
                  </a:lnTo>
                  <a:lnTo>
                    <a:pt x="788" y="670"/>
                  </a:lnTo>
                  <a:lnTo>
                    <a:pt x="1084" y="670"/>
                  </a:lnTo>
                  <a:lnTo>
                    <a:pt x="1261" y="710"/>
                  </a:lnTo>
                  <a:lnTo>
                    <a:pt x="1399" y="729"/>
                  </a:lnTo>
                  <a:lnTo>
                    <a:pt x="1596" y="788"/>
                  </a:lnTo>
                  <a:lnTo>
                    <a:pt x="1714" y="828"/>
                  </a:lnTo>
                  <a:lnTo>
                    <a:pt x="1951" y="906"/>
                  </a:lnTo>
                  <a:lnTo>
                    <a:pt x="2049" y="946"/>
                  </a:lnTo>
                  <a:lnTo>
                    <a:pt x="2404" y="1143"/>
                  </a:lnTo>
                  <a:lnTo>
                    <a:pt x="2719" y="1340"/>
                  </a:lnTo>
                  <a:lnTo>
                    <a:pt x="3014" y="1557"/>
                  </a:lnTo>
                  <a:lnTo>
                    <a:pt x="3329" y="1813"/>
                  </a:lnTo>
                  <a:lnTo>
                    <a:pt x="3605" y="2088"/>
                  </a:lnTo>
                  <a:lnTo>
                    <a:pt x="3881" y="2384"/>
                  </a:lnTo>
                  <a:lnTo>
                    <a:pt x="4157" y="2699"/>
                  </a:lnTo>
                  <a:lnTo>
                    <a:pt x="4393" y="3034"/>
                  </a:lnTo>
                  <a:lnTo>
                    <a:pt x="4629" y="3388"/>
                  </a:lnTo>
                  <a:lnTo>
                    <a:pt x="4846" y="3743"/>
                  </a:lnTo>
                  <a:lnTo>
                    <a:pt x="5043" y="4117"/>
                  </a:lnTo>
                  <a:lnTo>
                    <a:pt x="5201" y="4492"/>
                  </a:lnTo>
                  <a:lnTo>
                    <a:pt x="5358" y="4886"/>
                  </a:lnTo>
                  <a:lnTo>
                    <a:pt x="5496" y="5260"/>
                  </a:lnTo>
                  <a:lnTo>
                    <a:pt x="5595" y="5654"/>
                  </a:lnTo>
                  <a:lnTo>
                    <a:pt x="5673" y="6048"/>
                  </a:lnTo>
                  <a:lnTo>
                    <a:pt x="5733" y="6422"/>
                  </a:lnTo>
                  <a:lnTo>
                    <a:pt x="7289" y="7308"/>
                  </a:lnTo>
                  <a:lnTo>
                    <a:pt x="7348" y="6993"/>
                  </a:lnTo>
                  <a:lnTo>
                    <a:pt x="7427" y="6698"/>
                  </a:lnTo>
                  <a:lnTo>
                    <a:pt x="7525" y="6442"/>
                  </a:lnTo>
                  <a:lnTo>
                    <a:pt x="7663" y="6205"/>
                  </a:lnTo>
                  <a:lnTo>
                    <a:pt x="6895" y="5752"/>
                  </a:lnTo>
                  <a:lnTo>
                    <a:pt x="6836" y="5378"/>
                  </a:lnTo>
                  <a:lnTo>
                    <a:pt x="6757" y="4984"/>
                  </a:lnTo>
                  <a:lnTo>
                    <a:pt x="6639" y="4590"/>
                  </a:lnTo>
                  <a:lnTo>
                    <a:pt x="6521" y="4216"/>
                  </a:lnTo>
                  <a:lnTo>
                    <a:pt x="6363" y="3822"/>
                  </a:lnTo>
                  <a:lnTo>
                    <a:pt x="6186" y="3448"/>
                  </a:lnTo>
                  <a:lnTo>
                    <a:pt x="5989" y="3073"/>
                  </a:lnTo>
                  <a:lnTo>
                    <a:pt x="5772" y="2719"/>
                  </a:lnTo>
                  <a:lnTo>
                    <a:pt x="5555" y="2364"/>
                  </a:lnTo>
                  <a:lnTo>
                    <a:pt x="5299" y="2029"/>
                  </a:lnTo>
                  <a:lnTo>
                    <a:pt x="5043" y="1714"/>
                  </a:lnTo>
                  <a:lnTo>
                    <a:pt x="4767" y="1419"/>
                  </a:lnTo>
                  <a:lnTo>
                    <a:pt x="4472" y="1143"/>
                  </a:lnTo>
                  <a:lnTo>
                    <a:pt x="4176" y="887"/>
                  </a:lnTo>
                  <a:lnTo>
                    <a:pt x="3861" y="670"/>
                  </a:lnTo>
                  <a:lnTo>
                    <a:pt x="3546" y="473"/>
                  </a:lnTo>
                  <a:lnTo>
                    <a:pt x="3211" y="276"/>
                  </a:lnTo>
                  <a:lnTo>
                    <a:pt x="2857" y="158"/>
                  </a:lnTo>
                  <a:lnTo>
                    <a:pt x="2541" y="59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4"/>
            <p:cNvSpPr/>
            <p:nvPr/>
          </p:nvSpPr>
          <p:spPr>
            <a:xfrm>
              <a:off x="3299800" y="3719775"/>
              <a:ext cx="25" cy="7425"/>
            </a:xfrm>
            <a:custGeom>
              <a:avLst/>
              <a:gdLst/>
              <a:ahLst/>
              <a:cxnLst/>
              <a:rect l="l" t="t" r="r" b="b"/>
              <a:pathLst>
                <a:path w="1" h="297" extrusionOk="0">
                  <a:moveTo>
                    <a:pt x="0" y="1"/>
                  </a:moveTo>
                  <a:lnTo>
                    <a:pt x="0" y="1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4"/>
            <p:cNvSpPr/>
            <p:nvPr/>
          </p:nvSpPr>
          <p:spPr>
            <a:xfrm>
              <a:off x="3303250" y="3702550"/>
              <a:ext cx="1500" cy="2975"/>
            </a:xfrm>
            <a:custGeom>
              <a:avLst/>
              <a:gdLst/>
              <a:ahLst/>
              <a:cxnLst/>
              <a:rect l="l" t="t" r="r" b="b"/>
              <a:pathLst>
                <a:path w="60" h="119" extrusionOk="0">
                  <a:moveTo>
                    <a:pt x="59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4"/>
            <p:cNvSpPr/>
            <p:nvPr/>
          </p:nvSpPr>
          <p:spPr>
            <a:xfrm>
              <a:off x="3329825" y="3683325"/>
              <a:ext cx="2000" cy="525"/>
            </a:xfrm>
            <a:custGeom>
              <a:avLst/>
              <a:gdLst/>
              <a:ahLst/>
              <a:cxnLst/>
              <a:rect l="l" t="t" r="r" b="b"/>
              <a:pathLst>
                <a:path w="80" h="21" extrusionOk="0">
                  <a:moveTo>
                    <a:pt x="80" y="1"/>
                  </a:moveTo>
                  <a:lnTo>
                    <a:pt x="80" y="1"/>
                  </a:lnTo>
                  <a:lnTo>
                    <a:pt x="80" y="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4"/>
            <p:cNvSpPr/>
            <p:nvPr/>
          </p:nvSpPr>
          <p:spPr>
            <a:xfrm>
              <a:off x="3315550" y="3687275"/>
              <a:ext cx="2000" cy="1500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4"/>
            <p:cNvSpPr/>
            <p:nvPr/>
          </p:nvSpPr>
          <p:spPr>
            <a:xfrm>
              <a:off x="3319975" y="3685300"/>
              <a:ext cx="2000" cy="1025"/>
            </a:xfrm>
            <a:custGeom>
              <a:avLst/>
              <a:gdLst/>
              <a:ahLst/>
              <a:cxnLst/>
              <a:rect l="l" t="t" r="r" b="b"/>
              <a:pathLst>
                <a:path w="80" h="41" extrusionOk="0">
                  <a:moveTo>
                    <a:pt x="80" y="1"/>
                  </a:moveTo>
                  <a:lnTo>
                    <a:pt x="80" y="1"/>
                  </a:lnTo>
                  <a:lnTo>
                    <a:pt x="80" y="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4"/>
            <p:cNvSpPr/>
            <p:nvPr/>
          </p:nvSpPr>
          <p:spPr>
            <a:xfrm>
              <a:off x="3305700" y="3697625"/>
              <a:ext cx="1500" cy="2475"/>
            </a:xfrm>
            <a:custGeom>
              <a:avLst/>
              <a:gdLst/>
              <a:ahLst/>
              <a:cxnLst/>
              <a:rect l="l" t="t" r="r" b="b"/>
              <a:pathLst>
                <a:path w="60" h="99" extrusionOk="0">
                  <a:moveTo>
                    <a:pt x="60" y="0"/>
                  </a:moveTo>
                  <a:lnTo>
                    <a:pt x="60" y="0"/>
                  </a:lnTo>
                  <a:lnTo>
                    <a:pt x="60" y="0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4"/>
            <p:cNvSpPr/>
            <p:nvPr/>
          </p:nvSpPr>
          <p:spPr>
            <a:xfrm>
              <a:off x="3311600" y="3690225"/>
              <a:ext cx="2000" cy="2000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80" y="1"/>
                  </a:moveTo>
                  <a:lnTo>
                    <a:pt x="1" y="80"/>
                  </a:lnTo>
                  <a:lnTo>
                    <a:pt x="21" y="80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4"/>
            <p:cNvSpPr/>
            <p:nvPr/>
          </p:nvSpPr>
          <p:spPr>
            <a:xfrm>
              <a:off x="3302250" y="3749325"/>
              <a:ext cx="3975" cy="12825"/>
            </a:xfrm>
            <a:custGeom>
              <a:avLst/>
              <a:gdLst/>
              <a:ahLst/>
              <a:cxnLst/>
              <a:rect l="l" t="t" r="r" b="b"/>
              <a:pathLst>
                <a:path w="159" h="513" extrusionOk="0">
                  <a:moveTo>
                    <a:pt x="158" y="513"/>
                  </a:moveTo>
                  <a:lnTo>
                    <a:pt x="158" y="513"/>
                  </a:lnTo>
                  <a:lnTo>
                    <a:pt x="79" y="257"/>
                  </a:lnTo>
                  <a:lnTo>
                    <a:pt x="1" y="1"/>
                  </a:lnTo>
                  <a:lnTo>
                    <a:pt x="1" y="1"/>
                  </a:lnTo>
                  <a:lnTo>
                    <a:pt x="79" y="257"/>
                  </a:lnTo>
                  <a:lnTo>
                    <a:pt x="158" y="513"/>
                  </a:lnTo>
                  <a:lnTo>
                    <a:pt x="158" y="513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4"/>
            <p:cNvSpPr/>
            <p:nvPr/>
          </p:nvSpPr>
          <p:spPr>
            <a:xfrm>
              <a:off x="3331800" y="3807425"/>
              <a:ext cx="10850" cy="11850"/>
            </a:xfrm>
            <a:custGeom>
              <a:avLst/>
              <a:gdLst/>
              <a:ahLst/>
              <a:cxnLst/>
              <a:rect l="l" t="t" r="r" b="b"/>
              <a:pathLst>
                <a:path w="434" h="474" extrusionOk="0">
                  <a:moveTo>
                    <a:pt x="434" y="474"/>
                  </a:moveTo>
                  <a:lnTo>
                    <a:pt x="434" y="474"/>
                  </a:lnTo>
                  <a:lnTo>
                    <a:pt x="217" y="237"/>
                  </a:lnTo>
                  <a:lnTo>
                    <a:pt x="1" y="1"/>
                  </a:lnTo>
                  <a:lnTo>
                    <a:pt x="1" y="1"/>
                  </a:lnTo>
                  <a:lnTo>
                    <a:pt x="217" y="237"/>
                  </a:lnTo>
                  <a:lnTo>
                    <a:pt x="434" y="474"/>
                  </a:lnTo>
                  <a:lnTo>
                    <a:pt x="434" y="474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4"/>
            <p:cNvSpPr/>
            <p:nvPr/>
          </p:nvSpPr>
          <p:spPr>
            <a:xfrm>
              <a:off x="3308650" y="3693675"/>
              <a:ext cx="1500" cy="2000"/>
            </a:xfrm>
            <a:custGeom>
              <a:avLst/>
              <a:gdLst/>
              <a:ahLst/>
              <a:cxnLst/>
              <a:rect l="l" t="t" r="r" b="b"/>
              <a:pathLst>
                <a:path w="60" h="80" extrusionOk="0">
                  <a:moveTo>
                    <a:pt x="6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4"/>
            <p:cNvSpPr/>
            <p:nvPr/>
          </p:nvSpPr>
          <p:spPr>
            <a:xfrm>
              <a:off x="3300275" y="3713375"/>
              <a:ext cx="525" cy="4450"/>
            </a:xfrm>
            <a:custGeom>
              <a:avLst/>
              <a:gdLst/>
              <a:ahLst/>
              <a:cxnLst/>
              <a:rect l="l" t="t" r="r" b="b"/>
              <a:pathLst>
                <a:path w="21" h="178" extrusionOk="0"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21" y="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4"/>
            <p:cNvSpPr/>
            <p:nvPr/>
          </p:nvSpPr>
          <p:spPr>
            <a:xfrm>
              <a:off x="3301750" y="3707475"/>
              <a:ext cx="525" cy="3950"/>
            </a:xfrm>
            <a:custGeom>
              <a:avLst/>
              <a:gdLst/>
              <a:ahLst/>
              <a:cxnLst/>
              <a:rect l="l" t="t" r="r" b="b"/>
              <a:pathLst>
                <a:path w="21" h="158" extrusionOk="0">
                  <a:moveTo>
                    <a:pt x="21" y="0"/>
                  </a:moveTo>
                  <a:lnTo>
                    <a:pt x="1" y="138"/>
                  </a:lnTo>
                  <a:lnTo>
                    <a:pt x="1" y="15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4"/>
            <p:cNvSpPr/>
            <p:nvPr/>
          </p:nvSpPr>
          <p:spPr>
            <a:xfrm>
              <a:off x="3307675" y="3767050"/>
              <a:ext cx="7900" cy="16275"/>
            </a:xfrm>
            <a:custGeom>
              <a:avLst/>
              <a:gdLst/>
              <a:ahLst/>
              <a:cxnLst/>
              <a:rect l="l" t="t" r="r" b="b"/>
              <a:pathLst>
                <a:path w="316" h="651" extrusionOk="0">
                  <a:moveTo>
                    <a:pt x="316" y="651"/>
                  </a:moveTo>
                  <a:lnTo>
                    <a:pt x="316" y="651"/>
                  </a:lnTo>
                  <a:lnTo>
                    <a:pt x="158" y="336"/>
                  </a:lnTo>
                  <a:lnTo>
                    <a:pt x="0" y="1"/>
                  </a:lnTo>
                  <a:lnTo>
                    <a:pt x="0" y="1"/>
                  </a:lnTo>
                  <a:lnTo>
                    <a:pt x="158" y="336"/>
                  </a:lnTo>
                  <a:lnTo>
                    <a:pt x="316" y="651"/>
                  </a:lnTo>
                  <a:lnTo>
                    <a:pt x="316" y="65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4"/>
            <p:cNvSpPr/>
            <p:nvPr/>
          </p:nvSpPr>
          <p:spPr>
            <a:xfrm>
              <a:off x="3324425" y="3683825"/>
              <a:ext cx="2475" cy="1025"/>
            </a:xfrm>
            <a:custGeom>
              <a:avLst/>
              <a:gdLst/>
              <a:ahLst/>
              <a:cxnLst/>
              <a:rect l="l" t="t" r="r" b="b"/>
              <a:pathLst>
                <a:path w="99" h="41" extrusionOk="0">
                  <a:moveTo>
                    <a:pt x="99" y="1"/>
                  </a:moveTo>
                  <a:lnTo>
                    <a:pt x="0" y="40"/>
                  </a:lnTo>
                  <a:lnTo>
                    <a:pt x="20" y="4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4"/>
            <p:cNvSpPr/>
            <p:nvPr/>
          </p:nvSpPr>
          <p:spPr>
            <a:xfrm>
              <a:off x="3299800" y="3683325"/>
              <a:ext cx="122650" cy="158125"/>
            </a:xfrm>
            <a:custGeom>
              <a:avLst/>
              <a:gdLst/>
              <a:ahLst/>
              <a:cxnLst/>
              <a:rect l="l" t="t" r="r" b="b"/>
              <a:pathLst>
                <a:path w="4906" h="6325" extrusionOk="0">
                  <a:moveTo>
                    <a:pt x="1281" y="1"/>
                  </a:moveTo>
                  <a:lnTo>
                    <a:pt x="1202" y="21"/>
                  </a:lnTo>
                  <a:lnTo>
                    <a:pt x="1084" y="21"/>
                  </a:lnTo>
                  <a:lnTo>
                    <a:pt x="985" y="60"/>
                  </a:lnTo>
                  <a:lnTo>
                    <a:pt x="1005" y="60"/>
                  </a:lnTo>
                  <a:lnTo>
                    <a:pt x="887" y="80"/>
                  </a:lnTo>
                  <a:lnTo>
                    <a:pt x="808" y="119"/>
                  </a:lnTo>
                  <a:lnTo>
                    <a:pt x="709" y="159"/>
                  </a:lnTo>
                  <a:lnTo>
                    <a:pt x="631" y="218"/>
                  </a:lnTo>
                  <a:lnTo>
                    <a:pt x="552" y="277"/>
                  </a:lnTo>
                  <a:lnTo>
                    <a:pt x="473" y="356"/>
                  </a:lnTo>
                  <a:lnTo>
                    <a:pt x="414" y="415"/>
                  </a:lnTo>
                  <a:lnTo>
                    <a:pt x="355" y="493"/>
                  </a:lnTo>
                  <a:lnTo>
                    <a:pt x="296" y="572"/>
                  </a:lnTo>
                  <a:lnTo>
                    <a:pt x="237" y="671"/>
                  </a:lnTo>
                  <a:lnTo>
                    <a:pt x="197" y="769"/>
                  </a:lnTo>
                  <a:lnTo>
                    <a:pt x="138" y="887"/>
                  </a:lnTo>
                  <a:lnTo>
                    <a:pt x="99" y="966"/>
                  </a:lnTo>
                  <a:lnTo>
                    <a:pt x="79" y="1124"/>
                  </a:lnTo>
                  <a:lnTo>
                    <a:pt x="40" y="1203"/>
                  </a:lnTo>
                  <a:lnTo>
                    <a:pt x="20" y="1380"/>
                  </a:lnTo>
                  <a:lnTo>
                    <a:pt x="0" y="1459"/>
                  </a:lnTo>
                  <a:lnTo>
                    <a:pt x="0" y="1754"/>
                  </a:lnTo>
                  <a:lnTo>
                    <a:pt x="0" y="2030"/>
                  </a:lnTo>
                  <a:lnTo>
                    <a:pt x="40" y="2345"/>
                  </a:lnTo>
                  <a:lnTo>
                    <a:pt x="99" y="2641"/>
                  </a:lnTo>
                  <a:lnTo>
                    <a:pt x="177" y="2897"/>
                  </a:lnTo>
                  <a:lnTo>
                    <a:pt x="256" y="3153"/>
                  </a:lnTo>
                  <a:lnTo>
                    <a:pt x="315" y="3350"/>
                  </a:lnTo>
                  <a:lnTo>
                    <a:pt x="473" y="3685"/>
                  </a:lnTo>
                  <a:lnTo>
                    <a:pt x="631" y="4000"/>
                  </a:lnTo>
                  <a:lnTo>
                    <a:pt x="827" y="4354"/>
                  </a:lnTo>
                  <a:lnTo>
                    <a:pt x="1064" y="4709"/>
                  </a:lnTo>
                  <a:lnTo>
                    <a:pt x="1281" y="4965"/>
                  </a:lnTo>
                  <a:lnTo>
                    <a:pt x="1497" y="5201"/>
                  </a:lnTo>
                  <a:lnTo>
                    <a:pt x="1714" y="5438"/>
                  </a:lnTo>
                  <a:lnTo>
                    <a:pt x="1891" y="5595"/>
                  </a:lnTo>
                  <a:lnTo>
                    <a:pt x="2068" y="5733"/>
                  </a:lnTo>
                  <a:lnTo>
                    <a:pt x="2246" y="5871"/>
                  </a:lnTo>
                  <a:lnTo>
                    <a:pt x="2443" y="5989"/>
                  </a:lnTo>
                  <a:lnTo>
                    <a:pt x="2699" y="6107"/>
                  </a:lnTo>
                  <a:lnTo>
                    <a:pt x="2935" y="6206"/>
                  </a:lnTo>
                  <a:lnTo>
                    <a:pt x="3172" y="6285"/>
                  </a:lnTo>
                  <a:lnTo>
                    <a:pt x="3408" y="6304"/>
                  </a:lnTo>
                  <a:lnTo>
                    <a:pt x="3605" y="6324"/>
                  </a:lnTo>
                  <a:lnTo>
                    <a:pt x="3822" y="6285"/>
                  </a:lnTo>
                  <a:lnTo>
                    <a:pt x="3999" y="6245"/>
                  </a:lnTo>
                  <a:lnTo>
                    <a:pt x="4176" y="6167"/>
                  </a:lnTo>
                  <a:lnTo>
                    <a:pt x="4334" y="6048"/>
                  </a:lnTo>
                  <a:lnTo>
                    <a:pt x="4491" y="5910"/>
                  </a:lnTo>
                  <a:lnTo>
                    <a:pt x="4610" y="5753"/>
                  </a:lnTo>
                  <a:lnTo>
                    <a:pt x="4708" y="5556"/>
                  </a:lnTo>
                  <a:lnTo>
                    <a:pt x="4787" y="5359"/>
                  </a:lnTo>
                  <a:lnTo>
                    <a:pt x="4866" y="5123"/>
                  </a:lnTo>
                  <a:lnTo>
                    <a:pt x="4885" y="4866"/>
                  </a:lnTo>
                  <a:lnTo>
                    <a:pt x="4905" y="4571"/>
                  </a:lnTo>
                  <a:lnTo>
                    <a:pt x="4905" y="4275"/>
                  </a:lnTo>
                  <a:lnTo>
                    <a:pt x="4866" y="3980"/>
                  </a:lnTo>
                  <a:lnTo>
                    <a:pt x="4807" y="3685"/>
                  </a:lnTo>
                  <a:lnTo>
                    <a:pt x="4708" y="3369"/>
                  </a:lnTo>
                  <a:lnTo>
                    <a:pt x="4610" y="3054"/>
                  </a:lnTo>
                  <a:lnTo>
                    <a:pt x="4491" y="2759"/>
                  </a:lnTo>
                  <a:lnTo>
                    <a:pt x="4353" y="2463"/>
                  </a:lnTo>
                  <a:lnTo>
                    <a:pt x="4196" y="2168"/>
                  </a:lnTo>
                  <a:lnTo>
                    <a:pt x="4019" y="1892"/>
                  </a:lnTo>
                  <a:lnTo>
                    <a:pt x="3822" y="1616"/>
                  </a:lnTo>
                  <a:lnTo>
                    <a:pt x="3625" y="1360"/>
                  </a:lnTo>
                  <a:lnTo>
                    <a:pt x="3408" y="1104"/>
                  </a:lnTo>
                  <a:lnTo>
                    <a:pt x="3191" y="887"/>
                  </a:lnTo>
                  <a:lnTo>
                    <a:pt x="2955" y="690"/>
                  </a:lnTo>
                  <a:lnTo>
                    <a:pt x="2719" y="493"/>
                  </a:lnTo>
                  <a:lnTo>
                    <a:pt x="2462" y="336"/>
                  </a:lnTo>
                  <a:lnTo>
                    <a:pt x="2206" y="198"/>
                  </a:lnTo>
                  <a:lnTo>
                    <a:pt x="2128" y="178"/>
                  </a:lnTo>
                  <a:lnTo>
                    <a:pt x="2147" y="178"/>
                  </a:lnTo>
                  <a:lnTo>
                    <a:pt x="1970" y="119"/>
                  </a:lnTo>
                  <a:lnTo>
                    <a:pt x="1871" y="80"/>
                  </a:lnTo>
                  <a:lnTo>
                    <a:pt x="1734" y="40"/>
                  </a:lnTo>
                  <a:lnTo>
                    <a:pt x="1635" y="2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4"/>
            <p:cNvSpPr/>
            <p:nvPr/>
          </p:nvSpPr>
          <p:spPr>
            <a:xfrm>
              <a:off x="3301275" y="3637050"/>
              <a:ext cx="173375" cy="228525"/>
            </a:xfrm>
            <a:custGeom>
              <a:avLst/>
              <a:gdLst/>
              <a:ahLst/>
              <a:cxnLst/>
              <a:rect l="l" t="t" r="r" b="b"/>
              <a:pathLst>
                <a:path w="6935" h="9141" extrusionOk="0">
                  <a:moveTo>
                    <a:pt x="1931" y="0"/>
                  </a:moveTo>
                  <a:lnTo>
                    <a:pt x="1655" y="40"/>
                  </a:lnTo>
                  <a:lnTo>
                    <a:pt x="1399" y="99"/>
                  </a:lnTo>
                  <a:lnTo>
                    <a:pt x="1162" y="217"/>
                  </a:lnTo>
                  <a:lnTo>
                    <a:pt x="0" y="887"/>
                  </a:lnTo>
                  <a:lnTo>
                    <a:pt x="79" y="847"/>
                  </a:lnTo>
                  <a:lnTo>
                    <a:pt x="217" y="788"/>
                  </a:lnTo>
                  <a:lnTo>
                    <a:pt x="315" y="749"/>
                  </a:lnTo>
                  <a:lnTo>
                    <a:pt x="453" y="709"/>
                  </a:lnTo>
                  <a:lnTo>
                    <a:pt x="572" y="690"/>
                  </a:lnTo>
                  <a:lnTo>
                    <a:pt x="729" y="670"/>
                  </a:lnTo>
                  <a:lnTo>
                    <a:pt x="1123" y="670"/>
                  </a:lnTo>
                  <a:lnTo>
                    <a:pt x="1300" y="709"/>
                  </a:lnTo>
                  <a:lnTo>
                    <a:pt x="1438" y="729"/>
                  </a:lnTo>
                  <a:lnTo>
                    <a:pt x="1616" y="788"/>
                  </a:lnTo>
                  <a:lnTo>
                    <a:pt x="1753" y="828"/>
                  </a:lnTo>
                  <a:lnTo>
                    <a:pt x="1970" y="906"/>
                  </a:lnTo>
                  <a:lnTo>
                    <a:pt x="2069" y="946"/>
                  </a:lnTo>
                  <a:lnTo>
                    <a:pt x="2403" y="1123"/>
                  </a:lnTo>
                  <a:lnTo>
                    <a:pt x="2758" y="1340"/>
                  </a:lnTo>
                  <a:lnTo>
                    <a:pt x="3093" y="1596"/>
                  </a:lnTo>
                  <a:lnTo>
                    <a:pt x="3408" y="1872"/>
                  </a:lnTo>
                  <a:lnTo>
                    <a:pt x="3723" y="2187"/>
                  </a:lnTo>
                  <a:lnTo>
                    <a:pt x="4019" y="2522"/>
                  </a:lnTo>
                  <a:lnTo>
                    <a:pt x="4294" y="2876"/>
                  </a:lnTo>
                  <a:lnTo>
                    <a:pt x="4551" y="3251"/>
                  </a:lnTo>
                  <a:lnTo>
                    <a:pt x="4787" y="3645"/>
                  </a:lnTo>
                  <a:lnTo>
                    <a:pt x="5004" y="4038"/>
                  </a:lnTo>
                  <a:lnTo>
                    <a:pt x="5201" y="4452"/>
                  </a:lnTo>
                  <a:lnTo>
                    <a:pt x="5378" y="4886"/>
                  </a:lnTo>
                  <a:lnTo>
                    <a:pt x="5516" y="5299"/>
                  </a:lnTo>
                  <a:lnTo>
                    <a:pt x="5634" y="5733"/>
                  </a:lnTo>
                  <a:lnTo>
                    <a:pt x="5713" y="6146"/>
                  </a:lnTo>
                  <a:lnTo>
                    <a:pt x="5752" y="6560"/>
                  </a:lnTo>
                  <a:lnTo>
                    <a:pt x="5772" y="6974"/>
                  </a:lnTo>
                  <a:lnTo>
                    <a:pt x="5752" y="7348"/>
                  </a:lnTo>
                  <a:lnTo>
                    <a:pt x="5752" y="7466"/>
                  </a:lnTo>
                  <a:lnTo>
                    <a:pt x="5713" y="7702"/>
                  </a:lnTo>
                  <a:lnTo>
                    <a:pt x="5673" y="7840"/>
                  </a:lnTo>
                  <a:lnTo>
                    <a:pt x="5614" y="8037"/>
                  </a:lnTo>
                  <a:lnTo>
                    <a:pt x="5575" y="8155"/>
                  </a:lnTo>
                  <a:lnTo>
                    <a:pt x="5516" y="8313"/>
                  </a:lnTo>
                  <a:lnTo>
                    <a:pt x="5437" y="8431"/>
                  </a:lnTo>
                  <a:lnTo>
                    <a:pt x="5358" y="8569"/>
                  </a:lnTo>
                  <a:lnTo>
                    <a:pt x="5279" y="8687"/>
                  </a:lnTo>
                  <a:lnTo>
                    <a:pt x="5201" y="8805"/>
                  </a:lnTo>
                  <a:lnTo>
                    <a:pt x="5102" y="8884"/>
                  </a:lnTo>
                  <a:lnTo>
                    <a:pt x="5004" y="8983"/>
                  </a:lnTo>
                  <a:lnTo>
                    <a:pt x="4905" y="9062"/>
                  </a:lnTo>
                  <a:lnTo>
                    <a:pt x="4787" y="9140"/>
                  </a:lnTo>
                  <a:lnTo>
                    <a:pt x="4787" y="9140"/>
                  </a:lnTo>
                  <a:lnTo>
                    <a:pt x="5949" y="8471"/>
                  </a:lnTo>
                  <a:lnTo>
                    <a:pt x="6166" y="8313"/>
                  </a:lnTo>
                  <a:lnTo>
                    <a:pt x="6343" y="8136"/>
                  </a:lnTo>
                  <a:lnTo>
                    <a:pt x="6520" y="7899"/>
                  </a:lnTo>
                  <a:lnTo>
                    <a:pt x="6658" y="7643"/>
                  </a:lnTo>
                  <a:lnTo>
                    <a:pt x="6776" y="7367"/>
                  </a:lnTo>
                  <a:lnTo>
                    <a:pt x="6855" y="7033"/>
                  </a:lnTo>
                  <a:lnTo>
                    <a:pt x="6914" y="6678"/>
                  </a:lnTo>
                  <a:lnTo>
                    <a:pt x="6934" y="6304"/>
                  </a:lnTo>
                  <a:lnTo>
                    <a:pt x="6914" y="5890"/>
                  </a:lnTo>
                  <a:lnTo>
                    <a:pt x="6855" y="5476"/>
                  </a:lnTo>
                  <a:lnTo>
                    <a:pt x="6776" y="5063"/>
                  </a:lnTo>
                  <a:lnTo>
                    <a:pt x="6678" y="4629"/>
                  </a:lnTo>
                  <a:lnTo>
                    <a:pt x="6520" y="4216"/>
                  </a:lnTo>
                  <a:lnTo>
                    <a:pt x="6363" y="3782"/>
                  </a:lnTo>
                  <a:lnTo>
                    <a:pt x="6166" y="3369"/>
                  </a:lnTo>
                  <a:lnTo>
                    <a:pt x="5949" y="2975"/>
                  </a:lnTo>
                  <a:lnTo>
                    <a:pt x="5713" y="2581"/>
                  </a:lnTo>
                  <a:lnTo>
                    <a:pt x="5437" y="2207"/>
                  </a:lnTo>
                  <a:lnTo>
                    <a:pt x="5161" y="1852"/>
                  </a:lnTo>
                  <a:lnTo>
                    <a:pt x="4866" y="1517"/>
                  </a:lnTo>
                  <a:lnTo>
                    <a:pt x="4570" y="1202"/>
                  </a:lnTo>
                  <a:lnTo>
                    <a:pt x="4235" y="926"/>
                  </a:lnTo>
                  <a:lnTo>
                    <a:pt x="3901" y="670"/>
                  </a:lnTo>
                  <a:lnTo>
                    <a:pt x="3566" y="453"/>
                  </a:lnTo>
                  <a:lnTo>
                    <a:pt x="3211" y="276"/>
                  </a:lnTo>
                  <a:lnTo>
                    <a:pt x="2876" y="138"/>
                  </a:lnTo>
                  <a:lnTo>
                    <a:pt x="2541" y="40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4"/>
            <p:cNvSpPr/>
            <p:nvPr/>
          </p:nvSpPr>
          <p:spPr>
            <a:xfrm>
              <a:off x="3070300" y="3534625"/>
              <a:ext cx="375275" cy="336350"/>
            </a:xfrm>
            <a:custGeom>
              <a:avLst/>
              <a:gdLst/>
              <a:ahLst/>
              <a:cxnLst/>
              <a:rect l="l" t="t" r="r" b="b"/>
              <a:pathLst>
                <a:path w="15011" h="13454" extrusionOk="0">
                  <a:moveTo>
                    <a:pt x="2443" y="1202"/>
                  </a:moveTo>
                  <a:lnTo>
                    <a:pt x="2581" y="1221"/>
                  </a:lnTo>
                  <a:lnTo>
                    <a:pt x="2640" y="1221"/>
                  </a:lnTo>
                  <a:lnTo>
                    <a:pt x="2818" y="1280"/>
                  </a:lnTo>
                  <a:lnTo>
                    <a:pt x="3015" y="1340"/>
                  </a:lnTo>
                  <a:lnTo>
                    <a:pt x="3212" y="1418"/>
                  </a:lnTo>
                  <a:lnTo>
                    <a:pt x="3409" y="1537"/>
                  </a:lnTo>
                  <a:lnTo>
                    <a:pt x="3645" y="1694"/>
                  </a:lnTo>
                  <a:lnTo>
                    <a:pt x="3901" y="1871"/>
                  </a:lnTo>
                  <a:lnTo>
                    <a:pt x="4137" y="2068"/>
                  </a:lnTo>
                  <a:lnTo>
                    <a:pt x="4354" y="2305"/>
                  </a:lnTo>
                  <a:lnTo>
                    <a:pt x="4571" y="2541"/>
                  </a:lnTo>
                  <a:lnTo>
                    <a:pt x="4768" y="2797"/>
                  </a:lnTo>
                  <a:lnTo>
                    <a:pt x="4965" y="3073"/>
                  </a:lnTo>
                  <a:lnTo>
                    <a:pt x="5142" y="3369"/>
                  </a:lnTo>
                  <a:lnTo>
                    <a:pt x="5300" y="3644"/>
                  </a:lnTo>
                  <a:lnTo>
                    <a:pt x="5437" y="3959"/>
                  </a:lnTo>
                  <a:lnTo>
                    <a:pt x="5556" y="4255"/>
                  </a:lnTo>
                  <a:lnTo>
                    <a:pt x="5654" y="4570"/>
                  </a:lnTo>
                  <a:lnTo>
                    <a:pt x="5733" y="4866"/>
                  </a:lnTo>
                  <a:lnTo>
                    <a:pt x="5792" y="5181"/>
                  </a:lnTo>
                  <a:lnTo>
                    <a:pt x="5831" y="5476"/>
                  </a:lnTo>
                  <a:lnTo>
                    <a:pt x="5851" y="5772"/>
                  </a:lnTo>
                  <a:lnTo>
                    <a:pt x="5831" y="6047"/>
                  </a:lnTo>
                  <a:lnTo>
                    <a:pt x="5792" y="6304"/>
                  </a:lnTo>
                  <a:lnTo>
                    <a:pt x="5733" y="6540"/>
                  </a:lnTo>
                  <a:lnTo>
                    <a:pt x="5654" y="6757"/>
                  </a:lnTo>
                  <a:lnTo>
                    <a:pt x="5556" y="6934"/>
                  </a:lnTo>
                  <a:lnTo>
                    <a:pt x="5418" y="7111"/>
                  </a:lnTo>
                  <a:lnTo>
                    <a:pt x="5280" y="7249"/>
                  </a:lnTo>
                  <a:lnTo>
                    <a:pt x="5122" y="7348"/>
                  </a:lnTo>
                  <a:lnTo>
                    <a:pt x="4945" y="7426"/>
                  </a:lnTo>
                  <a:lnTo>
                    <a:pt x="4768" y="7485"/>
                  </a:lnTo>
                  <a:lnTo>
                    <a:pt x="4551" y="7505"/>
                  </a:lnTo>
                  <a:lnTo>
                    <a:pt x="4334" y="7505"/>
                  </a:lnTo>
                  <a:lnTo>
                    <a:pt x="4118" y="7466"/>
                  </a:lnTo>
                  <a:lnTo>
                    <a:pt x="3881" y="7407"/>
                  </a:lnTo>
                  <a:lnTo>
                    <a:pt x="3645" y="7308"/>
                  </a:lnTo>
                  <a:lnTo>
                    <a:pt x="3389" y="7170"/>
                  </a:lnTo>
                  <a:lnTo>
                    <a:pt x="3133" y="7013"/>
                  </a:lnTo>
                  <a:lnTo>
                    <a:pt x="2896" y="6835"/>
                  </a:lnTo>
                  <a:lnTo>
                    <a:pt x="2719" y="6678"/>
                  </a:lnTo>
                  <a:lnTo>
                    <a:pt x="2542" y="6520"/>
                  </a:lnTo>
                  <a:lnTo>
                    <a:pt x="2207" y="6166"/>
                  </a:lnTo>
                  <a:lnTo>
                    <a:pt x="1912" y="5772"/>
                  </a:lnTo>
                  <a:lnTo>
                    <a:pt x="1655" y="5338"/>
                  </a:lnTo>
                  <a:lnTo>
                    <a:pt x="1498" y="5063"/>
                  </a:lnTo>
                  <a:lnTo>
                    <a:pt x="1360" y="4747"/>
                  </a:lnTo>
                  <a:lnTo>
                    <a:pt x="1222" y="4452"/>
                  </a:lnTo>
                  <a:lnTo>
                    <a:pt x="1124" y="4137"/>
                  </a:lnTo>
                  <a:lnTo>
                    <a:pt x="1045" y="3841"/>
                  </a:lnTo>
                  <a:lnTo>
                    <a:pt x="1005" y="3605"/>
                  </a:lnTo>
                  <a:lnTo>
                    <a:pt x="966" y="3388"/>
                  </a:lnTo>
                  <a:lnTo>
                    <a:pt x="946" y="3152"/>
                  </a:lnTo>
                  <a:lnTo>
                    <a:pt x="946" y="2935"/>
                  </a:lnTo>
                  <a:lnTo>
                    <a:pt x="946" y="2659"/>
                  </a:lnTo>
                  <a:lnTo>
                    <a:pt x="966" y="2581"/>
                  </a:lnTo>
                  <a:lnTo>
                    <a:pt x="986" y="2403"/>
                  </a:lnTo>
                  <a:lnTo>
                    <a:pt x="1005" y="2305"/>
                  </a:lnTo>
                  <a:lnTo>
                    <a:pt x="1045" y="2167"/>
                  </a:lnTo>
                  <a:lnTo>
                    <a:pt x="1084" y="2068"/>
                  </a:lnTo>
                  <a:lnTo>
                    <a:pt x="1124" y="1950"/>
                  </a:lnTo>
                  <a:lnTo>
                    <a:pt x="1183" y="1871"/>
                  </a:lnTo>
                  <a:lnTo>
                    <a:pt x="1242" y="1773"/>
                  </a:lnTo>
                  <a:lnTo>
                    <a:pt x="1301" y="1694"/>
                  </a:lnTo>
                  <a:lnTo>
                    <a:pt x="1360" y="1596"/>
                  </a:lnTo>
                  <a:lnTo>
                    <a:pt x="1419" y="1537"/>
                  </a:lnTo>
                  <a:lnTo>
                    <a:pt x="1498" y="1458"/>
                  </a:lnTo>
                  <a:lnTo>
                    <a:pt x="1577" y="1418"/>
                  </a:lnTo>
                  <a:lnTo>
                    <a:pt x="1655" y="1359"/>
                  </a:lnTo>
                  <a:lnTo>
                    <a:pt x="1754" y="1320"/>
                  </a:lnTo>
                  <a:lnTo>
                    <a:pt x="1833" y="1280"/>
                  </a:lnTo>
                  <a:lnTo>
                    <a:pt x="1931" y="1241"/>
                  </a:lnTo>
                  <a:lnTo>
                    <a:pt x="2030" y="1221"/>
                  </a:lnTo>
                  <a:lnTo>
                    <a:pt x="2128" y="1202"/>
                  </a:lnTo>
                  <a:close/>
                  <a:moveTo>
                    <a:pt x="10677" y="5949"/>
                  </a:moveTo>
                  <a:lnTo>
                    <a:pt x="10815" y="5969"/>
                  </a:lnTo>
                  <a:lnTo>
                    <a:pt x="10914" y="5988"/>
                  </a:lnTo>
                  <a:lnTo>
                    <a:pt x="11051" y="6028"/>
                  </a:lnTo>
                  <a:lnTo>
                    <a:pt x="11150" y="6067"/>
                  </a:lnTo>
                  <a:lnTo>
                    <a:pt x="11327" y="6126"/>
                  </a:lnTo>
                  <a:lnTo>
                    <a:pt x="11386" y="6146"/>
                  </a:lnTo>
                  <a:lnTo>
                    <a:pt x="11642" y="6284"/>
                  </a:lnTo>
                  <a:lnTo>
                    <a:pt x="11899" y="6441"/>
                  </a:lnTo>
                  <a:lnTo>
                    <a:pt x="12135" y="6638"/>
                  </a:lnTo>
                  <a:lnTo>
                    <a:pt x="12371" y="6835"/>
                  </a:lnTo>
                  <a:lnTo>
                    <a:pt x="12588" y="7052"/>
                  </a:lnTo>
                  <a:lnTo>
                    <a:pt x="12805" y="7308"/>
                  </a:lnTo>
                  <a:lnTo>
                    <a:pt x="13002" y="7564"/>
                  </a:lnTo>
                  <a:lnTo>
                    <a:pt x="13199" y="7840"/>
                  </a:lnTo>
                  <a:lnTo>
                    <a:pt x="13376" y="8116"/>
                  </a:lnTo>
                  <a:lnTo>
                    <a:pt x="13533" y="8411"/>
                  </a:lnTo>
                  <a:lnTo>
                    <a:pt x="13671" y="8707"/>
                  </a:lnTo>
                  <a:lnTo>
                    <a:pt x="13790" y="9002"/>
                  </a:lnTo>
                  <a:lnTo>
                    <a:pt x="13888" y="9317"/>
                  </a:lnTo>
                  <a:lnTo>
                    <a:pt x="13987" y="9633"/>
                  </a:lnTo>
                  <a:lnTo>
                    <a:pt x="14046" y="9928"/>
                  </a:lnTo>
                  <a:lnTo>
                    <a:pt x="14085" y="10223"/>
                  </a:lnTo>
                  <a:lnTo>
                    <a:pt x="14085" y="10519"/>
                  </a:lnTo>
                  <a:lnTo>
                    <a:pt x="14065" y="10814"/>
                  </a:lnTo>
                  <a:lnTo>
                    <a:pt x="14046" y="11071"/>
                  </a:lnTo>
                  <a:lnTo>
                    <a:pt x="13967" y="11307"/>
                  </a:lnTo>
                  <a:lnTo>
                    <a:pt x="13888" y="11504"/>
                  </a:lnTo>
                  <a:lnTo>
                    <a:pt x="13790" y="11701"/>
                  </a:lnTo>
                  <a:lnTo>
                    <a:pt x="13671" y="11858"/>
                  </a:lnTo>
                  <a:lnTo>
                    <a:pt x="13514" y="11996"/>
                  </a:lnTo>
                  <a:lnTo>
                    <a:pt x="13356" y="12115"/>
                  </a:lnTo>
                  <a:lnTo>
                    <a:pt x="13179" y="12193"/>
                  </a:lnTo>
                  <a:lnTo>
                    <a:pt x="13002" y="12233"/>
                  </a:lnTo>
                  <a:lnTo>
                    <a:pt x="12785" y="12272"/>
                  </a:lnTo>
                  <a:lnTo>
                    <a:pt x="12588" y="12252"/>
                  </a:lnTo>
                  <a:lnTo>
                    <a:pt x="12352" y="12233"/>
                  </a:lnTo>
                  <a:lnTo>
                    <a:pt x="12115" y="12154"/>
                  </a:lnTo>
                  <a:lnTo>
                    <a:pt x="11879" y="12055"/>
                  </a:lnTo>
                  <a:lnTo>
                    <a:pt x="11623" y="11937"/>
                  </a:lnTo>
                  <a:lnTo>
                    <a:pt x="11426" y="11819"/>
                  </a:lnTo>
                  <a:lnTo>
                    <a:pt x="11248" y="11681"/>
                  </a:lnTo>
                  <a:lnTo>
                    <a:pt x="11071" y="11543"/>
                  </a:lnTo>
                  <a:lnTo>
                    <a:pt x="10894" y="11386"/>
                  </a:lnTo>
                  <a:lnTo>
                    <a:pt x="10677" y="11149"/>
                  </a:lnTo>
                  <a:lnTo>
                    <a:pt x="10461" y="10913"/>
                  </a:lnTo>
                  <a:lnTo>
                    <a:pt x="10244" y="10657"/>
                  </a:lnTo>
                  <a:lnTo>
                    <a:pt x="10007" y="10302"/>
                  </a:lnTo>
                  <a:lnTo>
                    <a:pt x="9811" y="9948"/>
                  </a:lnTo>
                  <a:lnTo>
                    <a:pt x="9653" y="9633"/>
                  </a:lnTo>
                  <a:lnTo>
                    <a:pt x="9495" y="9298"/>
                  </a:lnTo>
                  <a:lnTo>
                    <a:pt x="9436" y="9101"/>
                  </a:lnTo>
                  <a:lnTo>
                    <a:pt x="9357" y="8845"/>
                  </a:lnTo>
                  <a:lnTo>
                    <a:pt x="9279" y="8589"/>
                  </a:lnTo>
                  <a:lnTo>
                    <a:pt x="9220" y="8293"/>
                  </a:lnTo>
                  <a:lnTo>
                    <a:pt x="9180" y="7978"/>
                  </a:lnTo>
                  <a:lnTo>
                    <a:pt x="9180" y="7702"/>
                  </a:lnTo>
                  <a:lnTo>
                    <a:pt x="9180" y="7407"/>
                  </a:lnTo>
                  <a:lnTo>
                    <a:pt x="9200" y="7328"/>
                  </a:lnTo>
                  <a:lnTo>
                    <a:pt x="9220" y="7151"/>
                  </a:lnTo>
                  <a:lnTo>
                    <a:pt x="9259" y="7052"/>
                  </a:lnTo>
                  <a:lnTo>
                    <a:pt x="9279" y="6914"/>
                  </a:lnTo>
                  <a:lnTo>
                    <a:pt x="9318" y="6835"/>
                  </a:lnTo>
                  <a:lnTo>
                    <a:pt x="9377" y="6717"/>
                  </a:lnTo>
                  <a:lnTo>
                    <a:pt x="9417" y="6619"/>
                  </a:lnTo>
                  <a:lnTo>
                    <a:pt x="9476" y="6520"/>
                  </a:lnTo>
                  <a:lnTo>
                    <a:pt x="9535" y="6441"/>
                  </a:lnTo>
                  <a:lnTo>
                    <a:pt x="9594" y="6363"/>
                  </a:lnTo>
                  <a:lnTo>
                    <a:pt x="9673" y="6304"/>
                  </a:lnTo>
                  <a:lnTo>
                    <a:pt x="9732" y="6225"/>
                  </a:lnTo>
                  <a:lnTo>
                    <a:pt x="9811" y="6166"/>
                  </a:lnTo>
                  <a:lnTo>
                    <a:pt x="9889" y="6107"/>
                  </a:lnTo>
                  <a:lnTo>
                    <a:pt x="9988" y="6067"/>
                  </a:lnTo>
                  <a:lnTo>
                    <a:pt x="10067" y="6028"/>
                  </a:lnTo>
                  <a:lnTo>
                    <a:pt x="10185" y="6008"/>
                  </a:lnTo>
                  <a:lnTo>
                    <a:pt x="10264" y="5969"/>
                  </a:lnTo>
                  <a:lnTo>
                    <a:pt x="10382" y="5969"/>
                  </a:lnTo>
                  <a:lnTo>
                    <a:pt x="10461" y="5949"/>
                  </a:lnTo>
                  <a:close/>
                  <a:moveTo>
                    <a:pt x="1793" y="0"/>
                  </a:moveTo>
                  <a:lnTo>
                    <a:pt x="1655" y="20"/>
                  </a:lnTo>
                  <a:lnTo>
                    <a:pt x="1498" y="40"/>
                  </a:lnTo>
                  <a:lnTo>
                    <a:pt x="1380" y="79"/>
                  </a:lnTo>
                  <a:lnTo>
                    <a:pt x="1242" y="118"/>
                  </a:lnTo>
                  <a:lnTo>
                    <a:pt x="1124" y="158"/>
                  </a:lnTo>
                  <a:lnTo>
                    <a:pt x="1005" y="236"/>
                  </a:lnTo>
                  <a:lnTo>
                    <a:pt x="789" y="374"/>
                  </a:lnTo>
                  <a:lnTo>
                    <a:pt x="592" y="571"/>
                  </a:lnTo>
                  <a:lnTo>
                    <a:pt x="414" y="788"/>
                  </a:lnTo>
                  <a:lnTo>
                    <a:pt x="277" y="1044"/>
                  </a:lnTo>
                  <a:lnTo>
                    <a:pt x="158" y="1340"/>
                  </a:lnTo>
                  <a:lnTo>
                    <a:pt x="80" y="1655"/>
                  </a:lnTo>
                  <a:lnTo>
                    <a:pt x="20" y="2009"/>
                  </a:lnTo>
                  <a:lnTo>
                    <a:pt x="1" y="2403"/>
                  </a:lnTo>
                  <a:lnTo>
                    <a:pt x="20" y="2797"/>
                  </a:lnTo>
                  <a:lnTo>
                    <a:pt x="80" y="3231"/>
                  </a:lnTo>
                  <a:lnTo>
                    <a:pt x="158" y="3644"/>
                  </a:lnTo>
                  <a:lnTo>
                    <a:pt x="277" y="4058"/>
                  </a:lnTo>
                  <a:lnTo>
                    <a:pt x="414" y="4491"/>
                  </a:lnTo>
                  <a:lnTo>
                    <a:pt x="572" y="4905"/>
                  </a:lnTo>
                  <a:lnTo>
                    <a:pt x="769" y="5319"/>
                  </a:lnTo>
                  <a:lnTo>
                    <a:pt x="986" y="5713"/>
                  </a:lnTo>
                  <a:lnTo>
                    <a:pt x="1242" y="6107"/>
                  </a:lnTo>
                  <a:lnTo>
                    <a:pt x="1498" y="6481"/>
                  </a:lnTo>
                  <a:lnTo>
                    <a:pt x="1774" y="6835"/>
                  </a:lnTo>
                  <a:lnTo>
                    <a:pt x="2069" y="7170"/>
                  </a:lnTo>
                  <a:lnTo>
                    <a:pt x="2384" y="7485"/>
                  </a:lnTo>
                  <a:lnTo>
                    <a:pt x="2699" y="7761"/>
                  </a:lnTo>
                  <a:lnTo>
                    <a:pt x="3034" y="8017"/>
                  </a:lnTo>
                  <a:lnTo>
                    <a:pt x="3389" y="8234"/>
                  </a:lnTo>
                  <a:lnTo>
                    <a:pt x="3743" y="8431"/>
                  </a:lnTo>
                  <a:lnTo>
                    <a:pt x="4078" y="8549"/>
                  </a:lnTo>
                  <a:lnTo>
                    <a:pt x="4413" y="8648"/>
                  </a:lnTo>
                  <a:lnTo>
                    <a:pt x="4728" y="8687"/>
                  </a:lnTo>
                  <a:lnTo>
                    <a:pt x="5024" y="8707"/>
                  </a:lnTo>
                  <a:lnTo>
                    <a:pt x="5300" y="8667"/>
                  </a:lnTo>
                  <a:lnTo>
                    <a:pt x="5556" y="8569"/>
                  </a:lnTo>
                  <a:lnTo>
                    <a:pt x="5812" y="8451"/>
                  </a:lnTo>
                  <a:lnTo>
                    <a:pt x="5891" y="8411"/>
                  </a:lnTo>
                  <a:lnTo>
                    <a:pt x="5989" y="8332"/>
                  </a:lnTo>
                  <a:lnTo>
                    <a:pt x="6068" y="8254"/>
                  </a:lnTo>
                  <a:lnTo>
                    <a:pt x="6166" y="8155"/>
                  </a:lnTo>
                  <a:lnTo>
                    <a:pt x="6225" y="8076"/>
                  </a:lnTo>
                  <a:lnTo>
                    <a:pt x="6324" y="7978"/>
                  </a:lnTo>
                  <a:lnTo>
                    <a:pt x="6383" y="7879"/>
                  </a:lnTo>
                  <a:lnTo>
                    <a:pt x="6462" y="7742"/>
                  </a:lnTo>
                  <a:lnTo>
                    <a:pt x="6501" y="7663"/>
                  </a:lnTo>
                  <a:lnTo>
                    <a:pt x="6560" y="7505"/>
                  </a:lnTo>
                  <a:lnTo>
                    <a:pt x="6600" y="7407"/>
                  </a:lnTo>
                  <a:lnTo>
                    <a:pt x="6659" y="7210"/>
                  </a:lnTo>
                  <a:lnTo>
                    <a:pt x="6678" y="7131"/>
                  </a:lnTo>
                  <a:lnTo>
                    <a:pt x="6738" y="6816"/>
                  </a:lnTo>
                  <a:lnTo>
                    <a:pt x="7506" y="7249"/>
                  </a:lnTo>
                  <a:lnTo>
                    <a:pt x="8274" y="7702"/>
                  </a:lnTo>
                  <a:lnTo>
                    <a:pt x="8333" y="8096"/>
                  </a:lnTo>
                  <a:lnTo>
                    <a:pt x="8412" y="8470"/>
                  </a:lnTo>
                  <a:lnTo>
                    <a:pt x="8530" y="8864"/>
                  </a:lnTo>
                  <a:lnTo>
                    <a:pt x="8648" y="9258"/>
                  </a:lnTo>
                  <a:lnTo>
                    <a:pt x="8806" y="9633"/>
                  </a:lnTo>
                  <a:lnTo>
                    <a:pt x="8983" y="10007"/>
                  </a:lnTo>
                  <a:lnTo>
                    <a:pt x="9180" y="10381"/>
                  </a:lnTo>
                  <a:lnTo>
                    <a:pt x="9397" y="10736"/>
                  </a:lnTo>
                  <a:lnTo>
                    <a:pt x="9633" y="11090"/>
                  </a:lnTo>
                  <a:lnTo>
                    <a:pt x="9870" y="11425"/>
                  </a:lnTo>
                  <a:lnTo>
                    <a:pt x="10126" y="11740"/>
                  </a:lnTo>
                  <a:lnTo>
                    <a:pt x="10401" y="12036"/>
                  </a:lnTo>
                  <a:lnTo>
                    <a:pt x="10697" y="12312"/>
                  </a:lnTo>
                  <a:lnTo>
                    <a:pt x="10992" y="12568"/>
                  </a:lnTo>
                  <a:lnTo>
                    <a:pt x="11308" y="12804"/>
                  </a:lnTo>
                  <a:lnTo>
                    <a:pt x="11623" y="13001"/>
                  </a:lnTo>
                  <a:lnTo>
                    <a:pt x="11997" y="13178"/>
                  </a:lnTo>
                  <a:lnTo>
                    <a:pt x="12352" y="13336"/>
                  </a:lnTo>
                  <a:lnTo>
                    <a:pt x="12686" y="13415"/>
                  </a:lnTo>
                  <a:lnTo>
                    <a:pt x="13021" y="13454"/>
                  </a:lnTo>
                  <a:lnTo>
                    <a:pt x="13336" y="13454"/>
                  </a:lnTo>
                  <a:lnTo>
                    <a:pt x="13474" y="13434"/>
                  </a:lnTo>
                  <a:lnTo>
                    <a:pt x="13632" y="13395"/>
                  </a:lnTo>
                  <a:lnTo>
                    <a:pt x="13770" y="13356"/>
                  </a:lnTo>
                  <a:lnTo>
                    <a:pt x="13888" y="13296"/>
                  </a:lnTo>
                  <a:lnTo>
                    <a:pt x="14026" y="13237"/>
                  </a:lnTo>
                  <a:lnTo>
                    <a:pt x="14144" y="13159"/>
                  </a:lnTo>
                  <a:lnTo>
                    <a:pt x="14243" y="13080"/>
                  </a:lnTo>
                  <a:lnTo>
                    <a:pt x="14341" y="12981"/>
                  </a:lnTo>
                  <a:lnTo>
                    <a:pt x="14440" y="12902"/>
                  </a:lnTo>
                  <a:lnTo>
                    <a:pt x="14518" y="12784"/>
                  </a:lnTo>
                  <a:lnTo>
                    <a:pt x="14597" y="12666"/>
                  </a:lnTo>
                  <a:lnTo>
                    <a:pt x="14676" y="12528"/>
                  </a:lnTo>
                  <a:lnTo>
                    <a:pt x="14755" y="12410"/>
                  </a:lnTo>
                  <a:lnTo>
                    <a:pt x="14814" y="12252"/>
                  </a:lnTo>
                  <a:lnTo>
                    <a:pt x="14853" y="12134"/>
                  </a:lnTo>
                  <a:lnTo>
                    <a:pt x="14912" y="11937"/>
                  </a:lnTo>
                  <a:lnTo>
                    <a:pt x="14952" y="11799"/>
                  </a:lnTo>
                  <a:lnTo>
                    <a:pt x="14991" y="11563"/>
                  </a:lnTo>
                  <a:lnTo>
                    <a:pt x="14991" y="11445"/>
                  </a:lnTo>
                  <a:lnTo>
                    <a:pt x="15011" y="11071"/>
                  </a:lnTo>
                  <a:lnTo>
                    <a:pt x="14991" y="10657"/>
                  </a:lnTo>
                  <a:lnTo>
                    <a:pt x="14952" y="10243"/>
                  </a:lnTo>
                  <a:lnTo>
                    <a:pt x="14873" y="9830"/>
                  </a:lnTo>
                  <a:lnTo>
                    <a:pt x="14755" y="9396"/>
                  </a:lnTo>
                  <a:lnTo>
                    <a:pt x="14617" y="8983"/>
                  </a:lnTo>
                  <a:lnTo>
                    <a:pt x="14440" y="8549"/>
                  </a:lnTo>
                  <a:lnTo>
                    <a:pt x="14243" y="8135"/>
                  </a:lnTo>
                  <a:lnTo>
                    <a:pt x="14026" y="7742"/>
                  </a:lnTo>
                  <a:lnTo>
                    <a:pt x="13790" y="7348"/>
                  </a:lnTo>
                  <a:lnTo>
                    <a:pt x="13533" y="6973"/>
                  </a:lnTo>
                  <a:lnTo>
                    <a:pt x="13258" y="6619"/>
                  </a:lnTo>
                  <a:lnTo>
                    <a:pt x="12962" y="6284"/>
                  </a:lnTo>
                  <a:lnTo>
                    <a:pt x="12647" y="5969"/>
                  </a:lnTo>
                  <a:lnTo>
                    <a:pt x="12332" y="5693"/>
                  </a:lnTo>
                  <a:lnTo>
                    <a:pt x="11997" y="5437"/>
                  </a:lnTo>
                  <a:lnTo>
                    <a:pt x="11642" y="5220"/>
                  </a:lnTo>
                  <a:lnTo>
                    <a:pt x="11308" y="5043"/>
                  </a:lnTo>
                  <a:lnTo>
                    <a:pt x="11209" y="5003"/>
                  </a:lnTo>
                  <a:lnTo>
                    <a:pt x="10992" y="4925"/>
                  </a:lnTo>
                  <a:lnTo>
                    <a:pt x="10855" y="4885"/>
                  </a:lnTo>
                  <a:lnTo>
                    <a:pt x="10677" y="4826"/>
                  </a:lnTo>
                  <a:lnTo>
                    <a:pt x="10539" y="4806"/>
                  </a:lnTo>
                  <a:lnTo>
                    <a:pt x="10362" y="4767"/>
                  </a:lnTo>
                  <a:lnTo>
                    <a:pt x="9968" y="4767"/>
                  </a:lnTo>
                  <a:lnTo>
                    <a:pt x="9811" y="4787"/>
                  </a:lnTo>
                  <a:lnTo>
                    <a:pt x="9692" y="4806"/>
                  </a:lnTo>
                  <a:lnTo>
                    <a:pt x="9554" y="4846"/>
                  </a:lnTo>
                  <a:lnTo>
                    <a:pt x="9456" y="4885"/>
                  </a:lnTo>
                  <a:lnTo>
                    <a:pt x="9318" y="4944"/>
                  </a:lnTo>
                  <a:lnTo>
                    <a:pt x="9121" y="5063"/>
                  </a:lnTo>
                  <a:lnTo>
                    <a:pt x="8963" y="5200"/>
                  </a:lnTo>
                  <a:lnTo>
                    <a:pt x="8806" y="5358"/>
                  </a:lnTo>
                  <a:lnTo>
                    <a:pt x="8668" y="5535"/>
                  </a:lnTo>
                  <a:lnTo>
                    <a:pt x="8530" y="5772"/>
                  </a:lnTo>
                  <a:lnTo>
                    <a:pt x="8432" y="6028"/>
                  </a:lnTo>
                  <a:lnTo>
                    <a:pt x="8353" y="6323"/>
                  </a:lnTo>
                  <a:lnTo>
                    <a:pt x="8294" y="6638"/>
                  </a:lnTo>
                  <a:lnTo>
                    <a:pt x="6738" y="5752"/>
                  </a:lnTo>
                  <a:lnTo>
                    <a:pt x="6678" y="5378"/>
                  </a:lnTo>
                  <a:lnTo>
                    <a:pt x="6600" y="4984"/>
                  </a:lnTo>
                  <a:lnTo>
                    <a:pt x="6501" y="4590"/>
                  </a:lnTo>
                  <a:lnTo>
                    <a:pt x="6363" y="4216"/>
                  </a:lnTo>
                  <a:lnTo>
                    <a:pt x="6206" y="3822"/>
                  </a:lnTo>
                  <a:lnTo>
                    <a:pt x="6048" y="3447"/>
                  </a:lnTo>
                  <a:lnTo>
                    <a:pt x="5851" y="3073"/>
                  </a:lnTo>
                  <a:lnTo>
                    <a:pt x="5634" y="2718"/>
                  </a:lnTo>
                  <a:lnTo>
                    <a:pt x="5398" y="2364"/>
                  </a:lnTo>
                  <a:lnTo>
                    <a:pt x="5162" y="2029"/>
                  </a:lnTo>
                  <a:lnTo>
                    <a:pt x="4886" y="1714"/>
                  </a:lnTo>
                  <a:lnTo>
                    <a:pt x="4610" y="1418"/>
                  </a:lnTo>
                  <a:lnTo>
                    <a:pt x="4334" y="1143"/>
                  </a:lnTo>
                  <a:lnTo>
                    <a:pt x="4019" y="887"/>
                  </a:lnTo>
                  <a:lnTo>
                    <a:pt x="3724" y="670"/>
                  </a:lnTo>
                  <a:lnTo>
                    <a:pt x="3409" y="473"/>
                  </a:lnTo>
                  <a:lnTo>
                    <a:pt x="3054" y="276"/>
                  </a:lnTo>
                  <a:lnTo>
                    <a:pt x="2956" y="236"/>
                  </a:lnTo>
                  <a:lnTo>
                    <a:pt x="2719" y="158"/>
                  </a:lnTo>
                  <a:lnTo>
                    <a:pt x="2601" y="118"/>
                  </a:lnTo>
                  <a:lnTo>
                    <a:pt x="2404" y="59"/>
                  </a:lnTo>
                  <a:lnTo>
                    <a:pt x="2266" y="40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4"/>
            <p:cNvSpPr/>
            <p:nvPr/>
          </p:nvSpPr>
          <p:spPr>
            <a:xfrm>
              <a:off x="3093950" y="3564650"/>
              <a:ext cx="122650" cy="157625"/>
            </a:xfrm>
            <a:custGeom>
              <a:avLst/>
              <a:gdLst/>
              <a:ahLst/>
              <a:cxnLst/>
              <a:rect l="l" t="t" r="r" b="b"/>
              <a:pathLst>
                <a:path w="4906" h="6305" extrusionOk="0">
                  <a:moveTo>
                    <a:pt x="1182" y="1"/>
                  </a:moveTo>
                  <a:lnTo>
                    <a:pt x="1084" y="20"/>
                  </a:lnTo>
                  <a:lnTo>
                    <a:pt x="985" y="40"/>
                  </a:lnTo>
                  <a:lnTo>
                    <a:pt x="887" y="79"/>
                  </a:lnTo>
                  <a:lnTo>
                    <a:pt x="808" y="119"/>
                  </a:lnTo>
                  <a:lnTo>
                    <a:pt x="709" y="158"/>
                  </a:lnTo>
                  <a:lnTo>
                    <a:pt x="631" y="217"/>
                  </a:lnTo>
                  <a:lnTo>
                    <a:pt x="552" y="257"/>
                  </a:lnTo>
                  <a:lnTo>
                    <a:pt x="473" y="336"/>
                  </a:lnTo>
                  <a:lnTo>
                    <a:pt x="414" y="395"/>
                  </a:lnTo>
                  <a:lnTo>
                    <a:pt x="335" y="493"/>
                  </a:lnTo>
                  <a:lnTo>
                    <a:pt x="296" y="572"/>
                  </a:lnTo>
                  <a:lnTo>
                    <a:pt x="237" y="670"/>
                  </a:lnTo>
                  <a:lnTo>
                    <a:pt x="178" y="749"/>
                  </a:lnTo>
                  <a:lnTo>
                    <a:pt x="138" y="867"/>
                  </a:lnTo>
                  <a:lnTo>
                    <a:pt x="99" y="966"/>
                  </a:lnTo>
                  <a:lnTo>
                    <a:pt x="59" y="1104"/>
                  </a:lnTo>
                  <a:lnTo>
                    <a:pt x="40" y="1202"/>
                  </a:lnTo>
                  <a:lnTo>
                    <a:pt x="20" y="1380"/>
                  </a:lnTo>
                  <a:lnTo>
                    <a:pt x="0" y="1458"/>
                  </a:lnTo>
                  <a:lnTo>
                    <a:pt x="0" y="1734"/>
                  </a:lnTo>
                  <a:lnTo>
                    <a:pt x="0" y="1951"/>
                  </a:lnTo>
                  <a:lnTo>
                    <a:pt x="20" y="2187"/>
                  </a:lnTo>
                  <a:lnTo>
                    <a:pt x="59" y="2404"/>
                  </a:lnTo>
                  <a:lnTo>
                    <a:pt x="99" y="2640"/>
                  </a:lnTo>
                  <a:lnTo>
                    <a:pt x="178" y="2936"/>
                  </a:lnTo>
                  <a:lnTo>
                    <a:pt x="276" y="3251"/>
                  </a:lnTo>
                  <a:lnTo>
                    <a:pt x="414" y="3546"/>
                  </a:lnTo>
                  <a:lnTo>
                    <a:pt x="552" y="3862"/>
                  </a:lnTo>
                  <a:lnTo>
                    <a:pt x="709" y="4137"/>
                  </a:lnTo>
                  <a:lnTo>
                    <a:pt x="966" y="4571"/>
                  </a:lnTo>
                  <a:lnTo>
                    <a:pt x="1261" y="4965"/>
                  </a:lnTo>
                  <a:lnTo>
                    <a:pt x="1596" y="5319"/>
                  </a:lnTo>
                  <a:lnTo>
                    <a:pt x="1773" y="5477"/>
                  </a:lnTo>
                  <a:lnTo>
                    <a:pt x="1950" y="5634"/>
                  </a:lnTo>
                  <a:lnTo>
                    <a:pt x="2187" y="5812"/>
                  </a:lnTo>
                  <a:lnTo>
                    <a:pt x="2443" y="5969"/>
                  </a:lnTo>
                  <a:lnTo>
                    <a:pt x="2699" y="6107"/>
                  </a:lnTo>
                  <a:lnTo>
                    <a:pt x="2935" y="6206"/>
                  </a:lnTo>
                  <a:lnTo>
                    <a:pt x="3172" y="6265"/>
                  </a:lnTo>
                  <a:lnTo>
                    <a:pt x="3388" y="6304"/>
                  </a:lnTo>
                  <a:lnTo>
                    <a:pt x="3605" y="6304"/>
                  </a:lnTo>
                  <a:lnTo>
                    <a:pt x="3822" y="6284"/>
                  </a:lnTo>
                  <a:lnTo>
                    <a:pt x="3999" y="6225"/>
                  </a:lnTo>
                  <a:lnTo>
                    <a:pt x="4176" y="6147"/>
                  </a:lnTo>
                  <a:lnTo>
                    <a:pt x="4334" y="6048"/>
                  </a:lnTo>
                  <a:lnTo>
                    <a:pt x="4472" y="5910"/>
                  </a:lnTo>
                  <a:lnTo>
                    <a:pt x="4610" y="5733"/>
                  </a:lnTo>
                  <a:lnTo>
                    <a:pt x="4708" y="5556"/>
                  </a:lnTo>
                  <a:lnTo>
                    <a:pt x="4787" y="5339"/>
                  </a:lnTo>
                  <a:lnTo>
                    <a:pt x="4846" y="5103"/>
                  </a:lnTo>
                  <a:lnTo>
                    <a:pt x="4885" y="4846"/>
                  </a:lnTo>
                  <a:lnTo>
                    <a:pt x="4905" y="4571"/>
                  </a:lnTo>
                  <a:lnTo>
                    <a:pt x="4885" y="4275"/>
                  </a:lnTo>
                  <a:lnTo>
                    <a:pt x="4846" y="3980"/>
                  </a:lnTo>
                  <a:lnTo>
                    <a:pt x="4787" y="3665"/>
                  </a:lnTo>
                  <a:lnTo>
                    <a:pt x="4708" y="3369"/>
                  </a:lnTo>
                  <a:lnTo>
                    <a:pt x="4610" y="3054"/>
                  </a:lnTo>
                  <a:lnTo>
                    <a:pt x="4491" y="2758"/>
                  </a:lnTo>
                  <a:lnTo>
                    <a:pt x="4354" y="2443"/>
                  </a:lnTo>
                  <a:lnTo>
                    <a:pt x="4196" y="2168"/>
                  </a:lnTo>
                  <a:lnTo>
                    <a:pt x="4019" y="1872"/>
                  </a:lnTo>
                  <a:lnTo>
                    <a:pt x="3822" y="1596"/>
                  </a:lnTo>
                  <a:lnTo>
                    <a:pt x="3625" y="1340"/>
                  </a:lnTo>
                  <a:lnTo>
                    <a:pt x="3408" y="1104"/>
                  </a:lnTo>
                  <a:lnTo>
                    <a:pt x="3191" y="867"/>
                  </a:lnTo>
                  <a:lnTo>
                    <a:pt x="2955" y="670"/>
                  </a:lnTo>
                  <a:lnTo>
                    <a:pt x="2699" y="493"/>
                  </a:lnTo>
                  <a:lnTo>
                    <a:pt x="2463" y="336"/>
                  </a:lnTo>
                  <a:lnTo>
                    <a:pt x="2266" y="217"/>
                  </a:lnTo>
                  <a:lnTo>
                    <a:pt x="2069" y="139"/>
                  </a:lnTo>
                  <a:lnTo>
                    <a:pt x="1872" y="79"/>
                  </a:lnTo>
                  <a:lnTo>
                    <a:pt x="1694" y="20"/>
                  </a:lnTo>
                  <a:lnTo>
                    <a:pt x="1635" y="20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0249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We are worried&amp;#39;: Indonesia and Malaysia express concern over Australia&amp;#39;s nuclear  submarine plan | Indonesia | The Guardian">
            <a:extLst>
              <a:ext uri="{FF2B5EF4-FFF2-40B4-BE49-F238E27FC236}">
                <a16:creationId xmlns:a16="http://schemas.microsoft.com/office/drawing/2014/main" id="{F2F668EE-67EF-4190-A95A-E13AA5372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280" y="988893"/>
            <a:ext cx="3180569" cy="3180569"/>
          </a:xfrm>
          <a:prstGeom prst="roundRect">
            <a:avLst>
              <a:gd name="adj" fmla="val 1645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2" name="Google Shape;2972;p50"/>
          <p:cNvSpPr txBox="1">
            <a:spLocks noGrp="1"/>
          </p:cNvSpPr>
          <p:nvPr>
            <p:ph type="title"/>
          </p:nvPr>
        </p:nvSpPr>
        <p:spPr>
          <a:xfrm>
            <a:off x="414499" y="748512"/>
            <a:ext cx="4656100" cy="5648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>
                <a:latin typeface="Montserrat" panose="00000500000000000000" pitchFamily="2" charset="-52"/>
              </a:rPr>
              <a:t>Атомний підводний човен</a:t>
            </a:r>
            <a:endParaRPr sz="2400" dirty="0">
              <a:latin typeface="Montserrat" panose="00000500000000000000" pitchFamily="2" charset="-52"/>
            </a:endParaRPr>
          </a:p>
        </p:txBody>
      </p:sp>
      <p:grpSp>
        <p:nvGrpSpPr>
          <p:cNvPr id="2975" name="Google Shape;2975;p50"/>
          <p:cNvGrpSpPr/>
          <p:nvPr/>
        </p:nvGrpSpPr>
        <p:grpSpPr>
          <a:xfrm>
            <a:off x="7979653" y="3439154"/>
            <a:ext cx="749848" cy="1182972"/>
            <a:chOff x="1527950" y="2052325"/>
            <a:chExt cx="440750" cy="695375"/>
          </a:xfrm>
        </p:grpSpPr>
        <p:sp>
          <p:nvSpPr>
            <p:cNvPr id="2976" name="Google Shape;2976;p50"/>
            <p:cNvSpPr/>
            <p:nvPr/>
          </p:nvSpPr>
          <p:spPr>
            <a:xfrm>
              <a:off x="1542225" y="2609300"/>
              <a:ext cx="411700" cy="138400"/>
            </a:xfrm>
            <a:custGeom>
              <a:avLst/>
              <a:gdLst/>
              <a:ahLst/>
              <a:cxnLst/>
              <a:rect l="l" t="t" r="r" b="b"/>
              <a:pathLst>
                <a:path w="16468" h="5536" extrusionOk="0">
                  <a:moveTo>
                    <a:pt x="7407" y="0"/>
                  </a:moveTo>
                  <a:lnTo>
                    <a:pt x="6579" y="39"/>
                  </a:lnTo>
                  <a:lnTo>
                    <a:pt x="5792" y="118"/>
                  </a:lnTo>
                  <a:lnTo>
                    <a:pt x="5043" y="217"/>
                  </a:lnTo>
                  <a:lnTo>
                    <a:pt x="4314" y="315"/>
                  </a:lnTo>
                  <a:lnTo>
                    <a:pt x="3644" y="473"/>
                  </a:lnTo>
                  <a:lnTo>
                    <a:pt x="2994" y="630"/>
                  </a:lnTo>
                  <a:lnTo>
                    <a:pt x="2423" y="808"/>
                  </a:lnTo>
                  <a:lnTo>
                    <a:pt x="1891" y="1005"/>
                  </a:lnTo>
                  <a:lnTo>
                    <a:pt x="1419" y="1221"/>
                  </a:lnTo>
                  <a:lnTo>
                    <a:pt x="1005" y="1438"/>
                  </a:lnTo>
                  <a:lnTo>
                    <a:pt x="828" y="1556"/>
                  </a:lnTo>
                  <a:lnTo>
                    <a:pt x="650" y="1674"/>
                  </a:lnTo>
                  <a:lnTo>
                    <a:pt x="512" y="1812"/>
                  </a:lnTo>
                  <a:lnTo>
                    <a:pt x="375" y="1931"/>
                  </a:lnTo>
                  <a:lnTo>
                    <a:pt x="276" y="2068"/>
                  </a:lnTo>
                  <a:lnTo>
                    <a:pt x="178" y="2206"/>
                  </a:lnTo>
                  <a:lnTo>
                    <a:pt x="99" y="2344"/>
                  </a:lnTo>
                  <a:lnTo>
                    <a:pt x="59" y="2482"/>
                  </a:lnTo>
                  <a:lnTo>
                    <a:pt x="20" y="2620"/>
                  </a:lnTo>
                  <a:lnTo>
                    <a:pt x="0" y="2758"/>
                  </a:lnTo>
                  <a:lnTo>
                    <a:pt x="20" y="2896"/>
                  </a:lnTo>
                  <a:lnTo>
                    <a:pt x="59" y="3053"/>
                  </a:lnTo>
                  <a:lnTo>
                    <a:pt x="99" y="3191"/>
                  </a:lnTo>
                  <a:lnTo>
                    <a:pt x="178" y="3329"/>
                  </a:lnTo>
                  <a:lnTo>
                    <a:pt x="276" y="3447"/>
                  </a:lnTo>
                  <a:lnTo>
                    <a:pt x="375" y="3585"/>
                  </a:lnTo>
                  <a:lnTo>
                    <a:pt x="512" y="3723"/>
                  </a:lnTo>
                  <a:lnTo>
                    <a:pt x="650" y="3841"/>
                  </a:lnTo>
                  <a:lnTo>
                    <a:pt x="828" y="3959"/>
                  </a:lnTo>
                  <a:lnTo>
                    <a:pt x="1005" y="4078"/>
                  </a:lnTo>
                  <a:lnTo>
                    <a:pt x="1419" y="4314"/>
                  </a:lnTo>
                  <a:lnTo>
                    <a:pt x="1891" y="4531"/>
                  </a:lnTo>
                  <a:lnTo>
                    <a:pt x="2423" y="4728"/>
                  </a:lnTo>
                  <a:lnTo>
                    <a:pt x="2994" y="4905"/>
                  </a:lnTo>
                  <a:lnTo>
                    <a:pt x="3644" y="5063"/>
                  </a:lnTo>
                  <a:lnTo>
                    <a:pt x="4314" y="5200"/>
                  </a:lnTo>
                  <a:lnTo>
                    <a:pt x="5043" y="5319"/>
                  </a:lnTo>
                  <a:lnTo>
                    <a:pt x="5792" y="5417"/>
                  </a:lnTo>
                  <a:lnTo>
                    <a:pt x="6579" y="5476"/>
                  </a:lnTo>
                  <a:lnTo>
                    <a:pt x="7407" y="5516"/>
                  </a:lnTo>
                  <a:lnTo>
                    <a:pt x="8234" y="5535"/>
                  </a:lnTo>
                  <a:lnTo>
                    <a:pt x="9081" y="5516"/>
                  </a:lnTo>
                  <a:lnTo>
                    <a:pt x="9908" y="5476"/>
                  </a:lnTo>
                  <a:lnTo>
                    <a:pt x="10696" y="5417"/>
                  </a:lnTo>
                  <a:lnTo>
                    <a:pt x="11445" y="5319"/>
                  </a:lnTo>
                  <a:lnTo>
                    <a:pt x="12174" y="5200"/>
                  </a:lnTo>
                  <a:lnTo>
                    <a:pt x="12843" y="5063"/>
                  </a:lnTo>
                  <a:lnTo>
                    <a:pt x="13474" y="4905"/>
                  </a:lnTo>
                  <a:lnTo>
                    <a:pt x="14065" y="4728"/>
                  </a:lnTo>
                  <a:lnTo>
                    <a:pt x="14597" y="4531"/>
                  </a:lnTo>
                  <a:lnTo>
                    <a:pt x="15069" y="4314"/>
                  </a:lnTo>
                  <a:lnTo>
                    <a:pt x="15483" y="4078"/>
                  </a:lnTo>
                  <a:lnTo>
                    <a:pt x="15660" y="3959"/>
                  </a:lnTo>
                  <a:lnTo>
                    <a:pt x="15818" y="3841"/>
                  </a:lnTo>
                  <a:lnTo>
                    <a:pt x="15975" y="3723"/>
                  </a:lnTo>
                  <a:lnTo>
                    <a:pt x="16094" y="3585"/>
                  </a:lnTo>
                  <a:lnTo>
                    <a:pt x="16212" y="3447"/>
                  </a:lnTo>
                  <a:lnTo>
                    <a:pt x="16310" y="3329"/>
                  </a:lnTo>
                  <a:lnTo>
                    <a:pt x="16369" y="3191"/>
                  </a:lnTo>
                  <a:lnTo>
                    <a:pt x="16429" y="3053"/>
                  </a:lnTo>
                  <a:lnTo>
                    <a:pt x="16468" y="2896"/>
                  </a:lnTo>
                  <a:lnTo>
                    <a:pt x="16468" y="2758"/>
                  </a:lnTo>
                  <a:lnTo>
                    <a:pt x="16468" y="2620"/>
                  </a:lnTo>
                  <a:lnTo>
                    <a:pt x="16429" y="2482"/>
                  </a:lnTo>
                  <a:lnTo>
                    <a:pt x="16369" y="2344"/>
                  </a:lnTo>
                  <a:lnTo>
                    <a:pt x="16310" y="2206"/>
                  </a:lnTo>
                  <a:lnTo>
                    <a:pt x="16212" y="2068"/>
                  </a:lnTo>
                  <a:lnTo>
                    <a:pt x="16094" y="1931"/>
                  </a:lnTo>
                  <a:lnTo>
                    <a:pt x="15975" y="1812"/>
                  </a:lnTo>
                  <a:lnTo>
                    <a:pt x="15818" y="1674"/>
                  </a:lnTo>
                  <a:lnTo>
                    <a:pt x="15660" y="1556"/>
                  </a:lnTo>
                  <a:lnTo>
                    <a:pt x="15483" y="1438"/>
                  </a:lnTo>
                  <a:lnTo>
                    <a:pt x="15069" y="1221"/>
                  </a:lnTo>
                  <a:lnTo>
                    <a:pt x="14597" y="1005"/>
                  </a:lnTo>
                  <a:lnTo>
                    <a:pt x="14065" y="808"/>
                  </a:lnTo>
                  <a:lnTo>
                    <a:pt x="13474" y="630"/>
                  </a:lnTo>
                  <a:lnTo>
                    <a:pt x="12843" y="473"/>
                  </a:lnTo>
                  <a:lnTo>
                    <a:pt x="12174" y="315"/>
                  </a:lnTo>
                  <a:lnTo>
                    <a:pt x="11445" y="217"/>
                  </a:lnTo>
                  <a:lnTo>
                    <a:pt x="10696" y="118"/>
                  </a:lnTo>
                  <a:lnTo>
                    <a:pt x="9908" y="39"/>
                  </a:lnTo>
                  <a:lnTo>
                    <a:pt x="9081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0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025" y="0"/>
                  </a:move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A3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0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fill="none" extrusionOk="0">
                  <a:moveTo>
                    <a:pt x="848" y="2719"/>
                  </a:move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lnTo>
                    <a:pt x="1025" y="0"/>
                  </a:ln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0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extrusionOk="0">
                  <a:moveTo>
                    <a:pt x="92" y="10053"/>
                  </a:moveTo>
                  <a:lnTo>
                    <a:pt x="98" y="10125"/>
                  </a:lnTo>
                  <a:lnTo>
                    <a:pt x="98" y="10106"/>
                  </a:lnTo>
                  <a:lnTo>
                    <a:pt x="92" y="10053"/>
                  </a:lnTo>
                  <a:close/>
                  <a:moveTo>
                    <a:pt x="1536" y="13809"/>
                  </a:moveTo>
                  <a:lnTo>
                    <a:pt x="1674" y="14006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536" y="13809"/>
                  </a:lnTo>
                  <a:close/>
                  <a:moveTo>
                    <a:pt x="1674" y="14006"/>
                  </a:moveTo>
                  <a:lnTo>
                    <a:pt x="1891" y="14282"/>
                  </a:lnTo>
                  <a:lnTo>
                    <a:pt x="1891" y="14282"/>
                  </a:lnTo>
                  <a:lnTo>
                    <a:pt x="1832" y="14203"/>
                  </a:lnTo>
                  <a:lnTo>
                    <a:pt x="1812" y="14163"/>
                  </a:lnTo>
                  <a:lnTo>
                    <a:pt x="1773" y="14124"/>
                  </a:lnTo>
                  <a:lnTo>
                    <a:pt x="1674" y="14006"/>
                  </a:lnTo>
                  <a:close/>
                  <a:moveTo>
                    <a:pt x="8510" y="0"/>
                  </a:moveTo>
                  <a:lnTo>
                    <a:pt x="811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6" y="9137"/>
                  </a:lnTo>
                  <a:lnTo>
                    <a:pt x="6" y="9137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92" y="10053"/>
                  </a:lnTo>
                  <a:lnTo>
                    <a:pt x="92" y="10053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591" y="8096"/>
                  </a:lnTo>
                  <a:lnTo>
                    <a:pt x="1753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8904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0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fill="none" extrusionOk="0">
                  <a:moveTo>
                    <a:pt x="17591" y="8096"/>
                  </a:moveTo>
                  <a:lnTo>
                    <a:pt x="17531" y="7584"/>
                  </a:lnTo>
                  <a:lnTo>
                    <a:pt x="1755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783" y="5023"/>
                  </a:lnTo>
                  <a:lnTo>
                    <a:pt x="16783" y="5023"/>
                  </a:lnTo>
                  <a:lnTo>
                    <a:pt x="16783" y="504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9278" y="20"/>
                  </a:lnTo>
                  <a:lnTo>
                    <a:pt x="8904" y="0"/>
                  </a:lnTo>
                  <a:lnTo>
                    <a:pt x="8746" y="0"/>
                  </a:lnTo>
                  <a:lnTo>
                    <a:pt x="8746" y="0"/>
                  </a:lnTo>
                  <a:lnTo>
                    <a:pt x="8726" y="0"/>
                  </a:lnTo>
                  <a:lnTo>
                    <a:pt x="8726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549" y="0"/>
                  </a:lnTo>
                  <a:lnTo>
                    <a:pt x="8549" y="0"/>
                  </a:lnTo>
                  <a:lnTo>
                    <a:pt x="8510" y="0"/>
                  </a:lnTo>
                  <a:lnTo>
                    <a:pt x="8510" y="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79" y="754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096"/>
                  </a:lnTo>
                  <a:lnTo>
                    <a:pt x="20" y="8096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0" y="9101"/>
                  </a:lnTo>
                  <a:lnTo>
                    <a:pt x="20" y="9219"/>
                  </a:lnTo>
                  <a:lnTo>
                    <a:pt x="20" y="9219"/>
                  </a:lnTo>
                  <a:lnTo>
                    <a:pt x="0" y="9062"/>
                  </a:lnTo>
                  <a:lnTo>
                    <a:pt x="0" y="9062"/>
                  </a:lnTo>
                  <a:lnTo>
                    <a:pt x="39" y="9554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59" y="9790"/>
                  </a:lnTo>
                  <a:lnTo>
                    <a:pt x="98" y="10106"/>
                  </a:lnTo>
                  <a:lnTo>
                    <a:pt x="98" y="10106"/>
                  </a:lnTo>
                  <a:lnTo>
                    <a:pt x="98" y="10125"/>
                  </a:lnTo>
                  <a:lnTo>
                    <a:pt x="98" y="10125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596" y="13868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773" y="14124"/>
                  </a:lnTo>
                  <a:lnTo>
                    <a:pt x="1773" y="14124"/>
                  </a:lnTo>
                  <a:lnTo>
                    <a:pt x="1812" y="14163"/>
                  </a:lnTo>
                  <a:lnTo>
                    <a:pt x="1832" y="14203"/>
                  </a:lnTo>
                  <a:lnTo>
                    <a:pt x="1832" y="14203"/>
                  </a:lnTo>
                  <a:lnTo>
                    <a:pt x="1891" y="14282"/>
                  </a:lnTo>
                  <a:lnTo>
                    <a:pt x="1891" y="14282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536" y="13809"/>
                  </a:lnTo>
                  <a:lnTo>
                    <a:pt x="1536" y="13809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466" y="17532"/>
                  </a:lnTo>
                  <a:lnTo>
                    <a:pt x="7485" y="17532"/>
                  </a:lnTo>
                  <a:lnTo>
                    <a:pt x="7485" y="17532"/>
                  </a:lnTo>
                  <a:lnTo>
                    <a:pt x="7525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8726" y="17630"/>
                  </a:lnTo>
                  <a:lnTo>
                    <a:pt x="8726" y="17630"/>
                  </a:lnTo>
                  <a:lnTo>
                    <a:pt x="9041" y="17630"/>
                  </a:lnTo>
                  <a:lnTo>
                    <a:pt x="9041" y="17630"/>
                  </a:lnTo>
                  <a:lnTo>
                    <a:pt x="9199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298" y="17611"/>
                  </a:lnTo>
                  <a:lnTo>
                    <a:pt x="9298" y="17611"/>
                  </a:lnTo>
                  <a:lnTo>
                    <a:pt x="9337" y="17611"/>
                  </a:lnTo>
                  <a:lnTo>
                    <a:pt x="9337" y="17611"/>
                  </a:lnTo>
                  <a:lnTo>
                    <a:pt x="9376" y="17611"/>
                  </a:lnTo>
                  <a:lnTo>
                    <a:pt x="9376" y="17611"/>
                  </a:lnTo>
                  <a:lnTo>
                    <a:pt x="9258" y="17611"/>
                  </a:lnTo>
                  <a:lnTo>
                    <a:pt x="9514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692" y="17591"/>
                  </a:lnTo>
                  <a:lnTo>
                    <a:pt x="9711" y="1759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630" y="8845"/>
                  </a:lnTo>
                  <a:lnTo>
                    <a:pt x="17591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0"/>
            <p:cNvSpPr/>
            <p:nvPr/>
          </p:nvSpPr>
          <p:spPr>
            <a:xfrm>
              <a:off x="1547625" y="2427075"/>
              <a:ext cx="400400" cy="243800"/>
            </a:xfrm>
            <a:custGeom>
              <a:avLst/>
              <a:gdLst/>
              <a:ahLst/>
              <a:cxnLst/>
              <a:rect l="l" t="t" r="r" b="b"/>
              <a:pathLst>
                <a:path w="16016" h="9752" extrusionOk="0">
                  <a:moveTo>
                    <a:pt x="72" y="2837"/>
                  </a:moveTo>
                  <a:lnTo>
                    <a:pt x="80" y="2916"/>
                  </a:lnTo>
                  <a:lnTo>
                    <a:pt x="80" y="2896"/>
                  </a:lnTo>
                  <a:lnTo>
                    <a:pt x="72" y="2837"/>
                  </a:lnTo>
                  <a:close/>
                  <a:moveTo>
                    <a:pt x="1439" y="6324"/>
                  </a:moveTo>
                  <a:lnTo>
                    <a:pt x="1518" y="6442"/>
                  </a:lnTo>
                  <a:lnTo>
                    <a:pt x="1554" y="6489"/>
                  </a:lnTo>
                  <a:lnTo>
                    <a:pt x="1554" y="6489"/>
                  </a:lnTo>
                  <a:lnTo>
                    <a:pt x="1537" y="6462"/>
                  </a:lnTo>
                  <a:lnTo>
                    <a:pt x="1439" y="6324"/>
                  </a:lnTo>
                  <a:lnTo>
                    <a:pt x="1439" y="6324"/>
                  </a:lnTo>
                  <a:close/>
                  <a:moveTo>
                    <a:pt x="1554" y="6489"/>
                  </a:moveTo>
                  <a:lnTo>
                    <a:pt x="1596" y="6560"/>
                  </a:lnTo>
                  <a:lnTo>
                    <a:pt x="1636" y="6600"/>
                  </a:lnTo>
                  <a:lnTo>
                    <a:pt x="1649" y="6613"/>
                  </a:lnTo>
                  <a:lnTo>
                    <a:pt x="1649" y="6613"/>
                  </a:lnTo>
                  <a:lnTo>
                    <a:pt x="1554" y="6489"/>
                  </a:lnTo>
                  <a:close/>
                  <a:moveTo>
                    <a:pt x="1649" y="6613"/>
                  </a:moveTo>
                  <a:lnTo>
                    <a:pt x="1715" y="6698"/>
                  </a:lnTo>
                  <a:lnTo>
                    <a:pt x="1675" y="6639"/>
                  </a:lnTo>
                  <a:lnTo>
                    <a:pt x="1649" y="6613"/>
                  </a:lnTo>
                  <a:close/>
                  <a:moveTo>
                    <a:pt x="5182" y="9239"/>
                  </a:moveTo>
                  <a:lnTo>
                    <a:pt x="5241" y="9259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182" y="9239"/>
                  </a:lnTo>
                  <a:close/>
                  <a:moveTo>
                    <a:pt x="8767" y="1"/>
                  </a:moveTo>
                  <a:lnTo>
                    <a:pt x="8097" y="20"/>
                  </a:lnTo>
                  <a:lnTo>
                    <a:pt x="7407" y="60"/>
                  </a:lnTo>
                  <a:lnTo>
                    <a:pt x="6738" y="119"/>
                  </a:lnTo>
                  <a:lnTo>
                    <a:pt x="6068" y="178"/>
                  </a:lnTo>
                  <a:lnTo>
                    <a:pt x="5418" y="257"/>
                  </a:lnTo>
                  <a:lnTo>
                    <a:pt x="4177" y="454"/>
                  </a:lnTo>
                  <a:lnTo>
                    <a:pt x="3054" y="651"/>
                  </a:lnTo>
                  <a:lnTo>
                    <a:pt x="2050" y="867"/>
                  </a:lnTo>
                  <a:lnTo>
                    <a:pt x="1203" y="1045"/>
                  </a:lnTo>
                  <a:lnTo>
                    <a:pt x="572" y="1202"/>
                  </a:lnTo>
                  <a:lnTo>
                    <a:pt x="1" y="1360"/>
                  </a:lnTo>
                  <a:lnTo>
                    <a:pt x="1" y="1439"/>
                  </a:lnTo>
                  <a:lnTo>
                    <a:pt x="1" y="1557"/>
                  </a:lnTo>
                  <a:lnTo>
                    <a:pt x="1" y="1636"/>
                  </a:lnTo>
                  <a:lnTo>
                    <a:pt x="1" y="1695"/>
                  </a:lnTo>
                  <a:lnTo>
                    <a:pt x="1" y="1852"/>
                  </a:lnTo>
                  <a:lnTo>
                    <a:pt x="1" y="1931"/>
                  </a:lnTo>
                  <a:lnTo>
                    <a:pt x="1" y="1951"/>
                  </a:lnTo>
                  <a:lnTo>
                    <a:pt x="21" y="2384"/>
                  </a:lnTo>
                  <a:lnTo>
                    <a:pt x="21" y="2443"/>
                  </a:lnTo>
                  <a:lnTo>
                    <a:pt x="21" y="2463"/>
                  </a:lnTo>
                  <a:lnTo>
                    <a:pt x="40" y="2542"/>
                  </a:lnTo>
                  <a:lnTo>
                    <a:pt x="40" y="2601"/>
                  </a:lnTo>
                  <a:lnTo>
                    <a:pt x="72" y="2837"/>
                  </a:lnTo>
                  <a:lnTo>
                    <a:pt x="60" y="2719"/>
                  </a:lnTo>
                  <a:lnTo>
                    <a:pt x="119" y="3133"/>
                  </a:lnTo>
                  <a:lnTo>
                    <a:pt x="119" y="3093"/>
                  </a:lnTo>
                  <a:lnTo>
                    <a:pt x="139" y="3212"/>
                  </a:lnTo>
                  <a:lnTo>
                    <a:pt x="139" y="3251"/>
                  </a:lnTo>
                  <a:lnTo>
                    <a:pt x="257" y="3704"/>
                  </a:lnTo>
                  <a:lnTo>
                    <a:pt x="375" y="4157"/>
                  </a:lnTo>
                  <a:lnTo>
                    <a:pt x="552" y="4689"/>
                  </a:lnTo>
                  <a:lnTo>
                    <a:pt x="572" y="4709"/>
                  </a:lnTo>
                  <a:lnTo>
                    <a:pt x="572" y="4728"/>
                  </a:lnTo>
                  <a:lnTo>
                    <a:pt x="592" y="4787"/>
                  </a:lnTo>
                  <a:lnTo>
                    <a:pt x="789" y="5221"/>
                  </a:lnTo>
                  <a:lnTo>
                    <a:pt x="1006" y="5634"/>
                  </a:lnTo>
                  <a:lnTo>
                    <a:pt x="1006" y="5654"/>
                  </a:lnTo>
                  <a:lnTo>
                    <a:pt x="1025" y="5654"/>
                  </a:lnTo>
                  <a:lnTo>
                    <a:pt x="1084" y="5753"/>
                  </a:lnTo>
                  <a:lnTo>
                    <a:pt x="1104" y="5792"/>
                  </a:lnTo>
                  <a:lnTo>
                    <a:pt x="1143" y="5871"/>
                  </a:lnTo>
                  <a:lnTo>
                    <a:pt x="1183" y="5930"/>
                  </a:lnTo>
                  <a:lnTo>
                    <a:pt x="1301" y="6127"/>
                  </a:lnTo>
                  <a:lnTo>
                    <a:pt x="1321" y="6166"/>
                  </a:lnTo>
                  <a:lnTo>
                    <a:pt x="1439" y="6324"/>
                  </a:lnTo>
                  <a:lnTo>
                    <a:pt x="1439" y="6324"/>
                  </a:lnTo>
                  <a:lnTo>
                    <a:pt x="1400" y="6265"/>
                  </a:lnTo>
                  <a:lnTo>
                    <a:pt x="1695" y="6659"/>
                  </a:lnTo>
                  <a:lnTo>
                    <a:pt x="1990" y="7033"/>
                  </a:lnTo>
                  <a:lnTo>
                    <a:pt x="2010" y="7053"/>
                  </a:lnTo>
                  <a:lnTo>
                    <a:pt x="2365" y="7427"/>
                  </a:lnTo>
                  <a:lnTo>
                    <a:pt x="2384" y="7447"/>
                  </a:lnTo>
                  <a:lnTo>
                    <a:pt x="2404" y="7466"/>
                  </a:lnTo>
                  <a:lnTo>
                    <a:pt x="2424" y="7486"/>
                  </a:lnTo>
                  <a:lnTo>
                    <a:pt x="2444" y="7506"/>
                  </a:lnTo>
                  <a:lnTo>
                    <a:pt x="2601" y="7644"/>
                  </a:lnTo>
                  <a:lnTo>
                    <a:pt x="2522" y="7585"/>
                  </a:lnTo>
                  <a:lnTo>
                    <a:pt x="2522" y="7585"/>
                  </a:lnTo>
                  <a:lnTo>
                    <a:pt x="2581" y="7644"/>
                  </a:lnTo>
                  <a:lnTo>
                    <a:pt x="2621" y="7683"/>
                  </a:lnTo>
                  <a:lnTo>
                    <a:pt x="2700" y="7742"/>
                  </a:lnTo>
                  <a:lnTo>
                    <a:pt x="2719" y="7762"/>
                  </a:lnTo>
                  <a:lnTo>
                    <a:pt x="2759" y="7801"/>
                  </a:lnTo>
                  <a:lnTo>
                    <a:pt x="2798" y="7821"/>
                  </a:lnTo>
                  <a:lnTo>
                    <a:pt x="2877" y="7880"/>
                  </a:lnTo>
                  <a:lnTo>
                    <a:pt x="2936" y="7939"/>
                  </a:lnTo>
                  <a:lnTo>
                    <a:pt x="3448" y="8333"/>
                  </a:lnTo>
                  <a:lnTo>
                    <a:pt x="3488" y="8353"/>
                  </a:lnTo>
                  <a:lnTo>
                    <a:pt x="3901" y="8629"/>
                  </a:lnTo>
                  <a:lnTo>
                    <a:pt x="4433" y="8904"/>
                  </a:lnTo>
                  <a:lnTo>
                    <a:pt x="4847" y="9101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260" y="9259"/>
                  </a:lnTo>
                  <a:lnTo>
                    <a:pt x="5280" y="9279"/>
                  </a:lnTo>
                  <a:lnTo>
                    <a:pt x="5319" y="9279"/>
                  </a:lnTo>
                  <a:lnTo>
                    <a:pt x="5339" y="9298"/>
                  </a:lnTo>
                  <a:lnTo>
                    <a:pt x="5713" y="9416"/>
                  </a:lnTo>
                  <a:lnTo>
                    <a:pt x="6107" y="9535"/>
                  </a:lnTo>
                  <a:lnTo>
                    <a:pt x="6462" y="9613"/>
                  </a:lnTo>
                  <a:lnTo>
                    <a:pt x="6560" y="9613"/>
                  </a:lnTo>
                  <a:lnTo>
                    <a:pt x="6797" y="9673"/>
                  </a:lnTo>
                  <a:lnTo>
                    <a:pt x="6895" y="9673"/>
                  </a:lnTo>
                  <a:lnTo>
                    <a:pt x="7230" y="9712"/>
                  </a:lnTo>
                  <a:lnTo>
                    <a:pt x="7644" y="9751"/>
                  </a:lnTo>
                  <a:lnTo>
                    <a:pt x="8511" y="9751"/>
                  </a:lnTo>
                  <a:lnTo>
                    <a:pt x="8550" y="9732"/>
                  </a:lnTo>
                  <a:lnTo>
                    <a:pt x="8668" y="9732"/>
                  </a:lnTo>
                  <a:lnTo>
                    <a:pt x="8845" y="9712"/>
                  </a:lnTo>
                  <a:lnTo>
                    <a:pt x="9023" y="9692"/>
                  </a:lnTo>
                  <a:lnTo>
                    <a:pt x="9102" y="9692"/>
                  </a:lnTo>
                  <a:lnTo>
                    <a:pt x="9220" y="9673"/>
                  </a:lnTo>
                  <a:lnTo>
                    <a:pt x="9338" y="9653"/>
                  </a:lnTo>
                  <a:lnTo>
                    <a:pt x="9377" y="9653"/>
                  </a:lnTo>
                  <a:lnTo>
                    <a:pt x="9417" y="9633"/>
                  </a:lnTo>
                  <a:lnTo>
                    <a:pt x="9535" y="9613"/>
                  </a:lnTo>
                  <a:lnTo>
                    <a:pt x="9771" y="9574"/>
                  </a:lnTo>
                  <a:lnTo>
                    <a:pt x="9791" y="9554"/>
                  </a:lnTo>
                  <a:lnTo>
                    <a:pt x="10047" y="9495"/>
                  </a:lnTo>
                  <a:lnTo>
                    <a:pt x="10323" y="9416"/>
                  </a:lnTo>
                  <a:lnTo>
                    <a:pt x="10658" y="9318"/>
                  </a:lnTo>
                  <a:lnTo>
                    <a:pt x="11012" y="9180"/>
                  </a:lnTo>
                  <a:lnTo>
                    <a:pt x="11091" y="9160"/>
                  </a:lnTo>
                  <a:lnTo>
                    <a:pt x="11386" y="9023"/>
                  </a:lnTo>
                  <a:lnTo>
                    <a:pt x="11485" y="8983"/>
                  </a:lnTo>
                  <a:lnTo>
                    <a:pt x="11564" y="8924"/>
                  </a:lnTo>
                  <a:lnTo>
                    <a:pt x="11958" y="8727"/>
                  </a:lnTo>
                  <a:lnTo>
                    <a:pt x="12293" y="8530"/>
                  </a:lnTo>
                  <a:lnTo>
                    <a:pt x="12450" y="8432"/>
                  </a:lnTo>
                  <a:lnTo>
                    <a:pt x="12529" y="8372"/>
                  </a:lnTo>
                  <a:lnTo>
                    <a:pt x="12608" y="8313"/>
                  </a:lnTo>
                  <a:lnTo>
                    <a:pt x="12726" y="8235"/>
                  </a:lnTo>
                  <a:lnTo>
                    <a:pt x="12962" y="8057"/>
                  </a:lnTo>
                  <a:lnTo>
                    <a:pt x="12982" y="8038"/>
                  </a:lnTo>
                  <a:lnTo>
                    <a:pt x="13002" y="8038"/>
                  </a:lnTo>
                  <a:lnTo>
                    <a:pt x="13140" y="7900"/>
                  </a:lnTo>
                  <a:lnTo>
                    <a:pt x="13396" y="7703"/>
                  </a:lnTo>
                  <a:lnTo>
                    <a:pt x="13494" y="7604"/>
                  </a:lnTo>
                  <a:lnTo>
                    <a:pt x="13534" y="7565"/>
                  </a:lnTo>
                  <a:lnTo>
                    <a:pt x="13711" y="7407"/>
                  </a:lnTo>
                  <a:lnTo>
                    <a:pt x="13888" y="7210"/>
                  </a:lnTo>
                  <a:lnTo>
                    <a:pt x="13947" y="7151"/>
                  </a:lnTo>
                  <a:lnTo>
                    <a:pt x="14164" y="6915"/>
                  </a:lnTo>
                  <a:lnTo>
                    <a:pt x="14381" y="6639"/>
                  </a:lnTo>
                  <a:lnTo>
                    <a:pt x="14440" y="6560"/>
                  </a:lnTo>
                  <a:lnTo>
                    <a:pt x="14735" y="6127"/>
                  </a:lnTo>
                  <a:lnTo>
                    <a:pt x="14991" y="5733"/>
                  </a:lnTo>
                  <a:lnTo>
                    <a:pt x="15050" y="5634"/>
                  </a:lnTo>
                  <a:lnTo>
                    <a:pt x="15188" y="5339"/>
                  </a:lnTo>
                  <a:lnTo>
                    <a:pt x="15208" y="5319"/>
                  </a:lnTo>
                  <a:lnTo>
                    <a:pt x="15247" y="5260"/>
                  </a:lnTo>
                  <a:lnTo>
                    <a:pt x="15306" y="5103"/>
                  </a:lnTo>
                  <a:lnTo>
                    <a:pt x="15503" y="4669"/>
                  </a:lnTo>
                  <a:lnTo>
                    <a:pt x="15543" y="4590"/>
                  </a:lnTo>
                  <a:lnTo>
                    <a:pt x="15543" y="4551"/>
                  </a:lnTo>
                  <a:lnTo>
                    <a:pt x="15543" y="4531"/>
                  </a:lnTo>
                  <a:lnTo>
                    <a:pt x="15641" y="4256"/>
                  </a:lnTo>
                  <a:lnTo>
                    <a:pt x="15740" y="3980"/>
                  </a:lnTo>
                  <a:lnTo>
                    <a:pt x="15858" y="3527"/>
                  </a:lnTo>
                  <a:lnTo>
                    <a:pt x="15858" y="3487"/>
                  </a:lnTo>
                  <a:lnTo>
                    <a:pt x="15878" y="3389"/>
                  </a:lnTo>
                  <a:lnTo>
                    <a:pt x="15878" y="3369"/>
                  </a:lnTo>
                  <a:lnTo>
                    <a:pt x="15937" y="3034"/>
                  </a:lnTo>
                  <a:lnTo>
                    <a:pt x="15996" y="2719"/>
                  </a:lnTo>
                  <a:lnTo>
                    <a:pt x="16016" y="2404"/>
                  </a:lnTo>
                  <a:lnTo>
                    <a:pt x="15858" y="2187"/>
                  </a:lnTo>
                  <a:lnTo>
                    <a:pt x="15681" y="1990"/>
                  </a:lnTo>
                  <a:lnTo>
                    <a:pt x="15484" y="1793"/>
                  </a:lnTo>
                  <a:lnTo>
                    <a:pt x="15287" y="1616"/>
                  </a:lnTo>
                  <a:lnTo>
                    <a:pt x="15070" y="1458"/>
                  </a:lnTo>
                  <a:lnTo>
                    <a:pt x="14834" y="1301"/>
                  </a:lnTo>
                  <a:lnTo>
                    <a:pt x="14597" y="1143"/>
                  </a:lnTo>
                  <a:lnTo>
                    <a:pt x="14341" y="1005"/>
                  </a:lnTo>
                  <a:lnTo>
                    <a:pt x="14085" y="887"/>
                  </a:lnTo>
                  <a:lnTo>
                    <a:pt x="13829" y="769"/>
                  </a:lnTo>
                  <a:lnTo>
                    <a:pt x="13278" y="572"/>
                  </a:lnTo>
                  <a:lnTo>
                    <a:pt x="12687" y="395"/>
                  </a:lnTo>
                  <a:lnTo>
                    <a:pt x="12076" y="257"/>
                  </a:lnTo>
                  <a:lnTo>
                    <a:pt x="11446" y="158"/>
                  </a:lnTo>
                  <a:lnTo>
                    <a:pt x="10796" y="80"/>
                  </a:lnTo>
                  <a:lnTo>
                    <a:pt x="10126" y="40"/>
                  </a:lnTo>
                  <a:lnTo>
                    <a:pt x="945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0"/>
            <p:cNvSpPr/>
            <p:nvPr/>
          </p:nvSpPr>
          <p:spPr>
            <a:xfrm>
              <a:off x="1548625" y="2398525"/>
              <a:ext cx="399400" cy="136425"/>
            </a:xfrm>
            <a:custGeom>
              <a:avLst/>
              <a:gdLst/>
              <a:ahLst/>
              <a:cxnLst/>
              <a:rect l="l" t="t" r="r" b="b"/>
              <a:pathLst>
                <a:path w="15976" h="5457" extrusionOk="0">
                  <a:moveTo>
                    <a:pt x="6461" y="0"/>
                  </a:moveTo>
                  <a:lnTo>
                    <a:pt x="5870" y="40"/>
                  </a:lnTo>
                  <a:lnTo>
                    <a:pt x="5279" y="99"/>
                  </a:lnTo>
                  <a:lnTo>
                    <a:pt x="4708" y="178"/>
                  </a:lnTo>
                  <a:lnTo>
                    <a:pt x="4157" y="276"/>
                  </a:lnTo>
                  <a:lnTo>
                    <a:pt x="3625" y="394"/>
                  </a:lnTo>
                  <a:lnTo>
                    <a:pt x="3093" y="552"/>
                  </a:lnTo>
                  <a:lnTo>
                    <a:pt x="2600" y="709"/>
                  </a:lnTo>
                  <a:lnTo>
                    <a:pt x="2147" y="887"/>
                  </a:lnTo>
                  <a:lnTo>
                    <a:pt x="1694" y="1084"/>
                  </a:lnTo>
                  <a:lnTo>
                    <a:pt x="1300" y="1320"/>
                  </a:lnTo>
                  <a:lnTo>
                    <a:pt x="926" y="1556"/>
                  </a:lnTo>
                  <a:lnTo>
                    <a:pt x="572" y="1812"/>
                  </a:lnTo>
                  <a:lnTo>
                    <a:pt x="276" y="2088"/>
                  </a:lnTo>
                  <a:lnTo>
                    <a:pt x="20" y="2384"/>
                  </a:lnTo>
                  <a:lnTo>
                    <a:pt x="0" y="2403"/>
                  </a:lnTo>
                  <a:lnTo>
                    <a:pt x="20" y="2443"/>
                  </a:lnTo>
                  <a:lnTo>
                    <a:pt x="20" y="2482"/>
                  </a:lnTo>
                  <a:lnTo>
                    <a:pt x="0" y="2482"/>
                  </a:lnTo>
                  <a:lnTo>
                    <a:pt x="394" y="2758"/>
                  </a:lnTo>
                  <a:lnTo>
                    <a:pt x="769" y="3014"/>
                  </a:lnTo>
                  <a:lnTo>
                    <a:pt x="1163" y="3250"/>
                  </a:lnTo>
                  <a:lnTo>
                    <a:pt x="1537" y="3487"/>
                  </a:lnTo>
                  <a:lnTo>
                    <a:pt x="2305" y="3881"/>
                  </a:lnTo>
                  <a:lnTo>
                    <a:pt x="3073" y="4235"/>
                  </a:lnTo>
                  <a:lnTo>
                    <a:pt x="3822" y="4551"/>
                  </a:lnTo>
                  <a:lnTo>
                    <a:pt x="4551" y="4807"/>
                  </a:lnTo>
                  <a:lnTo>
                    <a:pt x="5279" y="5004"/>
                  </a:lnTo>
                  <a:lnTo>
                    <a:pt x="5989" y="5181"/>
                  </a:lnTo>
                  <a:lnTo>
                    <a:pt x="6698" y="5299"/>
                  </a:lnTo>
                  <a:lnTo>
                    <a:pt x="7387" y="5378"/>
                  </a:lnTo>
                  <a:lnTo>
                    <a:pt x="8057" y="5437"/>
                  </a:lnTo>
                  <a:lnTo>
                    <a:pt x="8707" y="5457"/>
                  </a:lnTo>
                  <a:lnTo>
                    <a:pt x="9337" y="5437"/>
                  </a:lnTo>
                  <a:lnTo>
                    <a:pt x="9948" y="5417"/>
                  </a:lnTo>
                  <a:lnTo>
                    <a:pt x="10539" y="5358"/>
                  </a:lnTo>
                  <a:lnTo>
                    <a:pt x="11090" y="5279"/>
                  </a:lnTo>
                  <a:lnTo>
                    <a:pt x="11642" y="5181"/>
                  </a:lnTo>
                  <a:lnTo>
                    <a:pt x="12154" y="5063"/>
                  </a:lnTo>
                  <a:lnTo>
                    <a:pt x="12647" y="4944"/>
                  </a:lnTo>
                  <a:lnTo>
                    <a:pt x="13119" y="4807"/>
                  </a:lnTo>
                  <a:lnTo>
                    <a:pt x="13533" y="4669"/>
                  </a:lnTo>
                  <a:lnTo>
                    <a:pt x="13947" y="4531"/>
                  </a:lnTo>
                  <a:lnTo>
                    <a:pt x="14656" y="4255"/>
                  </a:lnTo>
                  <a:lnTo>
                    <a:pt x="15227" y="3999"/>
                  </a:lnTo>
                  <a:lnTo>
                    <a:pt x="15641" y="3763"/>
                  </a:lnTo>
                  <a:lnTo>
                    <a:pt x="15897" y="3625"/>
                  </a:lnTo>
                  <a:lnTo>
                    <a:pt x="15976" y="3546"/>
                  </a:lnTo>
                  <a:lnTo>
                    <a:pt x="15818" y="3329"/>
                  </a:lnTo>
                  <a:lnTo>
                    <a:pt x="15641" y="3132"/>
                  </a:lnTo>
                  <a:lnTo>
                    <a:pt x="15266" y="2719"/>
                  </a:lnTo>
                  <a:lnTo>
                    <a:pt x="14853" y="2364"/>
                  </a:lnTo>
                  <a:lnTo>
                    <a:pt x="14419" y="2009"/>
                  </a:lnTo>
                  <a:lnTo>
                    <a:pt x="13947" y="1714"/>
                  </a:lnTo>
                  <a:lnTo>
                    <a:pt x="13454" y="1419"/>
                  </a:lnTo>
                  <a:lnTo>
                    <a:pt x="12942" y="1162"/>
                  </a:lnTo>
                  <a:lnTo>
                    <a:pt x="12391" y="926"/>
                  </a:lnTo>
                  <a:lnTo>
                    <a:pt x="11839" y="729"/>
                  </a:lnTo>
                  <a:lnTo>
                    <a:pt x="11268" y="552"/>
                  </a:lnTo>
                  <a:lnTo>
                    <a:pt x="10677" y="394"/>
                  </a:lnTo>
                  <a:lnTo>
                    <a:pt x="10086" y="276"/>
                  </a:lnTo>
                  <a:lnTo>
                    <a:pt x="9495" y="158"/>
                  </a:lnTo>
                  <a:lnTo>
                    <a:pt x="8884" y="79"/>
                  </a:lnTo>
                  <a:lnTo>
                    <a:pt x="8274" y="40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0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extrusionOk="0">
                  <a:moveTo>
                    <a:pt x="4925" y="0"/>
                  </a:move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0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fill="none" extrusionOk="0">
                  <a:moveTo>
                    <a:pt x="8333" y="867"/>
                  </a:move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43"/>
                  </a:lnTo>
                  <a:lnTo>
                    <a:pt x="1" y="5023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0"/>
            <p:cNvSpPr/>
            <p:nvPr/>
          </p:nvSpPr>
          <p:spPr>
            <a:xfrm>
              <a:off x="1655475" y="2074475"/>
              <a:ext cx="187650" cy="108875"/>
            </a:xfrm>
            <a:custGeom>
              <a:avLst/>
              <a:gdLst/>
              <a:ahLst/>
              <a:cxnLst/>
              <a:rect l="l" t="t" r="r" b="b"/>
              <a:pathLst>
                <a:path w="7506" h="4355" extrusionOk="0">
                  <a:moveTo>
                    <a:pt x="3803" y="1"/>
                  </a:moveTo>
                  <a:lnTo>
                    <a:pt x="3448" y="20"/>
                  </a:lnTo>
                  <a:lnTo>
                    <a:pt x="3074" y="40"/>
                  </a:lnTo>
                  <a:lnTo>
                    <a:pt x="2739" y="80"/>
                  </a:lnTo>
                  <a:lnTo>
                    <a:pt x="2384" y="158"/>
                  </a:lnTo>
                  <a:lnTo>
                    <a:pt x="2049" y="237"/>
                  </a:lnTo>
                  <a:lnTo>
                    <a:pt x="1734" y="336"/>
                  </a:lnTo>
                  <a:lnTo>
                    <a:pt x="1419" y="474"/>
                  </a:lnTo>
                  <a:lnTo>
                    <a:pt x="1124" y="611"/>
                  </a:lnTo>
                  <a:lnTo>
                    <a:pt x="946" y="730"/>
                  </a:lnTo>
                  <a:lnTo>
                    <a:pt x="789" y="848"/>
                  </a:lnTo>
                  <a:lnTo>
                    <a:pt x="631" y="966"/>
                  </a:lnTo>
                  <a:lnTo>
                    <a:pt x="493" y="1084"/>
                  </a:lnTo>
                  <a:lnTo>
                    <a:pt x="375" y="1202"/>
                  </a:lnTo>
                  <a:lnTo>
                    <a:pt x="277" y="1340"/>
                  </a:lnTo>
                  <a:lnTo>
                    <a:pt x="198" y="1478"/>
                  </a:lnTo>
                  <a:lnTo>
                    <a:pt x="119" y="1616"/>
                  </a:lnTo>
                  <a:lnTo>
                    <a:pt x="60" y="1754"/>
                  </a:lnTo>
                  <a:lnTo>
                    <a:pt x="21" y="1892"/>
                  </a:lnTo>
                  <a:lnTo>
                    <a:pt x="1" y="2030"/>
                  </a:lnTo>
                  <a:lnTo>
                    <a:pt x="1" y="2168"/>
                  </a:lnTo>
                  <a:lnTo>
                    <a:pt x="1" y="2305"/>
                  </a:lnTo>
                  <a:lnTo>
                    <a:pt x="21" y="2443"/>
                  </a:lnTo>
                  <a:lnTo>
                    <a:pt x="60" y="2581"/>
                  </a:lnTo>
                  <a:lnTo>
                    <a:pt x="119" y="2719"/>
                  </a:lnTo>
                  <a:lnTo>
                    <a:pt x="218" y="2916"/>
                  </a:lnTo>
                  <a:lnTo>
                    <a:pt x="336" y="3093"/>
                  </a:lnTo>
                  <a:lnTo>
                    <a:pt x="493" y="3271"/>
                  </a:lnTo>
                  <a:lnTo>
                    <a:pt x="690" y="3428"/>
                  </a:lnTo>
                  <a:lnTo>
                    <a:pt x="868" y="3566"/>
                  </a:lnTo>
                  <a:lnTo>
                    <a:pt x="1065" y="3684"/>
                  </a:lnTo>
                  <a:lnTo>
                    <a:pt x="1340" y="3842"/>
                  </a:lnTo>
                  <a:lnTo>
                    <a:pt x="1636" y="3980"/>
                  </a:lnTo>
                  <a:lnTo>
                    <a:pt x="1951" y="4098"/>
                  </a:lnTo>
                  <a:lnTo>
                    <a:pt x="2286" y="4177"/>
                  </a:lnTo>
                  <a:lnTo>
                    <a:pt x="2621" y="4256"/>
                  </a:lnTo>
                  <a:lnTo>
                    <a:pt x="2975" y="4315"/>
                  </a:lnTo>
                  <a:lnTo>
                    <a:pt x="3330" y="4334"/>
                  </a:lnTo>
                  <a:lnTo>
                    <a:pt x="3684" y="4354"/>
                  </a:lnTo>
                  <a:lnTo>
                    <a:pt x="4059" y="4354"/>
                  </a:lnTo>
                  <a:lnTo>
                    <a:pt x="4413" y="4315"/>
                  </a:lnTo>
                  <a:lnTo>
                    <a:pt x="4768" y="4275"/>
                  </a:lnTo>
                  <a:lnTo>
                    <a:pt x="5103" y="4216"/>
                  </a:lnTo>
                  <a:lnTo>
                    <a:pt x="5438" y="4118"/>
                  </a:lnTo>
                  <a:lnTo>
                    <a:pt x="5772" y="4019"/>
                  </a:lnTo>
                  <a:lnTo>
                    <a:pt x="6068" y="3901"/>
                  </a:lnTo>
                  <a:lnTo>
                    <a:pt x="6363" y="3743"/>
                  </a:lnTo>
                  <a:lnTo>
                    <a:pt x="6600" y="3606"/>
                  </a:lnTo>
                  <a:lnTo>
                    <a:pt x="6797" y="3448"/>
                  </a:lnTo>
                  <a:lnTo>
                    <a:pt x="6994" y="3290"/>
                  </a:lnTo>
                  <a:lnTo>
                    <a:pt x="7151" y="3113"/>
                  </a:lnTo>
                  <a:lnTo>
                    <a:pt x="7269" y="2936"/>
                  </a:lnTo>
                  <a:lnTo>
                    <a:pt x="7368" y="2739"/>
                  </a:lnTo>
                  <a:lnTo>
                    <a:pt x="7427" y="2601"/>
                  </a:lnTo>
                  <a:lnTo>
                    <a:pt x="7466" y="2483"/>
                  </a:lnTo>
                  <a:lnTo>
                    <a:pt x="7486" y="2345"/>
                  </a:lnTo>
                  <a:lnTo>
                    <a:pt x="7506" y="2207"/>
                  </a:lnTo>
                  <a:lnTo>
                    <a:pt x="7486" y="2069"/>
                  </a:lnTo>
                  <a:lnTo>
                    <a:pt x="7466" y="1931"/>
                  </a:lnTo>
                  <a:lnTo>
                    <a:pt x="7427" y="1793"/>
                  </a:lnTo>
                  <a:lnTo>
                    <a:pt x="7388" y="1655"/>
                  </a:lnTo>
                  <a:lnTo>
                    <a:pt x="7329" y="1518"/>
                  </a:lnTo>
                  <a:lnTo>
                    <a:pt x="7230" y="1380"/>
                  </a:lnTo>
                  <a:lnTo>
                    <a:pt x="7151" y="1261"/>
                  </a:lnTo>
                  <a:lnTo>
                    <a:pt x="7033" y="1143"/>
                  </a:lnTo>
                  <a:lnTo>
                    <a:pt x="6915" y="1005"/>
                  </a:lnTo>
                  <a:lnTo>
                    <a:pt x="6757" y="887"/>
                  </a:lnTo>
                  <a:lnTo>
                    <a:pt x="6619" y="789"/>
                  </a:lnTo>
                  <a:lnTo>
                    <a:pt x="6442" y="671"/>
                  </a:lnTo>
                  <a:lnTo>
                    <a:pt x="6166" y="513"/>
                  </a:lnTo>
                  <a:lnTo>
                    <a:pt x="5851" y="395"/>
                  </a:lnTo>
                  <a:lnTo>
                    <a:pt x="5536" y="277"/>
                  </a:lnTo>
                  <a:lnTo>
                    <a:pt x="5201" y="178"/>
                  </a:lnTo>
                  <a:lnTo>
                    <a:pt x="4866" y="99"/>
                  </a:lnTo>
                  <a:lnTo>
                    <a:pt x="4512" y="60"/>
                  </a:lnTo>
                  <a:lnTo>
                    <a:pt x="4157" y="20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6" name="Google Shape;2986;p50"/>
          <p:cNvGrpSpPr/>
          <p:nvPr/>
        </p:nvGrpSpPr>
        <p:grpSpPr>
          <a:xfrm>
            <a:off x="7389625" y="3970355"/>
            <a:ext cx="491063" cy="553299"/>
            <a:chOff x="2625625" y="2522625"/>
            <a:chExt cx="431400" cy="486075"/>
          </a:xfrm>
        </p:grpSpPr>
        <p:sp>
          <p:nvSpPr>
            <p:cNvPr id="2987" name="Google Shape;2987;p50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0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0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0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1" name="Google Shape;2991;p50"/>
          <p:cNvGrpSpPr/>
          <p:nvPr/>
        </p:nvGrpSpPr>
        <p:grpSpPr>
          <a:xfrm>
            <a:off x="7488575" y="4256105"/>
            <a:ext cx="491063" cy="553299"/>
            <a:chOff x="2625625" y="2522625"/>
            <a:chExt cx="431400" cy="486075"/>
          </a:xfrm>
        </p:grpSpPr>
        <p:sp>
          <p:nvSpPr>
            <p:cNvPr id="2992" name="Google Shape;2992;p50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0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0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0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6" name="Google Shape;2996;p50"/>
          <p:cNvGrpSpPr/>
          <p:nvPr/>
        </p:nvGrpSpPr>
        <p:grpSpPr>
          <a:xfrm>
            <a:off x="5258454" y="837591"/>
            <a:ext cx="491076" cy="475810"/>
            <a:chOff x="10401025" y="944500"/>
            <a:chExt cx="1235100" cy="1196704"/>
          </a:xfrm>
        </p:grpSpPr>
        <p:sp>
          <p:nvSpPr>
            <p:cNvPr id="2997" name="Google Shape;2997;p50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8" name="Google Shape;2998;p50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2999" name="Google Shape;2999;p50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50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50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50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50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50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50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50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3BB843B-4842-4E80-AFDF-F491AE75DC51}"/>
              </a:ext>
            </a:extLst>
          </p:cNvPr>
          <p:cNvSpPr txBox="1"/>
          <p:nvPr/>
        </p:nvSpPr>
        <p:spPr>
          <a:xfrm>
            <a:off x="562380" y="1313401"/>
            <a:ext cx="4360338" cy="280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Сильніше пощастило атомним підводним човнам, оскільки, на відміну від атомних танків, їх частіше використовували у військових цілях. Їхня головна перевага у тому, що вони, як звичайні підводні човни, є майже непомітними, а тому ними стає простіше влучити у ціль. Попри те, що ними користуються 39 країн світу, ядерні силові установки, які у них знаходяться, ніколи не використовувалися з метою знищення ворожого об’єкту.</a:t>
            </a:r>
            <a:endParaRPr lang="ru-RU" dirty="0">
              <a:solidFill>
                <a:srgbClr val="424242"/>
              </a:solidFill>
              <a:effectLst/>
              <a:latin typeface="Montserrat" panose="00000500000000000000" pitchFamily="2" charset="-52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38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41"/>
          <p:cNvSpPr txBox="1">
            <a:spLocks noGrp="1"/>
          </p:cNvSpPr>
          <p:nvPr>
            <p:ph type="title"/>
          </p:nvPr>
        </p:nvSpPr>
        <p:spPr>
          <a:xfrm>
            <a:off x="3140891" y="2066860"/>
            <a:ext cx="5638836" cy="10877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800" dirty="0">
                <a:latin typeface="Montserrat" panose="00000500000000000000" pitchFamily="2" charset="-52"/>
              </a:rPr>
              <a:t>Історія атомної енергетики середини </a:t>
            </a:r>
            <a:r>
              <a:rPr lang="en-US" sz="2800" dirty="0">
                <a:latin typeface="Montserrat" panose="00000500000000000000" pitchFamily="2" charset="-52"/>
              </a:rPr>
              <a:t>XX </a:t>
            </a:r>
            <a:r>
              <a:rPr lang="uk-UA" sz="2800" dirty="0">
                <a:latin typeface="Montserrat" panose="00000500000000000000" pitchFamily="2" charset="-52"/>
              </a:rPr>
              <a:t>ст.</a:t>
            </a:r>
          </a:p>
        </p:txBody>
      </p:sp>
      <p:sp>
        <p:nvSpPr>
          <p:cNvPr id="2507" name="Google Shape;2507;p41"/>
          <p:cNvSpPr/>
          <p:nvPr/>
        </p:nvSpPr>
        <p:spPr>
          <a:xfrm>
            <a:off x="1869751" y="2066860"/>
            <a:ext cx="1009800" cy="1009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1"/>
          <p:cNvSpPr txBox="1">
            <a:spLocks noGrp="1"/>
          </p:cNvSpPr>
          <p:nvPr>
            <p:ph type="title" idx="2"/>
          </p:nvPr>
        </p:nvSpPr>
        <p:spPr>
          <a:xfrm>
            <a:off x="1871696" y="2068809"/>
            <a:ext cx="10059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5</a:t>
            </a:r>
            <a:endParaRPr dirty="0"/>
          </a:p>
        </p:txBody>
      </p:sp>
      <p:grpSp>
        <p:nvGrpSpPr>
          <p:cNvPr id="2509" name="Google Shape;2509;p41"/>
          <p:cNvGrpSpPr/>
          <p:nvPr/>
        </p:nvGrpSpPr>
        <p:grpSpPr>
          <a:xfrm>
            <a:off x="1391453" y="2749279"/>
            <a:ext cx="749848" cy="1182972"/>
            <a:chOff x="1527950" y="2052325"/>
            <a:chExt cx="440750" cy="695375"/>
          </a:xfrm>
        </p:grpSpPr>
        <p:sp>
          <p:nvSpPr>
            <p:cNvPr id="2510" name="Google Shape;2510;p41"/>
            <p:cNvSpPr/>
            <p:nvPr/>
          </p:nvSpPr>
          <p:spPr>
            <a:xfrm>
              <a:off x="1542225" y="2609300"/>
              <a:ext cx="411700" cy="138400"/>
            </a:xfrm>
            <a:custGeom>
              <a:avLst/>
              <a:gdLst/>
              <a:ahLst/>
              <a:cxnLst/>
              <a:rect l="l" t="t" r="r" b="b"/>
              <a:pathLst>
                <a:path w="16468" h="5536" extrusionOk="0">
                  <a:moveTo>
                    <a:pt x="7407" y="0"/>
                  </a:moveTo>
                  <a:lnTo>
                    <a:pt x="6579" y="39"/>
                  </a:lnTo>
                  <a:lnTo>
                    <a:pt x="5792" y="118"/>
                  </a:lnTo>
                  <a:lnTo>
                    <a:pt x="5043" y="217"/>
                  </a:lnTo>
                  <a:lnTo>
                    <a:pt x="4314" y="315"/>
                  </a:lnTo>
                  <a:lnTo>
                    <a:pt x="3644" y="473"/>
                  </a:lnTo>
                  <a:lnTo>
                    <a:pt x="2994" y="630"/>
                  </a:lnTo>
                  <a:lnTo>
                    <a:pt x="2423" y="808"/>
                  </a:lnTo>
                  <a:lnTo>
                    <a:pt x="1891" y="1005"/>
                  </a:lnTo>
                  <a:lnTo>
                    <a:pt x="1419" y="1221"/>
                  </a:lnTo>
                  <a:lnTo>
                    <a:pt x="1005" y="1438"/>
                  </a:lnTo>
                  <a:lnTo>
                    <a:pt x="828" y="1556"/>
                  </a:lnTo>
                  <a:lnTo>
                    <a:pt x="650" y="1674"/>
                  </a:lnTo>
                  <a:lnTo>
                    <a:pt x="512" y="1812"/>
                  </a:lnTo>
                  <a:lnTo>
                    <a:pt x="375" y="1931"/>
                  </a:lnTo>
                  <a:lnTo>
                    <a:pt x="276" y="2068"/>
                  </a:lnTo>
                  <a:lnTo>
                    <a:pt x="178" y="2206"/>
                  </a:lnTo>
                  <a:lnTo>
                    <a:pt x="99" y="2344"/>
                  </a:lnTo>
                  <a:lnTo>
                    <a:pt x="59" y="2482"/>
                  </a:lnTo>
                  <a:lnTo>
                    <a:pt x="20" y="2620"/>
                  </a:lnTo>
                  <a:lnTo>
                    <a:pt x="0" y="2758"/>
                  </a:lnTo>
                  <a:lnTo>
                    <a:pt x="20" y="2896"/>
                  </a:lnTo>
                  <a:lnTo>
                    <a:pt x="59" y="3053"/>
                  </a:lnTo>
                  <a:lnTo>
                    <a:pt x="99" y="3191"/>
                  </a:lnTo>
                  <a:lnTo>
                    <a:pt x="178" y="3329"/>
                  </a:lnTo>
                  <a:lnTo>
                    <a:pt x="276" y="3447"/>
                  </a:lnTo>
                  <a:lnTo>
                    <a:pt x="375" y="3585"/>
                  </a:lnTo>
                  <a:lnTo>
                    <a:pt x="512" y="3723"/>
                  </a:lnTo>
                  <a:lnTo>
                    <a:pt x="650" y="3841"/>
                  </a:lnTo>
                  <a:lnTo>
                    <a:pt x="828" y="3959"/>
                  </a:lnTo>
                  <a:lnTo>
                    <a:pt x="1005" y="4078"/>
                  </a:lnTo>
                  <a:lnTo>
                    <a:pt x="1419" y="4314"/>
                  </a:lnTo>
                  <a:lnTo>
                    <a:pt x="1891" y="4531"/>
                  </a:lnTo>
                  <a:lnTo>
                    <a:pt x="2423" y="4728"/>
                  </a:lnTo>
                  <a:lnTo>
                    <a:pt x="2994" y="4905"/>
                  </a:lnTo>
                  <a:lnTo>
                    <a:pt x="3644" y="5063"/>
                  </a:lnTo>
                  <a:lnTo>
                    <a:pt x="4314" y="5200"/>
                  </a:lnTo>
                  <a:lnTo>
                    <a:pt x="5043" y="5319"/>
                  </a:lnTo>
                  <a:lnTo>
                    <a:pt x="5792" y="5417"/>
                  </a:lnTo>
                  <a:lnTo>
                    <a:pt x="6579" y="5476"/>
                  </a:lnTo>
                  <a:lnTo>
                    <a:pt x="7407" y="5516"/>
                  </a:lnTo>
                  <a:lnTo>
                    <a:pt x="8234" y="5535"/>
                  </a:lnTo>
                  <a:lnTo>
                    <a:pt x="9081" y="5516"/>
                  </a:lnTo>
                  <a:lnTo>
                    <a:pt x="9908" y="5476"/>
                  </a:lnTo>
                  <a:lnTo>
                    <a:pt x="10696" y="5417"/>
                  </a:lnTo>
                  <a:lnTo>
                    <a:pt x="11445" y="5319"/>
                  </a:lnTo>
                  <a:lnTo>
                    <a:pt x="12174" y="5200"/>
                  </a:lnTo>
                  <a:lnTo>
                    <a:pt x="12843" y="5063"/>
                  </a:lnTo>
                  <a:lnTo>
                    <a:pt x="13474" y="4905"/>
                  </a:lnTo>
                  <a:lnTo>
                    <a:pt x="14065" y="4728"/>
                  </a:lnTo>
                  <a:lnTo>
                    <a:pt x="14597" y="4531"/>
                  </a:lnTo>
                  <a:lnTo>
                    <a:pt x="15069" y="4314"/>
                  </a:lnTo>
                  <a:lnTo>
                    <a:pt x="15483" y="4078"/>
                  </a:lnTo>
                  <a:lnTo>
                    <a:pt x="15660" y="3959"/>
                  </a:lnTo>
                  <a:lnTo>
                    <a:pt x="15818" y="3841"/>
                  </a:lnTo>
                  <a:lnTo>
                    <a:pt x="15975" y="3723"/>
                  </a:lnTo>
                  <a:lnTo>
                    <a:pt x="16094" y="3585"/>
                  </a:lnTo>
                  <a:lnTo>
                    <a:pt x="16212" y="3447"/>
                  </a:lnTo>
                  <a:lnTo>
                    <a:pt x="16310" y="3329"/>
                  </a:lnTo>
                  <a:lnTo>
                    <a:pt x="16369" y="3191"/>
                  </a:lnTo>
                  <a:lnTo>
                    <a:pt x="16429" y="3053"/>
                  </a:lnTo>
                  <a:lnTo>
                    <a:pt x="16468" y="2896"/>
                  </a:lnTo>
                  <a:lnTo>
                    <a:pt x="16468" y="2758"/>
                  </a:lnTo>
                  <a:lnTo>
                    <a:pt x="16468" y="2620"/>
                  </a:lnTo>
                  <a:lnTo>
                    <a:pt x="16429" y="2482"/>
                  </a:lnTo>
                  <a:lnTo>
                    <a:pt x="16369" y="2344"/>
                  </a:lnTo>
                  <a:lnTo>
                    <a:pt x="16310" y="2206"/>
                  </a:lnTo>
                  <a:lnTo>
                    <a:pt x="16212" y="2068"/>
                  </a:lnTo>
                  <a:lnTo>
                    <a:pt x="16094" y="1931"/>
                  </a:lnTo>
                  <a:lnTo>
                    <a:pt x="15975" y="1812"/>
                  </a:lnTo>
                  <a:lnTo>
                    <a:pt x="15818" y="1674"/>
                  </a:lnTo>
                  <a:lnTo>
                    <a:pt x="15660" y="1556"/>
                  </a:lnTo>
                  <a:lnTo>
                    <a:pt x="15483" y="1438"/>
                  </a:lnTo>
                  <a:lnTo>
                    <a:pt x="15069" y="1221"/>
                  </a:lnTo>
                  <a:lnTo>
                    <a:pt x="14597" y="1005"/>
                  </a:lnTo>
                  <a:lnTo>
                    <a:pt x="14065" y="808"/>
                  </a:lnTo>
                  <a:lnTo>
                    <a:pt x="13474" y="630"/>
                  </a:lnTo>
                  <a:lnTo>
                    <a:pt x="12843" y="473"/>
                  </a:lnTo>
                  <a:lnTo>
                    <a:pt x="12174" y="315"/>
                  </a:lnTo>
                  <a:lnTo>
                    <a:pt x="11445" y="217"/>
                  </a:lnTo>
                  <a:lnTo>
                    <a:pt x="10696" y="118"/>
                  </a:lnTo>
                  <a:lnTo>
                    <a:pt x="9908" y="39"/>
                  </a:lnTo>
                  <a:lnTo>
                    <a:pt x="9081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1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025" y="0"/>
                  </a:move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A3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1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fill="none" extrusionOk="0">
                  <a:moveTo>
                    <a:pt x="848" y="2719"/>
                  </a:move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lnTo>
                    <a:pt x="1025" y="0"/>
                  </a:ln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1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extrusionOk="0">
                  <a:moveTo>
                    <a:pt x="92" y="10053"/>
                  </a:moveTo>
                  <a:lnTo>
                    <a:pt x="98" y="10125"/>
                  </a:lnTo>
                  <a:lnTo>
                    <a:pt x="98" y="10106"/>
                  </a:lnTo>
                  <a:lnTo>
                    <a:pt x="92" y="10053"/>
                  </a:lnTo>
                  <a:close/>
                  <a:moveTo>
                    <a:pt x="1536" y="13809"/>
                  </a:moveTo>
                  <a:lnTo>
                    <a:pt x="1674" y="14006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536" y="13809"/>
                  </a:lnTo>
                  <a:close/>
                  <a:moveTo>
                    <a:pt x="1674" y="14006"/>
                  </a:moveTo>
                  <a:lnTo>
                    <a:pt x="1891" y="14282"/>
                  </a:lnTo>
                  <a:lnTo>
                    <a:pt x="1891" y="14282"/>
                  </a:lnTo>
                  <a:lnTo>
                    <a:pt x="1832" y="14203"/>
                  </a:lnTo>
                  <a:lnTo>
                    <a:pt x="1812" y="14163"/>
                  </a:lnTo>
                  <a:lnTo>
                    <a:pt x="1773" y="14124"/>
                  </a:lnTo>
                  <a:lnTo>
                    <a:pt x="1674" y="14006"/>
                  </a:lnTo>
                  <a:close/>
                  <a:moveTo>
                    <a:pt x="8510" y="0"/>
                  </a:moveTo>
                  <a:lnTo>
                    <a:pt x="811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6" y="9137"/>
                  </a:lnTo>
                  <a:lnTo>
                    <a:pt x="6" y="9137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92" y="10053"/>
                  </a:lnTo>
                  <a:lnTo>
                    <a:pt x="92" y="10053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591" y="8096"/>
                  </a:lnTo>
                  <a:lnTo>
                    <a:pt x="1753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8904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1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fill="none" extrusionOk="0">
                  <a:moveTo>
                    <a:pt x="17591" y="8096"/>
                  </a:moveTo>
                  <a:lnTo>
                    <a:pt x="17531" y="7584"/>
                  </a:lnTo>
                  <a:lnTo>
                    <a:pt x="1755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783" y="5023"/>
                  </a:lnTo>
                  <a:lnTo>
                    <a:pt x="16783" y="5023"/>
                  </a:lnTo>
                  <a:lnTo>
                    <a:pt x="16783" y="504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9278" y="20"/>
                  </a:lnTo>
                  <a:lnTo>
                    <a:pt x="8904" y="0"/>
                  </a:lnTo>
                  <a:lnTo>
                    <a:pt x="8746" y="0"/>
                  </a:lnTo>
                  <a:lnTo>
                    <a:pt x="8746" y="0"/>
                  </a:lnTo>
                  <a:lnTo>
                    <a:pt x="8726" y="0"/>
                  </a:lnTo>
                  <a:lnTo>
                    <a:pt x="8726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549" y="0"/>
                  </a:lnTo>
                  <a:lnTo>
                    <a:pt x="8549" y="0"/>
                  </a:lnTo>
                  <a:lnTo>
                    <a:pt x="8510" y="0"/>
                  </a:lnTo>
                  <a:lnTo>
                    <a:pt x="8510" y="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79" y="754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096"/>
                  </a:lnTo>
                  <a:lnTo>
                    <a:pt x="20" y="8096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0" y="9101"/>
                  </a:lnTo>
                  <a:lnTo>
                    <a:pt x="20" y="9219"/>
                  </a:lnTo>
                  <a:lnTo>
                    <a:pt x="20" y="9219"/>
                  </a:lnTo>
                  <a:lnTo>
                    <a:pt x="0" y="9062"/>
                  </a:lnTo>
                  <a:lnTo>
                    <a:pt x="0" y="9062"/>
                  </a:lnTo>
                  <a:lnTo>
                    <a:pt x="39" y="9554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59" y="9790"/>
                  </a:lnTo>
                  <a:lnTo>
                    <a:pt x="98" y="10106"/>
                  </a:lnTo>
                  <a:lnTo>
                    <a:pt x="98" y="10106"/>
                  </a:lnTo>
                  <a:lnTo>
                    <a:pt x="98" y="10125"/>
                  </a:lnTo>
                  <a:lnTo>
                    <a:pt x="98" y="10125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596" y="13868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773" y="14124"/>
                  </a:lnTo>
                  <a:lnTo>
                    <a:pt x="1773" y="14124"/>
                  </a:lnTo>
                  <a:lnTo>
                    <a:pt x="1812" y="14163"/>
                  </a:lnTo>
                  <a:lnTo>
                    <a:pt x="1832" y="14203"/>
                  </a:lnTo>
                  <a:lnTo>
                    <a:pt x="1832" y="14203"/>
                  </a:lnTo>
                  <a:lnTo>
                    <a:pt x="1891" y="14282"/>
                  </a:lnTo>
                  <a:lnTo>
                    <a:pt x="1891" y="14282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536" y="13809"/>
                  </a:lnTo>
                  <a:lnTo>
                    <a:pt x="1536" y="13809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466" y="17532"/>
                  </a:lnTo>
                  <a:lnTo>
                    <a:pt x="7485" y="17532"/>
                  </a:lnTo>
                  <a:lnTo>
                    <a:pt x="7485" y="17532"/>
                  </a:lnTo>
                  <a:lnTo>
                    <a:pt x="7525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8726" y="17630"/>
                  </a:lnTo>
                  <a:lnTo>
                    <a:pt x="8726" y="17630"/>
                  </a:lnTo>
                  <a:lnTo>
                    <a:pt x="9041" y="17630"/>
                  </a:lnTo>
                  <a:lnTo>
                    <a:pt x="9041" y="17630"/>
                  </a:lnTo>
                  <a:lnTo>
                    <a:pt x="9199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298" y="17611"/>
                  </a:lnTo>
                  <a:lnTo>
                    <a:pt x="9298" y="17611"/>
                  </a:lnTo>
                  <a:lnTo>
                    <a:pt x="9337" y="17611"/>
                  </a:lnTo>
                  <a:lnTo>
                    <a:pt x="9337" y="17611"/>
                  </a:lnTo>
                  <a:lnTo>
                    <a:pt x="9376" y="17611"/>
                  </a:lnTo>
                  <a:lnTo>
                    <a:pt x="9376" y="17611"/>
                  </a:lnTo>
                  <a:lnTo>
                    <a:pt x="9258" y="17611"/>
                  </a:lnTo>
                  <a:lnTo>
                    <a:pt x="9514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692" y="17591"/>
                  </a:lnTo>
                  <a:lnTo>
                    <a:pt x="9711" y="1759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630" y="8845"/>
                  </a:lnTo>
                  <a:lnTo>
                    <a:pt x="17591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1"/>
            <p:cNvSpPr/>
            <p:nvPr/>
          </p:nvSpPr>
          <p:spPr>
            <a:xfrm>
              <a:off x="1547625" y="2427075"/>
              <a:ext cx="400400" cy="243800"/>
            </a:xfrm>
            <a:custGeom>
              <a:avLst/>
              <a:gdLst/>
              <a:ahLst/>
              <a:cxnLst/>
              <a:rect l="l" t="t" r="r" b="b"/>
              <a:pathLst>
                <a:path w="16016" h="9752" extrusionOk="0">
                  <a:moveTo>
                    <a:pt x="72" y="2837"/>
                  </a:moveTo>
                  <a:lnTo>
                    <a:pt x="80" y="2916"/>
                  </a:lnTo>
                  <a:lnTo>
                    <a:pt x="80" y="2896"/>
                  </a:lnTo>
                  <a:lnTo>
                    <a:pt x="72" y="2837"/>
                  </a:lnTo>
                  <a:close/>
                  <a:moveTo>
                    <a:pt x="1439" y="6324"/>
                  </a:moveTo>
                  <a:lnTo>
                    <a:pt x="1518" y="6442"/>
                  </a:lnTo>
                  <a:lnTo>
                    <a:pt x="1554" y="6489"/>
                  </a:lnTo>
                  <a:lnTo>
                    <a:pt x="1554" y="6489"/>
                  </a:lnTo>
                  <a:lnTo>
                    <a:pt x="1537" y="6462"/>
                  </a:lnTo>
                  <a:lnTo>
                    <a:pt x="1439" y="6324"/>
                  </a:lnTo>
                  <a:lnTo>
                    <a:pt x="1439" y="6324"/>
                  </a:lnTo>
                  <a:close/>
                  <a:moveTo>
                    <a:pt x="1554" y="6489"/>
                  </a:moveTo>
                  <a:lnTo>
                    <a:pt x="1596" y="6560"/>
                  </a:lnTo>
                  <a:lnTo>
                    <a:pt x="1636" y="6600"/>
                  </a:lnTo>
                  <a:lnTo>
                    <a:pt x="1649" y="6613"/>
                  </a:lnTo>
                  <a:lnTo>
                    <a:pt x="1649" y="6613"/>
                  </a:lnTo>
                  <a:lnTo>
                    <a:pt x="1554" y="6489"/>
                  </a:lnTo>
                  <a:close/>
                  <a:moveTo>
                    <a:pt x="1649" y="6613"/>
                  </a:moveTo>
                  <a:lnTo>
                    <a:pt x="1715" y="6698"/>
                  </a:lnTo>
                  <a:lnTo>
                    <a:pt x="1675" y="6639"/>
                  </a:lnTo>
                  <a:lnTo>
                    <a:pt x="1649" y="6613"/>
                  </a:lnTo>
                  <a:close/>
                  <a:moveTo>
                    <a:pt x="5182" y="9239"/>
                  </a:moveTo>
                  <a:lnTo>
                    <a:pt x="5241" y="9259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182" y="9239"/>
                  </a:lnTo>
                  <a:close/>
                  <a:moveTo>
                    <a:pt x="8767" y="1"/>
                  </a:moveTo>
                  <a:lnTo>
                    <a:pt x="8097" y="20"/>
                  </a:lnTo>
                  <a:lnTo>
                    <a:pt x="7407" y="60"/>
                  </a:lnTo>
                  <a:lnTo>
                    <a:pt x="6738" y="119"/>
                  </a:lnTo>
                  <a:lnTo>
                    <a:pt x="6068" y="178"/>
                  </a:lnTo>
                  <a:lnTo>
                    <a:pt x="5418" y="257"/>
                  </a:lnTo>
                  <a:lnTo>
                    <a:pt x="4177" y="454"/>
                  </a:lnTo>
                  <a:lnTo>
                    <a:pt x="3054" y="651"/>
                  </a:lnTo>
                  <a:lnTo>
                    <a:pt x="2050" y="867"/>
                  </a:lnTo>
                  <a:lnTo>
                    <a:pt x="1203" y="1045"/>
                  </a:lnTo>
                  <a:lnTo>
                    <a:pt x="572" y="1202"/>
                  </a:lnTo>
                  <a:lnTo>
                    <a:pt x="1" y="1360"/>
                  </a:lnTo>
                  <a:lnTo>
                    <a:pt x="1" y="1439"/>
                  </a:lnTo>
                  <a:lnTo>
                    <a:pt x="1" y="1557"/>
                  </a:lnTo>
                  <a:lnTo>
                    <a:pt x="1" y="1636"/>
                  </a:lnTo>
                  <a:lnTo>
                    <a:pt x="1" y="1695"/>
                  </a:lnTo>
                  <a:lnTo>
                    <a:pt x="1" y="1852"/>
                  </a:lnTo>
                  <a:lnTo>
                    <a:pt x="1" y="1931"/>
                  </a:lnTo>
                  <a:lnTo>
                    <a:pt x="1" y="1951"/>
                  </a:lnTo>
                  <a:lnTo>
                    <a:pt x="21" y="2384"/>
                  </a:lnTo>
                  <a:lnTo>
                    <a:pt x="21" y="2443"/>
                  </a:lnTo>
                  <a:lnTo>
                    <a:pt x="21" y="2463"/>
                  </a:lnTo>
                  <a:lnTo>
                    <a:pt x="40" y="2542"/>
                  </a:lnTo>
                  <a:lnTo>
                    <a:pt x="40" y="2601"/>
                  </a:lnTo>
                  <a:lnTo>
                    <a:pt x="72" y="2837"/>
                  </a:lnTo>
                  <a:lnTo>
                    <a:pt x="60" y="2719"/>
                  </a:lnTo>
                  <a:lnTo>
                    <a:pt x="119" y="3133"/>
                  </a:lnTo>
                  <a:lnTo>
                    <a:pt x="119" y="3093"/>
                  </a:lnTo>
                  <a:lnTo>
                    <a:pt x="139" y="3212"/>
                  </a:lnTo>
                  <a:lnTo>
                    <a:pt x="139" y="3251"/>
                  </a:lnTo>
                  <a:lnTo>
                    <a:pt x="257" y="3704"/>
                  </a:lnTo>
                  <a:lnTo>
                    <a:pt x="375" y="4157"/>
                  </a:lnTo>
                  <a:lnTo>
                    <a:pt x="552" y="4689"/>
                  </a:lnTo>
                  <a:lnTo>
                    <a:pt x="572" y="4709"/>
                  </a:lnTo>
                  <a:lnTo>
                    <a:pt x="572" y="4728"/>
                  </a:lnTo>
                  <a:lnTo>
                    <a:pt x="592" y="4787"/>
                  </a:lnTo>
                  <a:lnTo>
                    <a:pt x="789" y="5221"/>
                  </a:lnTo>
                  <a:lnTo>
                    <a:pt x="1006" y="5634"/>
                  </a:lnTo>
                  <a:lnTo>
                    <a:pt x="1006" y="5654"/>
                  </a:lnTo>
                  <a:lnTo>
                    <a:pt x="1025" y="5654"/>
                  </a:lnTo>
                  <a:lnTo>
                    <a:pt x="1084" y="5753"/>
                  </a:lnTo>
                  <a:lnTo>
                    <a:pt x="1104" y="5792"/>
                  </a:lnTo>
                  <a:lnTo>
                    <a:pt x="1143" y="5871"/>
                  </a:lnTo>
                  <a:lnTo>
                    <a:pt x="1183" y="5930"/>
                  </a:lnTo>
                  <a:lnTo>
                    <a:pt x="1301" y="6127"/>
                  </a:lnTo>
                  <a:lnTo>
                    <a:pt x="1321" y="6166"/>
                  </a:lnTo>
                  <a:lnTo>
                    <a:pt x="1439" y="6324"/>
                  </a:lnTo>
                  <a:lnTo>
                    <a:pt x="1439" y="6324"/>
                  </a:lnTo>
                  <a:lnTo>
                    <a:pt x="1400" y="6265"/>
                  </a:lnTo>
                  <a:lnTo>
                    <a:pt x="1695" y="6659"/>
                  </a:lnTo>
                  <a:lnTo>
                    <a:pt x="1990" y="7033"/>
                  </a:lnTo>
                  <a:lnTo>
                    <a:pt x="2010" y="7053"/>
                  </a:lnTo>
                  <a:lnTo>
                    <a:pt x="2365" y="7427"/>
                  </a:lnTo>
                  <a:lnTo>
                    <a:pt x="2384" y="7447"/>
                  </a:lnTo>
                  <a:lnTo>
                    <a:pt x="2404" y="7466"/>
                  </a:lnTo>
                  <a:lnTo>
                    <a:pt x="2424" y="7486"/>
                  </a:lnTo>
                  <a:lnTo>
                    <a:pt x="2444" y="7506"/>
                  </a:lnTo>
                  <a:lnTo>
                    <a:pt x="2601" y="7644"/>
                  </a:lnTo>
                  <a:lnTo>
                    <a:pt x="2522" y="7585"/>
                  </a:lnTo>
                  <a:lnTo>
                    <a:pt x="2522" y="7585"/>
                  </a:lnTo>
                  <a:lnTo>
                    <a:pt x="2581" y="7644"/>
                  </a:lnTo>
                  <a:lnTo>
                    <a:pt x="2621" y="7683"/>
                  </a:lnTo>
                  <a:lnTo>
                    <a:pt x="2700" y="7742"/>
                  </a:lnTo>
                  <a:lnTo>
                    <a:pt x="2719" y="7762"/>
                  </a:lnTo>
                  <a:lnTo>
                    <a:pt x="2759" y="7801"/>
                  </a:lnTo>
                  <a:lnTo>
                    <a:pt x="2798" y="7821"/>
                  </a:lnTo>
                  <a:lnTo>
                    <a:pt x="2877" y="7880"/>
                  </a:lnTo>
                  <a:lnTo>
                    <a:pt x="2936" y="7939"/>
                  </a:lnTo>
                  <a:lnTo>
                    <a:pt x="3448" y="8333"/>
                  </a:lnTo>
                  <a:lnTo>
                    <a:pt x="3488" y="8353"/>
                  </a:lnTo>
                  <a:lnTo>
                    <a:pt x="3901" y="8629"/>
                  </a:lnTo>
                  <a:lnTo>
                    <a:pt x="4433" y="8904"/>
                  </a:lnTo>
                  <a:lnTo>
                    <a:pt x="4847" y="9101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260" y="9259"/>
                  </a:lnTo>
                  <a:lnTo>
                    <a:pt x="5280" y="9279"/>
                  </a:lnTo>
                  <a:lnTo>
                    <a:pt x="5319" y="9279"/>
                  </a:lnTo>
                  <a:lnTo>
                    <a:pt x="5339" y="9298"/>
                  </a:lnTo>
                  <a:lnTo>
                    <a:pt x="5713" y="9416"/>
                  </a:lnTo>
                  <a:lnTo>
                    <a:pt x="6107" y="9535"/>
                  </a:lnTo>
                  <a:lnTo>
                    <a:pt x="6462" y="9613"/>
                  </a:lnTo>
                  <a:lnTo>
                    <a:pt x="6560" y="9613"/>
                  </a:lnTo>
                  <a:lnTo>
                    <a:pt x="6797" y="9673"/>
                  </a:lnTo>
                  <a:lnTo>
                    <a:pt x="6895" y="9673"/>
                  </a:lnTo>
                  <a:lnTo>
                    <a:pt x="7230" y="9712"/>
                  </a:lnTo>
                  <a:lnTo>
                    <a:pt x="7644" y="9751"/>
                  </a:lnTo>
                  <a:lnTo>
                    <a:pt x="8511" y="9751"/>
                  </a:lnTo>
                  <a:lnTo>
                    <a:pt x="8550" y="9732"/>
                  </a:lnTo>
                  <a:lnTo>
                    <a:pt x="8668" y="9732"/>
                  </a:lnTo>
                  <a:lnTo>
                    <a:pt x="8845" y="9712"/>
                  </a:lnTo>
                  <a:lnTo>
                    <a:pt x="9023" y="9692"/>
                  </a:lnTo>
                  <a:lnTo>
                    <a:pt x="9102" y="9692"/>
                  </a:lnTo>
                  <a:lnTo>
                    <a:pt x="9220" y="9673"/>
                  </a:lnTo>
                  <a:lnTo>
                    <a:pt x="9338" y="9653"/>
                  </a:lnTo>
                  <a:lnTo>
                    <a:pt x="9377" y="9653"/>
                  </a:lnTo>
                  <a:lnTo>
                    <a:pt x="9417" y="9633"/>
                  </a:lnTo>
                  <a:lnTo>
                    <a:pt x="9535" y="9613"/>
                  </a:lnTo>
                  <a:lnTo>
                    <a:pt x="9771" y="9574"/>
                  </a:lnTo>
                  <a:lnTo>
                    <a:pt x="9791" y="9554"/>
                  </a:lnTo>
                  <a:lnTo>
                    <a:pt x="10047" y="9495"/>
                  </a:lnTo>
                  <a:lnTo>
                    <a:pt x="10323" y="9416"/>
                  </a:lnTo>
                  <a:lnTo>
                    <a:pt x="10658" y="9318"/>
                  </a:lnTo>
                  <a:lnTo>
                    <a:pt x="11012" y="9180"/>
                  </a:lnTo>
                  <a:lnTo>
                    <a:pt x="11091" y="9160"/>
                  </a:lnTo>
                  <a:lnTo>
                    <a:pt x="11386" y="9023"/>
                  </a:lnTo>
                  <a:lnTo>
                    <a:pt x="11485" y="8983"/>
                  </a:lnTo>
                  <a:lnTo>
                    <a:pt x="11564" y="8924"/>
                  </a:lnTo>
                  <a:lnTo>
                    <a:pt x="11958" y="8727"/>
                  </a:lnTo>
                  <a:lnTo>
                    <a:pt x="12293" y="8530"/>
                  </a:lnTo>
                  <a:lnTo>
                    <a:pt x="12450" y="8432"/>
                  </a:lnTo>
                  <a:lnTo>
                    <a:pt x="12529" y="8372"/>
                  </a:lnTo>
                  <a:lnTo>
                    <a:pt x="12608" y="8313"/>
                  </a:lnTo>
                  <a:lnTo>
                    <a:pt x="12726" y="8235"/>
                  </a:lnTo>
                  <a:lnTo>
                    <a:pt x="12962" y="8057"/>
                  </a:lnTo>
                  <a:lnTo>
                    <a:pt x="12982" y="8038"/>
                  </a:lnTo>
                  <a:lnTo>
                    <a:pt x="13002" y="8038"/>
                  </a:lnTo>
                  <a:lnTo>
                    <a:pt x="13140" y="7900"/>
                  </a:lnTo>
                  <a:lnTo>
                    <a:pt x="13396" y="7703"/>
                  </a:lnTo>
                  <a:lnTo>
                    <a:pt x="13494" y="7604"/>
                  </a:lnTo>
                  <a:lnTo>
                    <a:pt x="13534" y="7565"/>
                  </a:lnTo>
                  <a:lnTo>
                    <a:pt x="13711" y="7407"/>
                  </a:lnTo>
                  <a:lnTo>
                    <a:pt x="13888" y="7210"/>
                  </a:lnTo>
                  <a:lnTo>
                    <a:pt x="13947" y="7151"/>
                  </a:lnTo>
                  <a:lnTo>
                    <a:pt x="14164" y="6915"/>
                  </a:lnTo>
                  <a:lnTo>
                    <a:pt x="14381" y="6639"/>
                  </a:lnTo>
                  <a:lnTo>
                    <a:pt x="14440" y="6560"/>
                  </a:lnTo>
                  <a:lnTo>
                    <a:pt x="14735" y="6127"/>
                  </a:lnTo>
                  <a:lnTo>
                    <a:pt x="14991" y="5733"/>
                  </a:lnTo>
                  <a:lnTo>
                    <a:pt x="15050" y="5634"/>
                  </a:lnTo>
                  <a:lnTo>
                    <a:pt x="15188" y="5339"/>
                  </a:lnTo>
                  <a:lnTo>
                    <a:pt x="15208" y="5319"/>
                  </a:lnTo>
                  <a:lnTo>
                    <a:pt x="15247" y="5260"/>
                  </a:lnTo>
                  <a:lnTo>
                    <a:pt x="15306" y="5103"/>
                  </a:lnTo>
                  <a:lnTo>
                    <a:pt x="15503" y="4669"/>
                  </a:lnTo>
                  <a:lnTo>
                    <a:pt x="15543" y="4590"/>
                  </a:lnTo>
                  <a:lnTo>
                    <a:pt x="15543" y="4551"/>
                  </a:lnTo>
                  <a:lnTo>
                    <a:pt x="15543" y="4531"/>
                  </a:lnTo>
                  <a:lnTo>
                    <a:pt x="15641" y="4256"/>
                  </a:lnTo>
                  <a:lnTo>
                    <a:pt x="15740" y="3980"/>
                  </a:lnTo>
                  <a:lnTo>
                    <a:pt x="15858" y="3527"/>
                  </a:lnTo>
                  <a:lnTo>
                    <a:pt x="15858" y="3487"/>
                  </a:lnTo>
                  <a:lnTo>
                    <a:pt x="15878" y="3389"/>
                  </a:lnTo>
                  <a:lnTo>
                    <a:pt x="15878" y="3369"/>
                  </a:lnTo>
                  <a:lnTo>
                    <a:pt x="15937" y="3034"/>
                  </a:lnTo>
                  <a:lnTo>
                    <a:pt x="15996" y="2719"/>
                  </a:lnTo>
                  <a:lnTo>
                    <a:pt x="16016" y="2404"/>
                  </a:lnTo>
                  <a:lnTo>
                    <a:pt x="15858" y="2187"/>
                  </a:lnTo>
                  <a:lnTo>
                    <a:pt x="15681" y="1990"/>
                  </a:lnTo>
                  <a:lnTo>
                    <a:pt x="15484" y="1793"/>
                  </a:lnTo>
                  <a:lnTo>
                    <a:pt x="15287" y="1616"/>
                  </a:lnTo>
                  <a:lnTo>
                    <a:pt x="15070" y="1458"/>
                  </a:lnTo>
                  <a:lnTo>
                    <a:pt x="14834" y="1301"/>
                  </a:lnTo>
                  <a:lnTo>
                    <a:pt x="14597" y="1143"/>
                  </a:lnTo>
                  <a:lnTo>
                    <a:pt x="14341" y="1005"/>
                  </a:lnTo>
                  <a:lnTo>
                    <a:pt x="14085" y="887"/>
                  </a:lnTo>
                  <a:lnTo>
                    <a:pt x="13829" y="769"/>
                  </a:lnTo>
                  <a:lnTo>
                    <a:pt x="13278" y="572"/>
                  </a:lnTo>
                  <a:lnTo>
                    <a:pt x="12687" y="395"/>
                  </a:lnTo>
                  <a:lnTo>
                    <a:pt x="12076" y="257"/>
                  </a:lnTo>
                  <a:lnTo>
                    <a:pt x="11446" y="158"/>
                  </a:lnTo>
                  <a:lnTo>
                    <a:pt x="10796" y="80"/>
                  </a:lnTo>
                  <a:lnTo>
                    <a:pt x="10126" y="40"/>
                  </a:lnTo>
                  <a:lnTo>
                    <a:pt x="945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1"/>
            <p:cNvSpPr/>
            <p:nvPr/>
          </p:nvSpPr>
          <p:spPr>
            <a:xfrm>
              <a:off x="1548625" y="2398525"/>
              <a:ext cx="399400" cy="136425"/>
            </a:xfrm>
            <a:custGeom>
              <a:avLst/>
              <a:gdLst/>
              <a:ahLst/>
              <a:cxnLst/>
              <a:rect l="l" t="t" r="r" b="b"/>
              <a:pathLst>
                <a:path w="15976" h="5457" extrusionOk="0">
                  <a:moveTo>
                    <a:pt x="6461" y="0"/>
                  </a:moveTo>
                  <a:lnTo>
                    <a:pt x="5870" y="40"/>
                  </a:lnTo>
                  <a:lnTo>
                    <a:pt x="5279" y="99"/>
                  </a:lnTo>
                  <a:lnTo>
                    <a:pt x="4708" y="178"/>
                  </a:lnTo>
                  <a:lnTo>
                    <a:pt x="4157" y="276"/>
                  </a:lnTo>
                  <a:lnTo>
                    <a:pt x="3625" y="394"/>
                  </a:lnTo>
                  <a:lnTo>
                    <a:pt x="3093" y="552"/>
                  </a:lnTo>
                  <a:lnTo>
                    <a:pt x="2600" y="709"/>
                  </a:lnTo>
                  <a:lnTo>
                    <a:pt x="2147" y="887"/>
                  </a:lnTo>
                  <a:lnTo>
                    <a:pt x="1694" y="1084"/>
                  </a:lnTo>
                  <a:lnTo>
                    <a:pt x="1300" y="1320"/>
                  </a:lnTo>
                  <a:lnTo>
                    <a:pt x="926" y="1556"/>
                  </a:lnTo>
                  <a:lnTo>
                    <a:pt x="572" y="1812"/>
                  </a:lnTo>
                  <a:lnTo>
                    <a:pt x="276" y="2088"/>
                  </a:lnTo>
                  <a:lnTo>
                    <a:pt x="20" y="2384"/>
                  </a:lnTo>
                  <a:lnTo>
                    <a:pt x="0" y="2403"/>
                  </a:lnTo>
                  <a:lnTo>
                    <a:pt x="20" y="2443"/>
                  </a:lnTo>
                  <a:lnTo>
                    <a:pt x="20" y="2482"/>
                  </a:lnTo>
                  <a:lnTo>
                    <a:pt x="0" y="2482"/>
                  </a:lnTo>
                  <a:lnTo>
                    <a:pt x="394" y="2758"/>
                  </a:lnTo>
                  <a:lnTo>
                    <a:pt x="769" y="3014"/>
                  </a:lnTo>
                  <a:lnTo>
                    <a:pt x="1163" y="3250"/>
                  </a:lnTo>
                  <a:lnTo>
                    <a:pt x="1537" y="3487"/>
                  </a:lnTo>
                  <a:lnTo>
                    <a:pt x="2305" y="3881"/>
                  </a:lnTo>
                  <a:lnTo>
                    <a:pt x="3073" y="4235"/>
                  </a:lnTo>
                  <a:lnTo>
                    <a:pt x="3822" y="4551"/>
                  </a:lnTo>
                  <a:lnTo>
                    <a:pt x="4551" y="4807"/>
                  </a:lnTo>
                  <a:lnTo>
                    <a:pt x="5279" y="5004"/>
                  </a:lnTo>
                  <a:lnTo>
                    <a:pt x="5989" y="5181"/>
                  </a:lnTo>
                  <a:lnTo>
                    <a:pt x="6698" y="5299"/>
                  </a:lnTo>
                  <a:lnTo>
                    <a:pt x="7387" y="5378"/>
                  </a:lnTo>
                  <a:lnTo>
                    <a:pt x="8057" y="5437"/>
                  </a:lnTo>
                  <a:lnTo>
                    <a:pt x="8707" y="5457"/>
                  </a:lnTo>
                  <a:lnTo>
                    <a:pt x="9337" y="5437"/>
                  </a:lnTo>
                  <a:lnTo>
                    <a:pt x="9948" y="5417"/>
                  </a:lnTo>
                  <a:lnTo>
                    <a:pt x="10539" y="5358"/>
                  </a:lnTo>
                  <a:lnTo>
                    <a:pt x="11090" y="5279"/>
                  </a:lnTo>
                  <a:lnTo>
                    <a:pt x="11642" y="5181"/>
                  </a:lnTo>
                  <a:lnTo>
                    <a:pt x="12154" y="5063"/>
                  </a:lnTo>
                  <a:lnTo>
                    <a:pt x="12647" y="4944"/>
                  </a:lnTo>
                  <a:lnTo>
                    <a:pt x="13119" y="4807"/>
                  </a:lnTo>
                  <a:lnTo>
                    <a:pt x="13533" y="4669"/>
                  </a:lnTo>
                  <a:lnTo>
                    <a:pt x="13947" y="4531"/>
                  </a:lnTo>
                  <a:lnTo>
                    <a:pt x="14656" y="4255"/>
                  </a:lnTo>
                  <a:lnTo>
                    <a:pt x="15227" y="3999"/>
                  </a:lnTo>
                  <a:lnTo>
                    <a:pt x="15641" y="3763"/>
                  </a:lnTo>
                  <a:lnTo>
                    <a:pt x="15897" y="3625"/>
                  </a:lnTo>
                  <a:lnTo>
                    <a:pt x="15976" y="3546"/>
                  </a:lnTo>
                  <a:lnTo>
                    <a:pt x="15818" y="3329"/>
                  </a:lnTo>
                  <a:lnTo>
                    <a:pt x="15641" y="3132"/>
                  </a:lnTo>
                  <a:lnTo>
                    <a:pt x="15266" y="2719"/>
                  </a:lnTo>
                  <a:lnTo>
                    <a:pt x="14853" y="2364"/>
                  </a:lnTo>
                  <a:lnTo>
                    <a:pt x="14419" y="2009"/>
                  </a:lnTo>
                  <a:lnTo>
                    <a:pt x="13947" y="1714"/>
                  </a:lnTo>
                  <a:lnTo>
                    <a:pt x="13454" y="1419"/>
                  </a:lnTo>
                  <a:lnTo>
                    <a:pt x="12942" y="1162"/>
                  </a:lnTo>
                  <a:lnTo>
                    <a:pt x="12391" y="926"/>
                  </a:lnTo>
                  <a:lnTo>
                    <a:pt x="11839" y="729"/>
                  </a:lnTo>
                  <a:lnTo>
                    <a:pt x="11268" y="552"/>
                  </a:lnTo>
                  <a:lnTo>
                    <a:pt x="10677" y="394"/>
                  </a:lnTo>
                  <a:lnTo>
                    <a:pt x="10086" y="276"/>
                  </a:lnTo>
                  <a:lnTo>
                    <a:pt x="9495" y="158"/>
                  </a:lnTo>
                  <a:lnTo>
                    <a:pt x="8884" y="79"/>
                  </a:lnTo>
                  <a:lnTo>
                    <a:pt x="8274" y="40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1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extrusionOk="0">
                  <a:moveTo>
                    <a:pt x="4925" y="0"/>
                  </a:move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1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fill="none" extrusionOk="0">
                  <a:moveTo>
                    <a:pt x="8333" y="867"/>
                  </a:move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43"/>
                  </a:lnTo>
                  <a:lnTo>
                    <a:pt x="1" y="5023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1"/>
            <p:cNvSpPr/>
            <p:nvPr/>
          </p:nvSpPr>
          <p:spPr>
            <a:xfrm>
              <a:off x="1655475" y="2074475"/>
              <a:ext cx="187650" cy="108875"/>
            </a:xfrm>
            <a:custGeom>
              <a:avLst/>
              <a:gdLst/>
              <a:ahLst/>
              <a:cxnLst/>
              <a:rect l="l" t="t" r="r" b="b"/>
              <a:pathLst>
                <a:path w="7506" h="4355" extrusionOk="0">
                  <a:moveTo>
                    <a:pt x="3803" y="1"/>
                  </a:moveTo>
                  <a:lnTo>
                    <a:pt x="3448" y="20"/>
                  </a:lnTo>
                  <a:lnTo>
                    <a:pt x="3074" y="40"/>
                  </a:lnTo>
                  <a:lnTo>
                    <a:pt x="2739" y="80"/>
                  </a:lnTo>
                  <a:lnTo>
                    <a:pt x="2384" y="158"/>
                  </a:lnTo>
                  <a:lnTo>
                    <a:pt x="2049" y="237"/>
                  </a:lnTo>
                  <a:lnTo>
                    <a:pt x="1734" y="336"/>
                  </a:lnTo>
                  <a:lnTo>
                    <a:pt x="1419" y="474"/>
                  </a:lnTo>
                  <a:lnTo>
                    <a:pt x="1124" y="611"/>
                  </a:lnTo>
                  <a:lnTo>
                    <a:pt x="946" y="730"/>
                  </a:lnTo>
                  <a:lnTo>
                    <a:pt x="789" y="848"/>
                  </a:lnTo>
                  <a:lnTo>
                    <a:pt x="631" y="966"/>
                  </a:lnTo>
                  <a:lnTo>
                    <a:pt x="493" y="1084"/>
                  </a:lnTo>
                  <a:lnTo>
                    <a:pt x="375" y="1202"/>
                  </a:lnTo>
                  <a:lnTo>
                    <a:pt x="277" y="1340"/>
                  </a:lnTo>
                  <a:lnTo>
                    <a:pt x="198" y="1478"/>
                  </a:lnTo>
                  <a:lnTo>
                    <a:pt x="119" y="1616"/>
                  </a:lnTo>
                  <a:lnTo>
                    <a:pt x="60" y="1754"/>
                  </a:lnTo>
                  <a:lnTo>
                    <a:pt x="21" y="1892"/>
                  </a:lnTo>
                  <a:lnTo>
                    <a:pt x="1" y="2030"/>
                  </a:lnTo>
                  <a:lnTo>
                    <a:pt x="1" y="2168"/>
                  </a:lnTo>
                  <a:lnTo>
                    <a:pt x="1" y="2305"/>
                  </a:lnTo>
                  <a:lnTo>
                    <a:pt x="21" y="2443"/>
                  </a:lnTo>
                  <a:lnTo>
                    <a:pt x="60" y="2581"/>
                  </a:lnTo>
                  <a:lnTo>
                    <a:pt x="119" y="2719"/>
                  </a:lnTo>
                  <a:lnTo>
                    <a:pt x="218" y="2916"/>
                  </a:lnTo>
                  <a:lnTo>
                    <a:pt x="336" y="3093"/>
                  </a:lnTo>
                  <a:lnTo>
                    <a:pt x="493" y="3271"/>
                  </a:lnTo>
                  <a:lnTo>
                    <a:pt x="690" y="3428"/>
                  </a:lnTo>
                  <a:lnTo>
                    <a:pt x="868" y="3566"/>
                  </a:lnTo>
                  <a:lnTo>
                    <a:pt x="1065" y="3684"/>
                  </a:lnTo>
                  <a:lnTo>
                    <a:pt x="1340" y="3842"/>
                  </a:lnTo>
                  <a:lnTo>
                    <a:pt x="1636" y="3980"/>
                  </a:lnTo>
                  <a:lnTo>
                    <a:pt x="1951" y="4098"/>
                  </a:lnTo>
                  <a:lnTo>
                    <a:pt x="2286" y="4177"/>
                  </a:lnTo>
                  <a:lnTo>
                    <a:pt x="2621" y="4256"/>
                  </a:lnTo>
                  <a:lnTo>
                    <a:pt x="2975" y="4315"/>
                  </a:lnTo>
                  <a:lnTo>
                    <a:pt x="3330" y="4334"/>
                  </a:lnTo>
                  <a:lnTo>
                    <a:pt x="3684" y="4354"/>
                  </a:lnTo>
                  <a:lnTo>
                    <a:pt x="4059" y="4354"/>
                  </a:lnTo>
                  <a:lnTo>
                    <a:pt x="4413" y="4315"/>
                  </a:lnTo>
                  <a:lnTo>
                    <a:pt x="4768" y="4275"/>
                  </a:lnTo>
                  <a:lnTo>
                    <a:pt x="5103" y="4216"/>
                  </a:lnTo>
                  <a:lnTo>
                    <a:pt x="5438" y="4118"/>
                  </a:lnTo>
                  <a:lnTo>
                    <a:pt x="5772" y="4019"/>
                  </a:lnTo>
                  <a:lnTo>
                    <a:pt x="6068" y="3901"/>
                  </a:lnTo>
                  <a:lnTo>
                    <a:pt x="6363" y="3743"/>
                  </a:lnTo>
                  <a:lnTo>
                    <a:pt x="6600" y="3606"/>
                  </a:lnTo>
                  <a:lnTo>
                    <a:pt x="6797" y="3448"/>
                  </a:lnTo>
                  <a:lnTo>
                    <a:pt x="6994" y="3290"/>
                  </a:lnTo>
                  <a:lnTo>
                    <a:pt x="7151" y="3113"/>
                  </a:lnTo>
                  <a:lnTo>
                    <a:pt x="7269" y="2936"/>
                  </a:lnTo>
                  <a:lnTo>
                    <a:pt x="7368" y="2739"/>
                  </a:lnTo>
                  <a:lnTo>
                    <a:pt x="7427" y="2601"/>
                  </a:lnTo>
                  <a:lnTo>
                    <a:pt x="7466" y="2483"/>
                  </a:lnTo>
                  <a:lnTo>
                    <a:pt x="7486" y="2345"/>
                  </a:lnTo>
                  <a:lnTo>
                    <a:pt x="7506" y="2207"/>
                  </a:lnTo>
                  <a:lnTo>
                    <a:pt x="7486" y="2069"/>
                  </a:lnTo>
                  <a:lnTo>
                    <a:pt x="7466" y="1931"/>
                  </a:lnTo>
                  <a:lnTo>
                    <a:pt x="7427" y="1793"/>
                  </a:lnTo>
                  <a:lnTo>
                    <a:pt x="7388" y="1655"/>
                  </a:lnTo>
                  <a:lnTo>
                    <a:pt x="7329" y="1518"/>
                  </a:lnTo>
                  <a:lnTo>
                    <a:pt x="7230" y="1380"/>
                  </a:lnTo>
                  <a:lnTo>
                    <a:pt x="7151" y="1261"/>
                  </a:lnTo>
                  <a:lnTo>
                    <a:pt x="7033" y="1143"/>
                  </a:lnTo>
                  <a:lnTo>
                    <a:pt x="6915" y="1005"/>
                  </a:lnTo>
                  <a:lnTo>
                    <a:pt x="6757" y="887"/>
                  </a:lnTo>
                  <a:lnTo>
                    <a:pt x="6619" y="789"/>
                  </a:lnTo>
                  <a:lnTo>
                    <a:pt x="6442" y="671"/>
                  </a:lnTo>
                  <a:lnTo>
                    <a:pt x="6166" y="513"/>
                  </a:lnTo>
                  <a:lnTo>
                    <a:pt x="5851" y="395"/>
                  </a:lnTo>
                  <a:lnTo>
                    <a:pt x="5536" y="277"/>
                  </a:lnTo>
                  <a:lnTo>
                    <a:pt x="5201" y="178"/>
                  </a:lnTo>
                  <a:lnTo>
                    <a:pt x="4866" y="99"/>
                  </a:lnTo>
                  <a:lnTo>
                    <a:pt x="4512" y="60"/>
                  </a:lnTo>
                  <a:lnTo>
                    <a:pt x="4157" y="20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0" name="Google Shape;2520;p41"/>
          <p:cNvGrpSpPr/>
          <p:nvPr/>
        </p:nvGrpSpPr>
        <p:grpSpPr>
          <a:xfrm>
            <a:off x="2344179" y="3656991"/>
            <a:ext cx="491076" cy="475810"/>
            <a:chOff x="10401025" y="944500"/>
            <a:chExt cx="1235100" cy="1196704"/>
          </a:xfrm>
        </p:grpSpPr>
        <p:sp>
          <p:nvSpPr>
            <p:cNvPr id="2521" name="Google Shape;2521;p41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2" name="Google Shape;2522;p41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2523" name="Google Shape;2523;p41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1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1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1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41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41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1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1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292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44"/>
          <p:cNvSpPr txBox="1">
            <a:spLocks noGrp="1"/>
          </p:cNvSpPr>
          <p:nvPr>
            <p:ph type="title" idx="6"/>
          </p:nvPr>
        </p:nvSpPr>
        <p:spPr>
          <a:xfrm>
            <a:off x="4413439" y="88663"/>
            <a:ext cx="3386667" cy="8208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latin typeface="Montserrat" panose="00000500000000000000" pitchFamily="2" charset="-52"/>
              </a:rPr>
              <a:t>Історія атомної енергетики</a:t>
            </a:r>
            <a:endParaRPr lang="en-GB" dirty="0">
              <a:latin typeface="Montserrat" panose="00000500000000000000" pitchFamily="2" charset="-52"/>
            </a:endParaRPr>
          </a:p>
        </p:txBody>
      </p:sp>
      <p:sp>
        <p:nvSpPr>
          <p:cNvPr id="73" name="Google Shape;3051;p54">
            <a:extLst>
              <a:ext uri="{FF2B5EF4-FFF2-40B4-BE49-F238E27FC236}">
                <a16:creationId xmlns:a16="http://schemas.microsoft.com/office/drawing/2014/main" id="{1DAA0943-6454-4B46-B760-75588695B9E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06248" y="1009226"/>
            <a:ext cx="4201050" cy="4059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Ще у 1949 році Радянський Союз став другою країною після США, яка успішно випробувала атомну бомбу, і тому уряд СРСР прийняв рішення про будівництво першого цивільного атомного об'єкта атомної електростанції. Але й американці 1954 року був спущений на воду підводний човен “</a:t>
            </a:r>
            <a:r>
              <a:rPr lang="uk-UA" sz="1400" dirty="0" err="1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Наутілус</a:t>
            </a:r>
            <a:r>
              <a:rPr lang="uk-UA" sz="1400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”, який став першим транспортним засобом, керованим енергією атомного розпаду. </a:t>
            </a:r>
            <a:endParaRPr lang="en-US" sz="1400" dirty="0"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effectLst/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Проте в СРСР вже був готовий хід у відповідь. 1956 року на Ленінградському Суднобудівному Заводі був спущений на воду атомний криголам “Ленін”. Це були справжні перегони між США та Радянським Союзом. І коли дійшла черга до автомобілів, то першими тут знову відзначилися американці.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108856-4D3C-4F80-9377-EA9B3504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2" y="2513683"/>
            <a:ext cx="3598774" cy="2398597"/>
          </a:xfrm>
          <a:prstGeom prst="round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EF429C-5186-48A5-B3D9-EE834F52D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03" y="499067"/>
            <a:ext cx="3586243" cy="148843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61810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41"/>
          <p:cNvSpPr txBox="1">
            <a:spLocks noGrp="1"/>
          </p:cNvSpPr>
          <p:nvPr>
            <p:ph type="title"/>
          </p:nvPr>
        </p:nvSpPr>
        <p:spPr>
          <a:xfrm>
            <a:off x="3140890" y="2066860"/>
            <a:ext cx="5720611" cy="10877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600" dirty="0" err="1">
                <a:latin typeface="Montserrat" panose="00000500000000000000" pitchFamily="2" charset="-52"/>
              </a:rPr>
              <a:t>Проєкти</a:t>
            </a:r>
            <a:r>
              <a:rPr lang="uk-UA" sz="2600" dirty="0">
                <a:latin typeface="Montserrat" panose="00000500000000000000" pitchFamily="2" charset="-52"/>
              </a:rPr>
              <a:t> атомного автомобіля та пересувної АЕС</a:t>
            </a:r>
            <a:endParaRPr sz="2600" dirty="0">
              <a:latin typeface="Montserrat" panose="00000500000000000000" pitchFamily="2" charset="-52"/>
            </a:endParaRPr>
          </a:p>
        </p:txBody>
      </p:sp>
      <p:sp>
        <p:nvSpPr>
          <p:cNvPr id="2507" name="Google Shape;2507;p41"/>
          <p:cNvSpPr/>
          <p:nvPr/>
        </p:nvSpPr>
        <p:spPr>
          <a:xfrm>
            <a:off x="1869751" y="2066860"/>
            <a:ext cx="1009800" cy="1009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1"/>
          <p:cNvSpPr txBox="1">
            <a:spLocks noGrp="1"/>
          </p:cNvSpPr>
          <p:nvPr>
            <p:ph type="title" idx="2"/>
          </p:nvPr>
        </p:nvSpPr>
        <p:spPr>
          <a:xfrm>
            <a:off x="1871696" y="2068809"/>
            <a:ext cx="10059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6</a:t>
            </a:r>
            <a:endParaRPr dirty="0"/>
          </a:p>
        </p:txBody>
      </p:sp>
      <p:grpSp>
        <p:nvGrpSpPr>
          <p:cNvPr id="2509" name="Google Shape;2509;p41"/>
          <p:cNvGrpSpPr/>
          <p:nvPr/>
        </p:nvGrpSpPr>
        <p:grpSpPr>
          <a:xfrm>
            <a:off x="1391453" y="2749279"/>
            <a:ext cx="749848" cy="1182972"/>
            <a:chOff x="1527950" y="2052325"/>
            <a:chExt cx="440750" cy="695375"/>
          </a:xfrm>
        </p:grpSpPr>
        <p:sp>
          <p:nvSpPr>
            <p:cNvPr id="2510" name="Google Shape;2510;p41"/>
            <p:cNvSpPr/>
            <p:nvPr/>
          </p:nvSpPr>
          <p:spPr>
            <a:xfrm>
              <a:off x="1542225" y="2609300"/>
              <a:ext cx="411700" cy="138400"/>
            </a:xfrm>
            <a:custGeom>
              <a:avLst/>
              <a:gdLst/>
              <a:ahLst/>
              <a:cxnLst/>
              <a:rect l="l" t="t" r="r" b="b"/>
              <a:pathLst>
                <a:path w="16468" h="5536" extrusionOk="0">
                  <a:moveTo>
                    <a:pt x="7407" y="0"/>
                  </a:moveTo>
                  <a:lnTo>
                    <a:pt x="6579" y="39"/>
                  </a:lnTo>
                  <a:lnTo>
                    <a:pt x="5792" y="118"/>
                  </a:lnTo>
                  <a:lnTo>
                    <a:pt x="5043" y="217"/>
                  </a:lnTo>
                  <a:lnTo>
                    <a:pt x="4314" y="315"/>
                  </a:lnTo>
                  <a:lnTo>
                    <a:pt x="3644" y="473"/>
                  </a:lnTo>
                  <a:lnTo>
                    <a:pt x="2994" y="630"/>
                  </a:lnTo>
                  <a:lnTo>
                    <a:pt x="2423" y="808"/>
                  </a:lnTo>
                  <a:lnTo>
                    <a:pt x="1891" y="1005"/>
                  </a:lnTo>
                  <a:lnTo>
                    <a:pt x="1419" y="1221"/>
                  </a:lnTo>
                  <a:lnTo>
                    <a:pt x="1005" y="1438"/>
                  </a:lnTo>
                  <a:lnTo>
                    <a:pt x="828" y="1556"/>
                  </a:lnTo>
                  <a:lnTo>
                    <a:pt x="650" y="1674"/>
                  </a:lnTo>
                  <a:lnTo>
                    <a:pt x="512" y="1812"/>
                  </a:lnTo>
                  <a:lnTo>
                    <a:pt x="375" y="1931"/>
                  </a:lnTo>
                  <a:lnTo>
                    <a:pt x="276" y="2068"/>
                  </a:lnTo>
                  <a:lnTo>
                    <a:pt x="178" y="2206"/>
                  </a:lnTo>
                  <a:lnTo>
                    <a:pt x="99" y="2344"/>
                  </a:lnTo>
                  <a:lnTo>
                    <a:pt x="59" y="2482"/>
                  </a:lnTo>
                  <a:lnTo>
                    <a:pt x="20" y="2620"/>
                  </a:lnTo>
                  <a:lnTo>
                    <a:pt x="0" y="2758"/>
                  </a:lnTo>
                  <a:lnTo>
                    <a:pt x="20" y="2896"/>
                  </a:lnTo>
                  <a:lnTo>
                    <a:pt x="59" y="3053"/>
                  </a:lnTo>
                  <a:lnTo>
                    <a:pt x="99" y="3191"/>
                  </a:lnTo>
                  <a:lnTo>
                    <a:pt x="178" y="3329"/>
                  </a:lnTo>
                  <a:lnTo>
                    <a:pt x="276" y="3447"/>
                  </a:lnTo>
                  <a:lnTo>
                    <a:pt x="375" y="3585"/>
                  </a:lnTo>
                  <a:lnTo>
                    <a:pt x="512" y="3723"/>
                  </a:lnTo>
                  <a:lnTo>
                    <a:pt x="650" y="3841"/>
                  </a:lnTo>
                  <a:lnTo>
                    <a:pt x="828" y="3959"/>
                  </a:lnTo>
                  <a:lnTo>
                    <a:pt x="1005" y="4078"/>
                  </a:lnTo>
                  <a:lnTo>
                    <a:pt x="1419" y="4314"/>
                  </a:lnTo>
                  <a:lnTo>
                    <a:pt x="1891" y="4531"/>
                  </a:lnTo>
                  <a:lnTo>
                    <a:pt x="2423" y="4728"/>
                  </a:lnTo>
                  <a:lnTo>
                    <a:pt x="2994" y="4905"/>
                  </a:lnTo>
                  <a:lnTo>
                    <a:pt x="3644" y="5063"/>
                  </a:lnTo>
                  <a:lnTo>
                    <a:pt x="4314" y="5200"/>
                  </a:lnTo>
                  <a:lnTo>
                    <a:pt x="5043" y="5319"/>
                  </a:lnTo>
                  <a:lnTo>
                    <a:pt x="5792" y="5417"/>
                  </a:lnTo>
                  <a:lnTo>
                    <a:pt x="6579" y="5476"/>
                  </a:lnTo>
                  <a:lnTo>
                    <a:pt x="7407" y="5516"/>
                  </a:lnTo>
                  <a:lnTo>
                    <a:pt x="8234" y="5535"/>
                  </a:lnTo>
                  <a:lnTo>
                    <a:pt x="9081" y="5516"/>
                  </a:lnTo>
                  <a:lnTo>
                    <a:pt x="9908" y="5476"/>
                  </a:lnTo>
                  <a:lnTo>
                    <a:pt x="10696" y="5417"/>
                  </a:lnTo>
                  <a:lnTo>
                    <a:pt x="11445" y="5319"/>
                  </a:lnTo>
                  <a:lnTo>
                    <a:pt x="12174" y="5200"/>
                  </a:lnTo>
                  <a:lnTo>
                    <a:pt x="12843" y="5063"/>
                  </a:lnTo>
                  <a:lnTo>
                    <a:pt x="13474" y="4905"/>
                  </a:lnTo>
                  <a:lnTo>
                    <a:pt x="14065" y="4728"/>
                  </a:lnTo>
                  <a:lnTo>
                    <a:pt x="14597" y="4531"/>
                  </a:lnTo>
                  <a:lnTo>
                    <a:pt x="15069" y="4314"/>
                  </a:lnTo>
                  <a:lnTo>
                    <a:pt x="15483" y="4078"/>
                  </a:lnTo>
                  <a:lnTo>
                    <a:pt x="15660" y="3959"/>
                  </a:lnTo>
                  <a:lnTo>
                    <a:pt x="15818" y="3841"/>
                  </a:lnTo>
                  <a:lnTo>
                    <a:pt x="15975" y="3723"/>
                  </a:lnTo>
                  <a:lnTo>
                    <a:pt x="16094" y="3585"/>
                  </a:lnTo>
                  <a:lnTo>
                    <a:pt x="16212" y="3447"/>
                  </a:lnTo>
                  <a:lnTo>
                    <a:pt x="16310" y="3329"/>
                  </a:lnTo>
                  <a:lnTo>
                    <a:pt x="16369" y="3191"/>
                  </a:lnTo>
                  <a:lnTo>
                    <a:pt x="16429" y="3053"/>
                  </a:lnTo>
                  <a:lnTo>
                    <a:pt x="16468" y="2896"/>
                  </a:lnTo>
                  <a:lnTo>
                    <a:pt x="16468" y="2758"/>
                  </a:lnTo>
                  <a:lnTo>
                    <a:pt x="16468" y="2620"/>
                  </a:lnTo>
                  <a:lnTo>
                    <a:pt x="16429" y="2482"/>
                  </a:lnTo>
                  <a:lnTo>
                    <a:pt x="16369" y="2344"/>
                  </a:lnTo>
                  <a:lnTo>
                    <a:pt x="16310" y="2206"/>
                  </a:lnTo>
                  <a:lnTo>
                    <a:pt x="16212" y="2068"/>
                  </a:lnTo>
                  <a:lnTo>
                    <a:pt x="16094" y="1931"/>
                  </a:lnTo>
                  <a:lnTo>
                    <a:pt x="15975" y="1812"/>
                  </a:lnTo>
                  <a:lnTo>
                    <a:pt x="15818" y="1674"/>
                  </a:lnTo>
                  <a:lnTo>
                    <a:pt x="15660" y="1556"/>
                  </a:lnTo>
                  <a:lnTo>
                    <a:pt x="15483" y="1438"/>
                  </a:lnTo>
                  <a:lnTo>
                    <a:pt x="15069" y="1221"/>
                  </a:lnTo>
                  <a:lnTo>
                    <a:pt x="14597" y="1005"/>
                  </a:lnTo>
                  <a:lnTo>
                    <a:pt x="14065" y="808"/>
                  </a:lnTo>
                  <a:lnTo>
                    <a:pt x="13474" y="630"/>
                  </a:lnTo>
                  <a:lnTo>
                    <a:pt x="12843" y="473"/>
                  </a:lnTo>
                  <a:lnTo>
                    <a:pt x="12174" y="315"/>
                  </a:lnTo>
                  <a:lnTo>
                    <a:pt x="11445" y="217"/>
                  </a:lnTo>
                  <a:lnTo>
                    <a:pt x="10696" y="118"/>
                  </a:lnTo>
                  <a:lnTo>
                    <a:pt x="9908" y="39"/>
                  </a:lnTo>
                  <a:lnTo>
                    <a:pt x="9081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1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025" y="0"/>
                  </a:move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A3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1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fill="none" extrusionOk="0">
                  <a:moveTo>
                    <a:pt x="848" y="2719"/>
                  </a:move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lnTo>
                    <a:pt x="1025" y="0"/>
                  </a:ln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1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extrusionOk="0">
                  <a:moveTo>
                    <a:pt x="92" y="10053"/>
                  </a:moveTo>
                  <a:lnTo>
                    <a:pt x="98" y="10125"/>
                  </a:lnTo>
                  <a:lnTo>
                    <a:pt x="98" y="10106"/>
                  </a:lnTo>
                  <a:lnTo>
                    <a:pt x="92" y="10053"/>
                  </a:lnTo>
                  <a:close/>
                  <a:moveTo>
                    <a:pt x="1536" y="13809"/>
                  </a:moveTo>
                  <a:lnTo>
                    <a:pt x="1674" y="14006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536" y="13809"/>
                  </a:lnTo>
                  <a:close/>
                  <a:moveTo>
                    <a:pt x="1674" y="14006"/>
                  </a:moveTo>
                  <a:lnTo>
                    <a:pt x="1891" y="14282"/>
                  </a:lnTo>
                  <a:lnTo>
                    <a:pt x="1891" y="14282"/>
                  </a:lnTo>
                  <a:lnTo>
                    <a:pt x="1832" y="14203"/>
                  </a:lnTo>
                  <a:lnTo>
                    <a:pt x="1812" y="14163"/>
                  </a:lnTo>
                  <a:lnTo>
                    <a:pt x="1773" y="14124"/>
                  </a:lnTo>
                  <a:lnTo>
                    <a:pt x="1674" y="14006"/>
                  </a:lnTo>
                  <a:close/>
                  <a:moveTo>
                    <a:pt x="8510" y="0"/>
                  </a:moveTo>
                  <a:lnTo>
                    <a:pt x="811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6" y="9137"/>
                  </a:lnTo>
                  <a:lnTo>
                    <a:pt x="6" y="9137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92" y="10053"/>
                  </a:lnTo>
                  <a:lnTo>
                    <a:pt x="92" y="10053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591" y="8096"/>
                  </a:lnTo>
                  <a:lnTo>
                    <a:pt x="1753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8904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1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fill="none" extrusionOk="0">
                  <a:moveTo>
                    <a:pt x="17591" y="8096"/>
                  </a:moveTo>
                  <a:lnTo>
                    <a:pt x="17531" y="7584"/>
                  </a:lnTo>
                  <a:lnTo>
                    <a:pt x="1755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783" y="5023"/>
                  </a:lnTo>
                  <a:lnTo>
                    <a:pt x="16783" y="5023"/>
                  </a:lnTo>
                  <a:lnTo>
                    <a:pt x="16783" y="504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9278" y="20"/>
                  </a:lnTo>
                  <a:lnTo>
                    <a:pt x="8904" y="0"/>
                  </a:lnTo>
                  <a:lnTo>
                    <a:pt x="8746" y="0"/>
                  </a:lnTo>
                  <a:lnTo>
                    <a:pt x="8746" y="0"/>
                  </a:lnTo>
                  <a:lnTo>
                    <a:pt x="8726" y="0"/>
                  </a:lnTo>
                  <a:lnTo>
                    <a:pt x="8726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549" y="0"/>
                  </a:lnTo>
                  <a:lnTo>
                    <a:pt x="8549" y="0"/>
                  </a:lnTo>
                  <a:lnTo>
                    <a:pt x="8510" y="0"/>
                  </a:lnTo>
                  <a:lnTo>
                    <a:pt x="8510" y="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79" y="754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096"/>
                  </a:lnTo>
                  <a:lnTo>
                    <a:pt x="20" y="8096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0" y="9101"/>
                  </a:lnTo>
                  <a:lnTo>
                    <a:pt x="20" y="9219"/>
                  </a:lnTo>
                  <a:lnTo>
                    <a:pt x="20" y="9219"/>
                  </a:lnTo>
                  <a:lnTo>
                    <a:pt x="0" y="9062"/>
                  </a:lnTo>
                  <a:lnTo>
                    <a:pt x="0" y="9062"/>
                  </a:lnTo>
                  <a:lnTo>
                    <a:pt x="39" y="9554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59" y="9790"/>
                  </a:lnTo>
                  <a:lnTo>
                    <a:pt x="98" y="10106"/>
                  </a:lnTo>
                  <a:lnTo>
                    <a:pt x="98" y="10106"/>
                  </a:lnTo>
                  <a:lnTo>
                    <a:pt x="98" y="10125"/>
                  </a:lnTo>
                  <a:lnTo>
                    <a:pt x="98" y="10125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596" y="13868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773" y="14124"/>
                  </a:lnTo>
                  <a:lnTo>
                    <a:pt x="1773" y="14124"/>
                  </a:lnTo>
                  <a:lnTo>
                    <a:pt x="1812" y="14163"/>
                  </a:lnTo>
                  <a:lnTo>
                    <a:pt x="1832" y="14203"/>
                  </a:lnTo>
                  <a:lnTo>
                    <a:pt x="1832" y="14203"/>
                  </a:lnTo>
                  <a:lnTo>
                    <a:pt x="1891" y="14282"/>
                  </a:lnTo>
                  <a:lnTo>
                    <a:pt x="1891" y="14282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536" y="13809"/>
                  </a:lnTo>
                  <a:lnTo>
                    <a:pt x="1536" y="13809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466" y="17532"/>
                  </a:lnTo>
                  <a:lnTo>
                    <a:pt x="7485" y="17532"/>
                  </a:lnTo>
                  <a:lnTo>
                    <a:pt x="7485" y="17532"/>
                  </a:lnTo>
                  <a:lnTo>
                    <a:pt x="7525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8726" y="17630"/>
                  </a:lnTo>
                  <a:lnTo>
                    <a:pt x="8726" y="17630"/>
                  </a:lnTo>
                  <a:lnTo>
                    <a:pt x="9041" y="17630"/>
                  </a:lnTo>
                  <a:lnTo>
                    <a:pt x="9041" y="17630"/>
                  </a:lnTo>
                  <a:lnTo>
                    <a:pt x="9199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298" y="17611"/>
                  </a:lnTo>
                  <a:lnTo>
                    <a:pt x="9298" y="17611"/>
                  </a:lnTo>
                  <a:lnTo>
                    <a:pt x="9337" y="17611"/>
                  </a:lnTo>
                  <a:lnTo>
                    <a:pt x="9337" y="17611"/>
                  </a:lnTo>
                  <a:lnTo>
                    <a:pt x="9376" y="17611"/>
                  </a:lnTo>
                  <a:lnTo>
                    <a:pt x="9376" y="17611"/>
                  </a:lnTo>
                  <a:lnTo>
                    <a:pt x="9258" y="17611"/>
                  </a:lnTo>
                  <a:lnTo>
                    <a:pt x="9514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692" y="17591"/>
                  </a:lnTo>
                  <a:lnTo>
                    <a:pt x="9711" y="1759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630" y="8845"/>
                  </a:lnTo>
                  <a:lnTo>
                    <a:pt x="17591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1"/>
            <p:cNvSpPr/>
            <p:nvPr/>
          </p:nvSpPr>
          <p:spPr>
            <a:xfrm>
              <a:off x="1547625" y="2427075"/>
              <a:ext cx="400400" cy="243800"/>
            </a:xfrm>
            <a:custGeom>
              <a:avLst/>
              <a:gdLst/>
              <a:ahLst/>
              <a:cxnLst/>
              <a:rect l="l" t="t" r="r" b="b"/>
              <a:pathLst>
                <a:path w="16016" h="9752" extrusionOk="0">
                  <a:moveTo>
                    <a:pt x="72" y="2837"/>
                  </a:moveTo>
                  <a:lnTo>
                    <a:pt x="80" y="2916"/>
                  </a:lnTo>
                  <a:lnTo>
                    <a:pt x="80" y="2896"/>
                  </a:lnTo>
                  <a:lnTo>
                    <a:pt x="72" y="2837"/>
                  </a:lnTo>
                  <a:close/>
                  <a:moveTo>
                    <a:pt x="1439" y="6324"/>
                  </a:moveTo>
                  <a:lnTo>
                    <a:pt x="1518" y="6442"/>
                  </a:lnTo>
                  <a:lnTo>
                    <a:pt x="1554" y="6489"/>
                  </a:lnTo>
                  <a:lnTo>
                    <a:pt x="1554" y="6489"/>
                  </a:lnTo>
                  <a:lnTo>
                    <a:pt x="1537" y="6462"/>
                  </a:lnTo>
                  <a:lnTo>
                    <a:pt x="1439" y="6324"/>
                  </a:lnTo>
                  <a:lnTo>
                    <a:pt x="1439" y="6324"/>
                  </a:lnTo>
                  <a:close/>
                  <a:moveTo>
                    <a:pt x="1554" y="6489"/>
                  </a:moveTo>
                  <a:lnTo>
                    <a:pt x="1596" y="6560"/>
                  </a:lnTo>
                  <a:lnTo>
                    <a:pt x="1636" y="6600"/>
                  </a:lnTo>
                  <a:lnTo>
                    <a:pt x="1649" y="6613"/>
                  </a:lnTo>
                  <a:lnTo>
                    <a:pt x="1649" y="6613"/>
                  </a:lnTo>
                  <a:lnTo>
                    <a:pt x="1554" y="6489"/>
                  </a:lnTo>
                  <a:close/>
                  <a:moveTo>
                    <a:pt x="1649" y="6613"/>
                  </a:moveTo>
                  <a:lnTo>
                    <a:pt x="1715" y="6698"/>
                  </a:lnTo>
                  <a:lnTo>
                    <a:pt x="1675" y="6639"/>
                  </a:lnTo>
                  <a:lnTo>
                    <a:pt x="1649" y="6613"/>
                  </a:lnTo>
                  <a:close/>
                  <a:moveTo>
                    <a:pt x="5182" y="9239"/>
                  </a:moveTo>
                  <a:lnTo>
                    <a:pt x="5241" y="9259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182" y="9239"/>
                  </a:lnTo>
                  <a:close/>
                  <a:moveTo>
                    <a:pt x="8767" y="1"/>
                  </a:moveTo>
                  <a:lnTo>
                    <a:pt x="8097" y="20"/>
                  </a:lnTo>
                  <a:lnTo>
                    <a:pt x="7407" y="60"/>
                  </a:lnTo>
                  <a:lnTo>
                    <a:pt x="6738" y="119"/>
                  </a:lnTo>
                  <a:lnTo>
                    <a:pt x="6068" y="178"/>
                  </a:lnTo>
                  <a:lnTo>
                    <a:pt x="5418" y="257"/>
                  </a:lnTo>
                  <a:lnTo>
                    <a:pt x="4177" y="454"/>
                  </a:lnTo>
                  <a:lnTo>
                    <a:pt x="3054" y="651"/>
                  </a:lnTo>
                  <a:lnTo>
                    <a:pt x="2050" y="867"/>
                  </a:lnTo>
                  <a:lnTo>
                    <a:pt x="1203" y="1045"/>
                  </a:lnTo>
                  <a:lnTo>
                    <a:pt x="572" y="1202"/>
                  </a:lnTo>
                  <a:lnTo>
                    <a:pt x="1" y="1360"/>
                  </a:lnTo>
                  <a:lnTo>
                    <a:pt x="1" y="1439"/>
                  </a:lnTo>
                  <a:lnTo>
                    <a:pt x="1" y="1557"/>
                  </a:lnTo>
                  <a:lnTo>
                    <a:pt x="1" y="1636"/>
                  </a:lnTo>
                  <a:lnTo>
                    <a:pt x="1" y="1695"/>
                  </a:lnTo>
                  <a:lnTo>
                    <a:pt x="1" y="1852"/>
                  </a:lnTo>
                  <a:lnTo>
                    <a:pt x="1" y="1931"/>
                  </a:lnTo>
                  <a:lnTo>
                    <a:pt x="1" y="1951"/>
                  </a:lnTo>
                  <a:lnTo>
                    <a:pt x="21" y="2384"/>
                  </a:lnTo>
                  <a:lnTo>
                    <a:pt x="21" y="2443"/>
                  </a:lnTo>
                  <a:lnTo>
                    <a:pt x="21" y="2463"/>
                  </a:lnTo>
                  <a:lnTo>
                    <a:pt x="40" y="2542"/>
                  </a:lnTo>
                  <a:lnTo>
                    <a:pt x="40" y="2601"/>
                  </a:lnTo>
                  <a:lnTo>
                    <a:pt x="72" y="2837"/>
                  </a:lnTo>
                  <a:lnTo>
                    <a:pt x="60" y="2719"/>
                  </a:lnTo>
                  <a:lnTo>
                    <a:pt x="119" y="3133"/>
                  </a:lnTo>
                  <a:lnTo>
                    <a:pt x="119" y="3093"/>
                  </a:lnTo>
                  <a:lnTo>
                    <a:pt x="139" y="3212"/>
                  </a:lnTo>
                  <a:lnTo>
                    <a:pt x="139" y="3251"/>
                  </a:lnTo>
                  <a:lnTo>
                    <a:pt x="257" y="3704"/>
                  </a:lnTo>
                  <a:lnTo>
                    <a:pt x="375" y="4157"/>
                  </a:lnTo>
                  <a:lnTo>
                    <a:pt x="552" y="4689"/>
                  </a:lnTo>
                  <a:lnTo>
                    <a:pt x="572" y="4709"/>
                  </a:lnTo>
                  <a:lnTo>
                    <a:pt x="572" y="4728"/>
                  </a:lnTo>
                  <a:lnTo>
                    <a:pt x="592" y="4787"/>
                  </a:lnTo>
                  <a:lnTo>
                    <a:pt x="789" y="5221"/>
                  </a:lnTo>
                  <a:lnTo>
                    <a:pt x="1006" y="5634"/>
                  </a:lnTo>
                  <a:lnTo>
                    <a:pt x="1006" y="5654"/>
                  </a:lnTo>
                  <a:lnTo>
                    <a:pt x="1025" y="5654"/>
                  </a:lnTo>
                  <a:lnTo>
                    <a:pt x="1084" y="5753"/>
                  </a:lnTo>
                  <a:lnTo>
                    <a:pt x="1104" y="5792"/>
                  </a:lnTo>
                  <a:lnTo>
                    <a:pt x="1143" y="5871"/>
                  </a:lnTo>
                  <a:lnTo>
                    <a:pt x="1183" y="5930"/>
                  </a:lnTo>
                  <a:lnTo>
                    <a:pt x="1301" y="6127"/>
                  </a:lnTo>
                  <a:lnTo>
                    <a:pt x="1321" y="6166"/>
                  </a:lnTo>
                  <a:lnTo>
                    <a:pt x="1439" y="6324"/>
                  </a:lnTo>
                  <a:lnTo>
                    <a:pt x="1439" y="6324"/>
                  </a:lnTo>
                  <a:lnTo>
                    <a:pt x="1400" y="6265"/>
                  </a:lnTo>
                  <a:lnTo>
                    <a:pt x="1695" y="6659"/>
                  </a:lnTo>
                  <a:lnTo>
                    <a:pt x="1990" y="7033"/>
                  </a:lnTo>
                  <a:lnTo>
                    <a:pt x="2010" y="7053"/>
                  </a:lnTo>
                  <a:lnTo>
                    <a:pt x="2365" y="7427"/>
                  </a:lnTo>
                  <a:lnTo>
                    <a:pt x="2384" y="7447"/>
                  </a:lnTo>
                  <a:lnTo>
                    <a:pt x="2404" y="7466"/>
                  </a:lnTo>
                  <a:lnTo>
                    <a:pt x="2424" y="7486"/>
                  </a:lnTo>
                  <a:lnTo>
                    <a:pt x="2444" y="7506"/>
                  </a:lnTo>
                  <a:lnTo>
                    <a:pt x="2601" y="7644"/>
                  </a:lnTo>
                  <a:lnTo>
                    <a:pt x="2522" y="7585"/>
                  </a:lnTo>
                  <a:lnTo>
                    <a:pt x="2522" y="7585"/>
                  </a:lnTo>
                  <a:lnTo>
                    <a:pt x="2581" y="7644"/>
                  </a:lnTo>
                  <a:lnTo>
                    <a:pt x="2621" y="7683"/>
                  </a:lnTo>
                  <a:lnTo>
                    <a:pt x="2700" y="7742"/>
                  </a:lnTo>
                  <a:lnTo>
                    <a:pt x="2719" y="7762"/>
                  </a:lnTo>
                  <a:lnTo>
                    <a:pt x="2759" y="7801"/>
                  </a:lnTo>
                  <a:lnTo>
                    <a:pt x="2798" y="7821"/>
                  </a:lnTo>
                  <a:lnTo>
                    <a:pt x="2877" y="7880"/>
                  </a:lnTo>
                  <a:lnTo>
                    <a:pt x="2936" y="7939"/>
                  </a:lnTo>
                  <a:lnTo>
                    <a:pt x="3448" y="8333"/>
                  </a:lnTo>
                  <a:lnTo>
                    <a:pt x="3488" y="8353"/>
                  </a:lnTo>
                  <a:lnTo>
                    <a:pt x="3901" y="8629"/>
                  </a:lnTo>
                  <a:lnTo>
                    <a:pt x="4433" y="8904"/>
                  </a:lnTo>
                  <a:lnTo>
                    <a:pt x="4847" y="9101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260" y="9259"/>
                  </a:lnTo>
                  <a:lnTo>
                    <a:pt x="5280" y="9279"/>
                  </a:lnTo>
                  <a:lnTo>
                    <a:pt x="5319" y="9279"/>
                  </a:lnTo>
                  <a:lnTo>
                    <a:pt x="5339" y="9298"/>
                  </a:lnTo>
                  <a:lnTo>
                    <a:pt x="5713" y="9416"/>
                  </a:lnTo>
                  <a:lnTo>
                    <a:pt x="6107" y="9535"/>
                  </a:lnTo>
                  <a:lnTo>
                    <a:pt x="6462" y="9613"/>
                  </a:lnTo>
                  <a:lnTo>
                    <a:pt x="6560" y="9613"/>
                  </a:lnTo>
                  <a:lnTo>
                    <a:pt x="6797" y="9673"/>
                  </a:lnTo>
                  <a:lnTo>
                    <a:pt x="6895" y="9673"/>
                  </a:lnTo>
                  <a:lnTo>
                    <a:pt x="7230" y="9712"/>
                  </a:lnTo>
                  <a:lnTo>
                    <a:pt x="7644" y="9751"/>
                  </a:lnTo>
                  <a:lnTo>
                    <a:pt x="8511" y="9751"/>
                  </a:lnTo>
                  <a:lnTo>
                    <a:pt x="8550" y="9732"/>
                  </a:lnTo>
                  <a:lnTo>
                    <a:pt x="8668" y="9732"/>
                  </a:lnTo>
                  <a:lnTo>
                    <a:pt x="8845" y="9712"/>
                  </a:lnTo>
                  <a:lnTo>
                    <a:pt x="9023" y="9692"/>
                  </a:lnTo>
                  <a:lnTo>
                    <a:pt x="9102" y="9692"/>
                  </a:lnTo>
                  <a:lnTo>
                    <a:pt x="9220" y="9673"/>
                  </a:lnTo>
                  <a:lnTo>
                    <a:pt x="9338" y="9653"/>
                  </a:lnTo>
                  <a:lnTo>
                    <a:pt x="9377" y="9653"/>
                  </a:lnTo>
                  <a:lnTo>
                    <a:pt x="9417" y="9633"/>
                  </a:lnTo>
                  <a:lnTo>
                    <a:pt x="9535" y="9613"/>
                  </a:lnTo>
                  <a:lnTo>
                    <a:pt x="9771" y="9574"/>
                  </a:lnTo>
                  <a:lnTo>
                    <a:pt x="9791" y="9554"/>
                  </a:lnTo>
                  <a:lnTo>
                    <a:pt x="10047" y="9495"/>
                  </a:lnTo>
                  <a:lnTo>
                    <a:pt x="10323" y="9416"/>
                  </a:lnTo>
                  <a:lnTo>
                    <a:pt x="10658" y="9318"/>
                  </a:lnTo>
                  <a:lnTo>
                    <a:pt x="11012" y="9180"/>
                  </a:lnTo>
                  <a:lnTo>
                    <a:pt x="11091" y="9160"/>
                  </a:lnTo>
                  <a:lnTo>
                    <a:pt x="11386" y="9023"/>
                  </a:lnTo>
                  <a:lnTo>
                    <a:pt x="11485" y="8983"/>
                  </a:lnTo>
                  <a:lnTo>
                    <a:pt x="11564" y="8924"/>
                  </a:lnTo>
                  <a:lnTo>
                    <a:pt x="11958" y="8727"/>
                  </a:lnTo>
                  <a:lnTo>
                    <a:pt x="12293" y="8530"/>
                  </a:lnTo>
                  <a:lnTo>
                    <a:pt x="12450" y="8432"/>
                  </a:lnTo>
                  <a:lnTo>
                    <a:pt x="12529" y="8372"/>
                  </a:lnTo>
                  <a:lnTo>
                    <a:pt x="12608" y="8313"/>
                  </a:lnTo>
                  <a:lnTo>
                    <a:pt x="12726" y="8235"/>
                  </a:lnTo>
                  <a:lnTo>
                    <a:pt x="12962" y="8057"/>
                  </a:lnTo>
                  <a:lnTo>
                    <a:pt x="12982" y="8038"/>
                  </a:lnTo>
                  <a:lnTo>
                    <a:pt x="13002" y="8038"/>
                  </a:lnTo>
                  <a:lnTo>
                    <a:pt x="13140" y="7900"/>
                  </a:lnTo>
                  <a:lnTo>
                    <a:pt x="13396" y="7703"/>
                  </a:lnTo>
                  <a:lnTo>
                    <a:pt x="13494" y="7604"/>
                  </a:lnTo>
                  <a:lnTo>
                    <a:pt x="13534" y="7565"/>
                  </a:lnTo>
                  <a:lnTo>
                    <a:pt x="13711" y="7407"/>
                  </a:lnTo>
                  <a:lnTo>
                    <a:pt x="13888" y="7210"/>
                  </a:lnTo>
                  <a:lnTo>
                    <a:pt x="13947" y="7151"/>
                  </a:lnTo>
                  <a:lnTo>
                    <a:pt x="14164" y="6915"/>
                  </a:lnTo>
                  <a:lnTo>
                    <a:pt x="14381" y="6639"/>
                  </a:lnTo>
                  <a:lnTo>
                    <a:pt x="14440" y="6560"/>
                  </a:lnTo>
                  <a:lnTo>
                    <a:pt x="14735" y="6127"/>
                  </a:lnTo>
                  <a:lnTo>
                    <a:pt x="14991" y="5733"/>
                  </a:lnTo>
                  <a:lnTo>
                    <a:pt x="15050" y="5634"/>
                  </a:lnTo>
                  <a:lnTo>
                    <a:pt x="15188" y="5339"/>
                  </a:lnTo>
                  <a:lnTo>
                    <a:pt x="15208" y="5319"/>
                  </a:lnTo>
                  <a:lnTo>
                    <a:pt x="15247" y="5260"/>
                  </a:lnTo>
                  <a:lnTo>
                    <a:pt x="15306" y="5103"/>
                  </a:lnTo>
                  <a:lnTo>
                    <a:pt x="15503" y="4669"/>
                  </a:lnTo>
                  <a:lnTo>
                    <a:pt x="15543" y="4590"/>
                  </a:lnTo>
                  <a:lnTo>
                    <a:pt x="15543" y="4551"/>
                  </a:lnTo>
                  <a:lnTo>
                    <a:pt x="15543" y="4531"/>
                  </a:lnTo>
                  <a:lnTo>
                    <a:pt x="15641" y="4256"/>
                  </a:lnTo>
                  <a:lnTo>
                    <a:pt x="15740" y="3980"/>
                  </a:lnTo>
                  <a:lnTo>
                    <a:pt x="15858" y="3527"/>
                  </a:lnTo>
                  <a:lnTo>
                    <a:pt x="15858" y="3487"/>
                  </a:lnTo>
                  <a:lnTo>
                    <a:pt x="15878" y="3389"/>
                  </a:lnTo>
                  <a:lnTo>
                    <a:pt x="15878" y="3369"/>
                  </a:lnTo>
                  <a:lnTo>
                    <a:pt x="15937" y="3034"/>
                  </a:lnTo>
                  <a:lnTo>
                    <a:pt x="15996" y="2719"/>
                  </a:lnTo>
                  <a:lnTo>
                    <a:pt x="16016" y="2404"/>
                  </a:lnTo>
                  <a:lnTo>
                    <a:pt x="15858" y="2187"/>
                  </a:lnTo>
                  <a:lnTo>
                    <a:pt x="15681" y="1990"/>
                  </a:lnTo>
                  <a:lnTo>
                    <a:pt x="15484" y="1793"/>
                  </a:lnTo>
                  <a:lnTo>
                    <a:pt x="15287" y="1616"/>
                  </a:lnTo>
                  <a:lnTo>
                    <a:pt x="15070" y="1458"/>
                  </a:lnTo>
                  <a:lnTo>
                    <a:pt x="14834" y="1301"/>
                  </a:lnTo>
                  <a:lnTo>
                    <a:pt x="14597" y="1143"/>
                  </a:lnTo>
                  <a:lnTo>
                    <a:pt x="14341" y="1005"/>
                  </a:lnTo>
                  <a:lnTo>
                    <a:pt x="14085" y="887"/>
                  </a:lnTo>
                  <a:lnTo>
                    <a:pt x="13829" y="769"/>
                  </a:lnTo>
                  <a:lnTo>
                    <a:pt x="13278" y="572"/>
                  </a:lnTo>
                  <a:lnTo>
                    <a:pt x="12687" y="395"/>
                  </a:lnTo>
                  <a:lnTo>
                    <a:pt x="12076" y="257"/>
                  </a:lnTo>
                  <a:lnTo>
                    <a:pt x="11446" y="158"/>
                  </a:lnTo>
                  <a:lnTo>
                    <a:pt x="10796" y="80"/>
                  </a:lnTo>
                  <a:lnTo>
                    <a:pt x="10126" y="40"/>
                  </a:lnTo>
                  <a:lnTo>
                    <a:pt x="945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1"/>
            <p:cNvSpPr/>
            <p:nvPr/>
          </p:nvSpPr>
          <p:spPr>
            <a:xfrm>
              <a:off x="1548625" y="2398525"/>
              <a:ext cx="399400" cy="136425"/>
            </a:xfrm>
            <a:custGeom>
              <a:avLst/>
              <a:gdLst/>
              <a:ahLst/>
              <a:cxnLst/>
              <a:rect l="l" t="t" r="r" b="b"/>
              <a:pathLst>
                <a:path w="15976" h="5457" extrusionOk="0">
                  <a:moveTo>
                    <a:pt x="6461" y="0"/>
                  </a:moveTo>
                  <a:lnTo>
                    <a:pt x="5870" y="40"/>
                  </a:lnTo>
                  <a:lnTo>
                    <a:pt x="5279" y="99"/>
                  </a:lnTo>
                  <a:lnTo>
                    <a:pt x="4708" y="178"/>
                  </a:lnTo>
                  <a:lnTo>
                    <a:pt x="4157" y="276"/>
                  </a:lnTo>
                  <a:lnTo>
                    <a:pt x="3625" y="394"/>
                  </a:lnTo>
                  <a:lnTo>
                    <a:pt x="3093" y="552"/>
                  </a:lnTo>
                  <a:lnTo>
                    <a:pt x="2600" y="709"/>
                  </a:lnTo>
                  <a:lnTo>
                    <a:pt x="2147" y="887"/>
                  </a:lnTo>
                  <a:lnTo>
                    <a:pt x="1694" y="1084"/>
                  </a:lnTo>
                  <a:lnTo>
                    <a:pt x="1300" y="1320"/>
                  </a:lnTo>
                  <a:lnTo>
                    <a:pt x="926" y="1556"/>
                  </a:lnTo>
                  <a:lnTo>
                    <a:pt x="572" y="1812"/>
                  </a:lnTo>
                  <a:lnTo>
                    <a:pt x="276" y="2088"/>
                  </a:lnTo>
                  <a:lnTo>
                    <a:pt x="20" y="2384"/>
                  </a:lnTo>
                  <a:lnTo>
                    <a:pt x="0" y="2403"/>
                  </a:lnTo>
                  <a:lnTo>
                    <a:pt x="20" y="2443"/>
                  </a:lnTo>
                  <a:lnTo>
                    <a:pt x="20" y="2482"/>
                  </a:lnTo>
                  <a:lnTo>
                    <a:pt x="0" y="2482"/>
                  </a:lnTo>
                  <a:lnTo>
                    <a:pt x="394" y="2758"/>
                  </a:lnTo>
                  <a:lnTo>
                    <a:pt x="769" y="3014"/>
                  </a:lnTo>
                  <a:lnTo>
                    <a:pt x="1163" y="3250"/>
                  </a:lnTo>
                  <a:lnTo>
                    <a:pt x="1537" y="3487"/>
                  </a:lnTo>
                  <a:lnTo>
                    <a:pt x="2305" y="3881"/>
                  </a:lnTo>
                  <a:lnTo>
                    <a:pt x="3073" y="4235"/>
                  </a:lnTo>
                  <a:lnTo>
                    <a:pt x="3822" y="4551"/>
                  </a:lnTo>
                  <a:lnTo>
                    <a:pt x="4551" y="4807"/>
                  </a:lnTo>
                  <a:lnTo>
                    <a:pt x="5279" y="5004"/>
                  </a:lnTo>
                  <a:lnTo>
                    <a:pt x="5989" y="5181"/>
                  </a:lnTo>
                  <a:lnTo>
                    <a:pt x="6698" y="5299"/>
                  </a:lnTo>
                  <a:lnTo>
                    <a:pt x="7387" y="5378"/>
                  </a:lnTo>
                  <a:lnTo>
                    <a:pt x="8057" y="5437"/>
                  </a:lnTo>
                  <a:lnTo>
                    <a:pt x="8707" y="5457"/>
                  </a:lnTo>
                  <a:lnTo>
                    <a:pt x="9337" y="5437"/>
                  </a:lnTo>
                  <a:lnTo>
                    <a:pt x="9948" y="5417"/>
                  </a:lnTo>
                  <a:lnTo>
                    <a:pt x="10539" y="5358"/>
                  </a:lnTo>
                  <a:lnTo>
                    <a:pt x="11090" y="5279"/>
                  </a:lnTo>
                  <a:lnTo>
                    <a:pt x="11642" y="5181"/>
                  </a:lnTo>
                  <a:lnTo>
                    <a:pt x="12154" y="5063"/>
                  </a:lnTo>
                  <a:lnTo>
                    <a:pt x="12647" y="4944"/>
                  </a:lnTo>
                  <a:lnTo>
                    <a:pt x="13119" y="4807"/>
                  </a:lnTo>
                  <a:lnTo>
                    <a:pt x="13533" y="4669"/>
                  </a:lnTo>
                  <a:lnTo>
                    <a:pt x="13947" y="4531"/>
                  </a:lnTo>
                  <a:lnTo>
                    <a:pt x="14656" y="4255"/>
                  </a:lnTo>
                  <a:lnTo>
                    <a:pt x="15227" y="3999"/>
                  </a:lnTo>
                  <a:lnTo>
                    <a:pt x="15641" y="3763"/>
                  </a:lnTo>
                  <a:lnTo>
                    <a:pt x="15897" y="3625"/>
                  </a:lnTo>
                  <a:lnTo>
                    <a:pt x="15976" y="3546"/>
                  </a:lnTo>
                  <a:lnTo>
                    <a:pt x="15818" y="3329"/>
                  </a:lnTo>
                  <a:lnTo>
                    <a:pt x="15641" y="3132"/>
                  </a:lnTo>
                  <a:lnTo>
                    <a:pt x="15266" y="2719"/>
                  </a:lnTo>
                  <a:lnTo>
                    <a:pt x="14853" y="2364"/>
                  </a:lnTo>
                  <a:lnTo>
                    <a:pt x="14419" y="2009"/>
                  </a:lnTo>
                  <a:lnTo>
                    <a:pt x="13947" y="1714"/>
                  </a:lnTo>
                  <a:lnTo>
                    <a:pt x="13454" y="1419"/>
                  </a:lnTo>
                  <a:lnTo>
                    <a:pt x="12942" y="1162"/>
                  </a:lnTo>
                  <a:lnTo>
                    <a:pt x="12391" y="926"/>
                  </a:lnTo>
                  <a:lnTo>
                    <a:pt x="11839" y="729"/>
                  </a:lnTo>
                  <a:lnTo>
                    <a:pt x="11268" y="552"/>
                  </a:lnTo>
                  <a:lnTo>
                    <a:pt x="10677" y="394"/>
                  </a:lnTo>
                  <a:lnTo>
                    <a:pt x="10086" y="276"/>
                  </a:lnTo>
                  <a:lnTo>
                    <a:pt x="9495" y="158"/>
                  </a:lnTo>
                  <a:lnTo>
                    <a:pt x="8884" y="79"/>
                  </a:lnTo>
                  <a:lnTo>
                    <a:pt x="8274" y="40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1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extrusionOk="0">
                  <a:moveTo>
                    <a:pt x="4925" y="0"/>
                  </a:move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1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fill="none" extrusionOk="0">
                  <a:moveTo>
                    <a:pt x="8333" y="867"/>
                  </a:move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43"/>
                  </a:lnTo>
                  <a:lnTo>
                    <a:pt x="1" y="5023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1"/>
            <p:cNvSpPr/>
            <p:nvPr/>
          </p:nvSpPr>
          <p:spPr>
            <a:xfrm>
              <a:off x="1655475" y="2074475"/>
              <a:ext cx="187650" cy="108875"/>
            </a:xfrm>
            <a:custGeom>
              <a:avLst/>
              <a:gdLst/>
              <a:ahLst/>
              <a:cxnLst/>
              <a:rect l="l" t="t" r="r" b="b"/>
              <a:pathLst>
                <a:path w="7506" h="4355" extrusionOk="0">
                  <a:moveTo>
                    <a:pt x="3803" y="1"/>
                  </a:moveTo>
                  <a:lnTo>
                    <a:pt x="3448" y="20"/>
                  </a:lnTo>
                  <a:lnTo>
                    <a:pt x="3074" y="40"/>
                  </a:lnTo>
                  <a:lnTo>
                    <a:pt x="2739" y="80"/>
                  </a:lnTo>
                  <a:lnTo>
                    <a:pt x="2384" y="158"/>
                  </a:lnTo>
                  <a:lnTo>
                    <a:pt x="2049" y="237"/>
                  </a:lnTo>
                  <a:lnTo>
                    <a:pt x="1734" y="336"/>
                  </a:lnTo>
                  <a:lnTo>
                    <a:pt x="1419" y="474"/>
                  </a:lnTo>
                  <a:lnTo>
                    <a:pt x="1124" y="611"/>
                  </a:lnTo>
                  <a:lnTo>
                    <a:pt x="946" y="730"/>
                  </a:lnTo>
                  <a:lnTo>
                    <a:pt x="789" y="848"/>
                  </a:lnTo>
                  <a:lnTo>
                    <a:pt x="631" y="966"/>
                  </a:lnTo>
                  <a:lnTo>
                    <a:pt x="493" y="1084"/>
                  </a:lnTo>
                  <a:lnTo>
                    <a:pt x="375" y="1202"/>
                  </a:lnTo>
                  <a:lnTo>
                    <a:pt x="277" y="1340"/>
                  </a:lnTo>
                  <a:lnTo>
                    <a:pt x="198" y="1478"/>
                  </a:lnTo>
                  <a:lnTo>
                    <a:pt x="119" y="1616"/>
                  </a:lnTo>
                  <a:lnTo>
                    <a:pt x="60" y="1754"/>
                  </a:lnTo>
                  <a:lnTo>
                    <a:pt x="21" y="1892"/>
                  </a:lnTo>
                  <a:lnTo>
                    <a:pt x="1" y="2030"/>
                  </a:lnTo>
                  <a:lnTo>
                    <a:pt x="1" y="2168"/>
                  </a:lnTo>
                  <a:lnTo>
                    <a:pt x="1" y="2305"/>
                  </a:lnTo>
                  <a:lnTo>
                    <a:pt x="21" y="2443"/>
                  </a:lnTo>
                  <a:lnTo>
                    <a:pt x="60" y="2581"/>
                  </a:lnTo>
                  <a:lnTo>
                    <a:pt x="119" y="2719"/>
                  </a:lnTo>
                  <a:lnTo>
                    <a:pt x="218" y="2916"/>
                  </a:lnTo>
                  <a:lnTo>
                    <a:pt x="336" y="3093"/>
                  </a:lnTo>
                  <a:lnTo>
                    <a:pt x="493" y="3271"/>
                  </a:lnTo>
                  <a:lnTo>
                    <a:pt x="690" y="3428"/>
                  </a:lnTo>
                  <a:lnTo>
                    <a:pt x="868" y="3566"/>
                  </a:lnTo>
                  <a:lnTo>
                    <a:pt x="1065" y="3684"/>
                  </a:lnTo>
                  <a:lnTo>
                    <a:pt x="1340" y="3842"/>
                  </a:lnTo>
                  <a:lnTo>
                    <a:pt x="1636" y="3980"/>
                  </a:lnTo>
                  <a:lnTo>
                    <a:pt x="1951" y="4098"/>
                  </a:lnTo>
                  <a:lnTo>
                    <a:pt x="2286" y="4177"/>
                  </a:lnTo>
                  <a:lnTo>
                    <a:pt x="2621" y="4256"/>
                  </a:lnTo>
                  <a:lnTo>
                    <a:pt x="2975" y="4315"/>
                  </a:lnTo>
                  <a:lnTo>
                    <a:pt x="3330" y="4334"/>
                  </a:lnTo>
                  <a:lnTo>
                    <a:pt x="3684" y="4354"/>
                  </a:lnTo>
                  <a:lnTo>
                    <a:pt x="4059" y="4354"/>
                  </a:lnTo>
                  <a:lnTo>
                    <a:pt x="4413" y="4315"/>
                  </a:lnTo>
                  <a:lnTo>
                    <a:pt x="4768" y="4275"/>
                  </a:lnTo>
                  <a:lnTo>
                    <a:pt x="5103" y="4216"/>
                  </a:lnTo>
                  <a:lnTo>
                    <a:pt x="5438" y="4118"/>
                  </a:lnTo>
                  <a:lnTo>
                    <a:pt x="5772" y="4019"/>
                  </a:lnTo>
                  <a:lnTo>
                    <a:pt x="6068" y="3901"/>
                  </a:lnTo>
                  <a:lnTo>
                    <a:pt x="6363" y="3743"/>
                  </a:lnTo>
                  <a:lnTo>
                    <a:pt x="6600" y="3606"/>
                  </a:lnTo>
                  <a:lnTo>
                    <a:pt x="6797" y="3448"/>
                  </a:lnTo>
                  <a:lnTo>
                    <a:pt x="6994" y="3290"/>
                  </a:lnTo>
                  <a:lnTo>
                    <a:pt x="7151" y="3113"/>
                  </a:lnTo>
                  <a:lnTo>
                    <a:pt x="7269" y="2936"/>
                  </a:lnTo>
                  <a:lnTo>
                    <a:pt x="7368" y="2739"/>
                  </a:lnTo>
                  <a:lnTo>
                    <a:pt x="7427" y="2601"/>
                  </a:lnTo>
                  <a:lnTo>
                    <a:pt x="7466" y="2483"/>
                  </a:lnTo>
                  <a:lnTo>
                    <a:pt x="7486" y="2345"/>
                  </a:lnTo>
                  <a:lnTo>
                    <a:pt x="7506" y="2207"/>
                  </a:lnTo>
                  <a:lnTo>
                    <a:pt x="7486" y="2069"/>
                  </a:lnTo>
                  <a:lnTo>
                    <a:pt x="7466" y="1931"/>
                  </a:lnTo>
                  <a:lnTo>
                    <a:pt x="7427" y="1793"/>
                  </a:lnTo>
                  <a:lnTo>
                    <a:pt x="7388" y="1655"/>
                  </a:lnTo>
                  <a:lnTo>
                    <a:pt x="7329" y="1518"/>
                  </a:lnTo>
                  <a:lnTo>
                    <a:pt x="7230" y="1380"/>
                  </a:lnTo>
                  <a:lnTo>
                    <a:pt x="7151" y="1261"/>
                  </a:lnTo>
                  <a:lnTo>
                    <a:pt x="7033" y="1143"/>
                  </a:lnTo>
                  <a:lnTo>
                    <a:pt x="6915" y="1005"/>
                  </a:lnTo>
                  <a:lnTo>
                    <a:pt x="6757" y="887"/>
                  </a:lnTo>
                  <a:lnTo>
                    <a:pt x="6619" y="789"/>
                  </a:lnTo>
                  <a:lnTo>
                    <a:pt x="6442" y="671"/>
                  </a:lnTo>
                  <a:lnTo>
                    <a:pt x="6166" y="513"/>
                  </a:lnTo>
                  <a:lnTo>
                    <a:pt x="5851" y="395"/>
                  </a:lnTo>
                  <a:lnTo>
                    <a:pt x="5536" y="277"/>
                  </a:lnTo>
                  <a:lnTo>
                    <a:pt x="5201" y="178"/>
                  </a:lnTo>
                  <a:lnTo>
                    <a:pt x="4866" y="99"/>
                  </a:lnTo>
                  <a:lnTo>
                    <a:pt x="4512" y="60"/>
                  </a:lnTo>
                  <a:lnTo>
                    <a:pt x="4157" y="20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0" name="Google Shape;2520;p41"/>
          <p:cNvGrpSpPr/>
          <p:nvPr/>
        </p:nvGrpSpPr>
        <p:grpSpPr>
          <a:xfrm>
            <a:off x="2344179" y="3656991"/>
            <a:ext cx="491076" cy="475810"/>
            <a:chOff x="10401025" y="944500"/>
            <a:chExt cx="1235100" cy="1196704"/>
          </a:xfrm>
        </p:grpSpPr>
        <p:sp>
          <p:nvSpPr>
            <p:cNvPr id="2521" name="Google Shape;2521;p41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2" name="Google Shape;2522;p41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2523" name="Google Shape;2523;p41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1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1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1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41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41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1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1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7575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972;p50">
            <a:extLst>
              <a:ext uri="{FF2B5EF4-FFF2-40B4-BE49-F238E27FC236}">
                <a16:creationId xmlns:a16="http://schemas.microsoft.com/office/drawing/2014/main" id="{498132BE-1DDB-4D42-91D3-D4936084DA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540" y="111836"/>
            <a:ext cx="4438594" cy="512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>
                <a:latin typeface="Montserrat" panose="00000500000000000000" pitchFamily="2" charset="-52"/>
              </a:rPr>
              <a:t>Атомний автомобіль</a:t>
            </a:r>
            <a:endParaRPr sz="2400" dirty="0">
              <a:latin typeface="Montserrat" panose="000005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94F891F-5DDE-495D-BA87-CBF0A6C13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3900"/>
            <a:ext cx="1713312" cy="237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4AFCC3-AD30-48F1-A0E6-7BA56C4DEC65}"/>
              </a:ext>
            </a:extLst>
          </p:cNvPr>
          <p:cNvSpPr txBox="1"/>
          <p:nvPr/>
        </p:nvSpPr>
        <p:spPr>
          <a:xfrm>
            <a:off x="131272" y="623994"/>
            <a:ext cx="44385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Arial" panose="020B0604020202020204" pitchFamily="34" charset="0"/>
              </a:rPr>
              <a:t>1957 року компанія </a:t>
            </a:r>
            <a:r>
              <a:rPr lang="ru-RU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Arial" panose="020B0604020202020204" pitchFamily="34" charset="0"/>
              </a:rPr>
              <a:t>“</a:t>
            </a:r>
            <a:r>
              <a:rPr lang="en-GB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Arial" panose="020B0604020202020204" pitchFamily="34" charset="0"/>
              </a:rPr>
              <a:t>Ford” </a:t>
            </a:r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Arial" panose="020B0604020202020204" pitchFamily="34" charset="0"/>
              </a:rPr>
              <a:t>представила модель автомобіля </a:t>
            </a:r>
            <a:r>
              <a:rPr lang="ru-RU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Arial" panose="020B0604020202020204" pitchFamily="34" charset="0"/>
              </a:rPr>
              <a:t>“</a:t>
            </a:r>
            <a:r>
              <a:rPr lang="en-GB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Arial" panose="020B0604020202020204" pitchFamily="34" charset="0"/>
              </a:rPr>
              <a:t>Ford Nucleon”, </a:t>
            </a:r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Arial" panose="020B0604020202020204" pitchFamily="34" charset="0"/>
              </a:rPr>
              <a:t>який мав ядерний реактор</a:t>
            </a:r>
            <a:r>
              <a:rPr lang="ru-RU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Arial" panose="020B0604020202020204" pitchFamily="34" charset="0"/>
              </a:rPr>
              <a:t>. </a:t>
            </a:r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Arial" panose="020B0604020202020204" pitchFamily="34" charset="0"/>
              </a:rPr>
              <a:t>Він став першою подібною розробкою, а також однієї із двох таких машин, створених хоча б у вигляді макету та показаних на </a:t>
            </a:r>
            <a:r>
              <a:rPr lang="uk-UA" dirty="0" err="1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Arial" panose="020B0604020202020204" pitchFamily="34" charset="0"/>
              </a:rPr>
              <a:t>автошоу</a:t>
            </a:r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Arial" panose="020B0604020202020204" pitchFamily="34" charset="0"/>
              </a:rPr>
              <a:t>. Кажуть, що навіть уряд США вкладалися у розробку</a:t>
            </a:r>
            <a:r>
              <a:rPr lang="ru-RU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Arial" panose="020B0604020202020204" pitchFamily="34" charset="0"/>
              </a:rPr>
              <a:t>.</a:t>
            </a:r>
            <a:r>
              <a:rPr lang="en-US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Arial" panose="020B0604020202020204" pitchFamily="34" charset="0"/>
              </a:rPr>
              <a:t> </a:t>
            </a:r>
            <a:r>
              <a:rPr lang="en-US" dirty="0">
                <a:solidFill>
                  <a:srgbClr val="424242"/>
                </a:solidFill>
                <a:latin typeface="Montserrat" panose="00000500000000000000" pitchFamily="2" charset="-52"/>
                <a:ea typeface="Arial" panose="020B0604020202020204" pitchFamily="34" charset="0"/>
              </a:rPr>
              <a:t>“Ford”</a:t>
            </a:r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Arial" panose="020B0604020202020204" pitchFamily="34" charset="0"/>
              </a:rPr>
              <a:t> врахували необхідність обслуговування на дорогах загального користування та фактор небезпеки опромінення пасажирів.</a:t>
            </a:r>
            <a:endParaRPr lang="en-US" dirty="0">
              <a:solidFill>
                <a:srgbClr val="424242"/>
              </a:solidFill>
              <a:effectLst/>
              <a:latin typeface="Montserrat" panose="00000500000000000000" pitchFamily="2" charset="-52"/>
              <a:ea typeface="Arial" panose="020B0604020202020204" pitchFamily="34" charset="0"/>
            </a:endParaRPr>
          </a:p>
          <a:p>
            <a:pPr algn="just"/>
            <a:endParaRPr lang="en-US" dirty="0">
              <a:solidFill>
                <a:srgbClr val="424242"/>
              </a:solidFill>
              <a:latin typeface="Montserrat" panose="00000500000000000000" pitchFamily="2" charset="-52"/>
              <a:ea typeface="Arial" panose="020B0604020202020204" pitchFamily="34" charset="0"/>
            </a:endParaRPr>
          </a:p>
          <a:p>
            <a:pPr algn="just"/>
            <a:r>
              <a:rPr lang="uk-UA" b="0" i="0" u="none" strike="noStrike" dirty="0">
                <a:solidFill>
                  <a:srgbClr val="424242"/>
                </a:solidFill>
                <a:effectLst/>
                <a:latin typeface="Montserrat" panose="00000500000000000000" pitchFamily="2" charset="-52"/>
              </a:rPr>
              <a:t>Справа залишалася за малим, а саме створити сам атомний двигун - ядерну установку, що займала дві третини обсягу і маси автомобіля, була зменшеною копією стандартного реактора з американською атомного підводного човна</a:t>
            </a:r>
            <a:r>
              <a:rPr lang="ru-RU" b="0" i="0" u="none" strike="noStrike" dirty="0">
                <a:solidFill>
                  <a:srgbClr val="424242"/>
                </a:solidFill>
                <a:effectLst/>
                <a:latin typeface="Montserrat" panose="00000500000000000000" pitchFamily="2" charset="-52"/>
              </a:rPr>
              <a:t>.</a:t>
            </a:r>
            <a:r>
              <a:rPr lang="en-US" b="0" i="0" u="none" strike="noStrike" dirty="0">
                <a:solidFill>
                  <a:srgbClr val="424242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lang="uk-UA" b="0" i="0" u="none" strike="noStrike" dirty="0">
                <a:solidFill>
                  <a:srgbClr val="424242"/>
                </a:solidFill>
                <a:effectLst/>
                <a:latin typeface="Montserrat" panose="00000500000000000000" pitchFamily="2" charset="-52"/>
              </a:rPr>
              <a:t>На жаль, такий амбітний </a:t>
            </a:r>
            <a:r>
              <a:rPr lang="uk-UA" b="0" i="0" u="none" strike="noStrike" dirty="0" err="1">
                <a:solidFill>
                  <a:srgbClr val="424242"/>
                </a:solidFill>
                <a:effectLst/>
                <a:latin typeface="Montserrat" panose="00000500000000000000" pitchFamily="2" charset="-52"/>
              </a:rPr>
              <a:t>проєкт</a:t>
            </a:r>
            <a:r>
              <a:rPr lang="uk-UA" b="0" i="0" u="none" strike="noStrike" dirty="0">
                <a:solidFill>
                  <a:srgbClr val="424242"/>
                </a:solidFill>
                <a:effectLst/>
                <a:latin typeface="Montserrat" panose="00000500000000000000" pitchFamily="2" charset="-52"/>
              </a:rPr>
              <a:t> згорнули через недостатні потужності компанії, і тому вона просто не змогла створити такий компактний реактор.</a:t>
            </a:r>
            <a:endParaRPr lang="uk-UA" dirty="0">
              <a:solidFill>
                <a:srgbClr val="424242"/>
              </a:solidFill>
              <a:effectLst/>
              <a:latin typeface="Montserrat" panose="00000500000000000000" pitchFamily="2" charset="-52"/>
              <a:ea typeface="Arial" panose="020B060402020202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F1E6FA9-FD96-47FF-B10C-5BC746220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070" y="2229638"/>
            <a:ext cx="4010025" cy="2667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41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41"/>
          <p:cNvSpPr txBox="1">
            <a:spLocks noGrp="1"/>
          </p:cNvSpPr>
          <p:nvPr>
            <p:ph type="title"/>
          </p:nvPr>
        </p:nvSpPr>
        <p:spPr>
          <a:xfrm>
            <a:off x="3108146" y="2028522"/>
            <a:ext cx="333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4000" dirty="0">
                <a:latin typeface="Montserrat" panose="00000500000000000000" pitchFamily="2" charset="-52"/>
              </a:rPr>
              <a:t>Вступ</a:t>
            </a:r>
            <a:endParaRPr sz="4000" dirty="0">
              <a:latin typeface="Montserrat" panose="00000500000000000000" pitchFamily="2" charset="-52"/>
            </a:endParaRPr>
          </a:p>
        </p:txBody>
      </p:sp>
      <p:sp>
        <p:nvSpPr>
          <p:cNvPr id="2506" name="Google Shape;2506;p41"/>
          <p:cNvSpPr txBox="1">
            <a:spLocks noGrp="1"/>
          </p:cNvSpPr>
          <p:nvPr>
            <p:ph type="subTitle" idx="1"/>
          </p:nvPr>
        </p:nvSpPr>
        <p:spPr>
          <a:xfrm>
            <a:off x="3108149" y="2749278"/>
            <a:ext cx="416415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latin typeface="Montserrat" panose="00000500000000000000" pitchFamily="2" charset="-52"/>
              </a:rPr>
              <a:t>Передмова до основної частини 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2507" name="Google Shape;2507;p41"/>
          <p:cNvSpPr/>
          <p:nvPr/>
        </p:nvSpPr>
        <p:spPr>
          <a:xfrm>
            <a:off x="1869751" y="2066860"/>
            <a:ext cx="1009800" cy="1009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1"/>
          <p:cNvSpPr txBox="1">
            <a:spLocks noGrp="1"/>
          </p:cNvSpPr>
          <p:nvPr>
            <p:ph type="title" idx="2"/>
          </p:nvPr>
        </p:nvSpPr>
        <p:spPr>
          <a:xfrm>
            <a:off x="1871696" y="2068809"/>
            <a:ext cx="10059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2509" name="Google Shape;2509;p41"/>
          <p:cNvGrpSpPr/>
          <p:nvPr/>
        </p:nvGrpSpPr>
        <p:grpSpPr>
          <a:xfrm>
            <a:off x="1391453" y="2749279"/>
            <a:ext cx="749848" cy="1182972"/>
            <a:chOff x="1527950" y="2052325"/>
            <a:chExt cx="440750" cy="695375"/>
          </a:xfrm>
        </p:grpSpPr>
        <p:sp>
          <p:nvSpPr>
            <p:cNvPr id="2510" name="Google Shape;2510;p41"/>
            <p:cNvSpPr/>
            <p:nvPr/>
          </p:nvSpPr>
          <p:spPr>
            <a:xfrm>
              <a:off x="1542225" y="2609300"/>
              <a:ext cx="411700" cy="138400"/>
            </a:xfrm>
            <a:custGeom>
              <a:avLst/>
              <a:gdLst/>
              <a:ahLst/>
              <a:cxnLst/>
              <a:rect l="l" t="t" r="r" b="b"/>
              <a:pathLst>
                <a:path w="16468" h="5536" extrusionOk="0">
                  <a:moveTo>
                    <a:pt x="7407" y="0"/>
                  </a:moveTo>
                  <a:lnTo>
                    <a:pt x="6579" y="39"/>
                  </a:lnTo>
                  <a:lnTo>
                    <a:pt x="5792" y="118"/>
                  </a:lnTo>
                  <a:lnTo>
                    <a:pt x="5043" y="217"/>
                  </a:lnTo>
                  <a:lnTo>
                    <a:pt x="4314" y="315"/>
                  </a:lnTo>
                  <a:lnTo>
                    <a:pt x="3644" y="473"/>
                  </a:lnTo>
                  <a:lnTo>
                    <a:pt x="2994" y="630"/>
                  </a:lnTo>
                  <a:lnTo>
                    <a:pt x="2423" y="808"/>
                  </a:lnTo>
                  <a:lnTo>
                    <a:pt x="1891" y="1005"/>
                  </a:lnTo>
                  <a:lnTo>
                    <a:pt x="1419" y="1221"/>
                  </a:lnTo>
                  <a:lnTo>
                    <a:pt x="1005" y="1438"/>
                  </a:lnTo>
                  <a:lnTo>
                    <a:pt x="828" y="1556"/>
                  </a:lnTo>
                  <a:lnTo>
                    <a:pt x="650" y="1674"/>
                  </a:lnTo>
                  <a:lnTo>
                    <a:pt x="512" y="1812"/>
                  </a:lnTo>
                  <a:lnTo>
                    <a:pt x="375" y="1931"/>
                  </a:lnTo>
                  <a:lnTo>
                    <a:pt x="276" y="2068"/>
                  </a:lnTo>
                  <a:lnTo>
                    <a:pt x="178" y="2206"/>
                  </a:lnTo>
                  <a:lnTo>
                    <a:pt x="99" y="2344"/>
                  </a:lnTo>
                  <a:lnTo>
                    <a:pt x="59" y="2482"/>
                  </a:lnTo>
                  <a:lnTo>
                    <a:pt x="20" y="2620"/>
                  </a:lnTo>
                  <a:lnTo>
                    <a:pt x="0" y="2758"/>
                  </a:lnTo>
                  <a:lnTo>
                    <a:pt x="20" y="2896"/>
                  </a:lnTo>
                  <a:lnTo>
                    <a:pt x="59" y="3053"/>
                  </a:lnTo>
                  <a:lnTo>
                    <a:pt x="99" y="3191"/>
                  </a:lnTo>
                  <a:lnTo>
                    <a:pt x="178" y="3329"/>
                  </a:lnTo>
                  <a:lnTo>
                    <a:pt x="276" y="3447"/>
                  </a:lnTo>
                  <a:lnTo>
                    <a:pt x="375" y="3585"/>
                  </a:lnTo>
                  <a:lnTo>
                    <a:pt x="512" y="3723"/>
                  </a:lnTo>
                  <a:lnTo>
                    <a:pt x="650" y="3841"/>
                  </a:lnTo>
                  <a:lnTo>
                    <a:pt x="828" y="3959"/>
                  </a:lnTo>
                  <a:lnTo>
                    <a:pt x="1005" y="4078"/>
                  </a:lnTo>
                  <a:lnTo>
                    <a:pt x="1419" y="4314"/>
                  </a:lnTo>
                  <a:lnTo>
                    <a:pt x="1891" y="4531"/>
                  </a:lnTo>
                  <a:lnTo>
                    <a:pt x="2423" y="4728"/>
                  </a:lnTo>
                  <a:lnTo>
                    <a:pt x="2994" y="4905"/>
                  </a:lnTo>
                  <a:lnTo>
                    <a:pt x="3644" y="5063"/>
                  </a:lnTo>
                  <a:lnTo>
                    <a:pt x="4314" y="5200"/>
                  </a:lnTo>
                  <a:lnTo>
                    <a:pt x="5043" y="5319"/>
                  </a:lnTo>
                  <a:lnTo>
                    <a:pt x="5792" y="5417"/>
                  </a:lnTo>
                  <a:lnTo>
                    <a:pt x="6579" y="5476"/>
                  </a:lnTo>
                  <a:lnTo>
                    <a:pt x="7407" y="5516"/>
                  </a:lnTo>
                  <a:lnTo>
                    <a:pt x="8234" y="5535"/>
                  </a:lnTo>
                  <a:lnTo>
                    <a:pt x="9081" y="5516"/>
                  </a:lnTo>
                  <a:lnTo>
                    <a:pt x="9908" y="5476"/>
                  </a:lnTo>
                  <a:lnTo>
                    <a:pt x="10696" y="5417"/>
                  </a:lnTo>
                  <a:lnTo>
                    <a:pt x="11445" y="5319"/>
                  </a:lnTo>
                  <a:lnTo>
                    <a:pt x="12174" y="5200"/>
                  </a:lnTo>
                  <a:lnTo>
                    <a:pt x="12843" y="5063"/>
                  </a:lnTo>
                  <a:lnTo>
                    <a:pt x="13474" y="4905"/>
                  </a:lnTo>
                  <a:lnTo>
                    <a:pt x="14065" y="4728"/>
                  </a:lnTo>
                  <a:lnTo>
                    <a:pt x="14597" y="4531"/>
                  </a:lnTo>
                  <a:lnTo>
                    <a:pt x="15069" y="4314"/>
                  </a:lnTo>
                  <a:lnTo>
                    <a:pt x="15483" y="4078"/>
                  </a:lnTo>
                  <a:lnTo>
                    <a:pt x="15660" y="3959"/>
                  </a:lnTo>
                  <a:lnTo>
                    <a:pt x="15818" y="3841"/>
                  </a:lnTo>
                  <a:lnTo>
                    <a:pt x="15975" y="3723"/>
                  </a:lnTo>
                  <a:lnTo>
                    <a:pt x="16094" y="3585"/>
                  </a:lnTo>
                  <a:lnTo>
                    <a:pt x="16212" y="3447"/>
                  </a:lnTo>
                  <a:lnTo>
                    <a:pt x="16310" y="3329"/>
                  </a:lnTo>
                  <a:lnTo>
                    <a:pt x="16369" y="3191"/>
                  </a:lnTo>
                  <a:lnTo>
                    <a:pt x="16429" y="3053"/>
                  </a:lnTo>
                  <a:lnTo>
                    <a:pt x="16468" y="2896"/>
                  </a:lnTo>
                  <a:lnTo>
                    <a:pt x="16468" y="2758"/>
                  </a:lnTo>
                  <a:lnTo>
                    <a:pt x="16468" y="2620"/>
                  </a:lnTo>
                  <a:lnTo>
                    <a:pt x="16429" y="2482"/>
                  </a:lnTo>
                  <a:lnTo>
                    <a:pt x="16369" y="2344"/>
                  </a:lnTo>
                  <a:lnTo>
                    <a:pt x="16310" y="2206"/>
                  </a:lnTo>
                  <a:lnTo>
                    <a:pt x="16212" y="2068"/>
                  </a:lnTo>
                  <a:lnTo>
                    <a:pt x="16094" y="1931"/>
                  </a:lnTo>
                  <a:lnTo>
                    <a:pt x="15975" y="1812"/>
                  </a:lnTo>
                  <a:lnTo>
                    <a:pt x="15818" y="1674"/>
                  </a:lnTo>
                  <a:lnTo>
                    <a:pt x="15660" y="1556"/>
                  </a:lnTo>
                  <a:lnTo>
                    <a:pt x="15483" y="1438"/>
                  </a:lnTo>
                  <a:lnTo>
                    <a:pt x="15069" y="1221"/>
                  </a:lnTo>
                  <a:lnTo>
                    <a:pt x="14597" y="1005"/>
                  </a:lnTo>
                  <a:lnTo>
                    <a:pt x="14065" y="808"/>
                  </a:lnTo>
                  <a:lnTo>
                    <a:pt x="13474" y="630"/>
                  </a:lnTo>
                  <a:lnTo>
                    <a:pt x="12843" y="473"/>
                  </a:lnTo>
                  <a:lnTo>
                    <a:pt x="12174" y="315"/>
                  </a:lnTo>
                  <a:lnTo>
                    <a:pt x="11445" y="217"/>
                  </a:lnTo>
                  <a:lnTo>
                    <a:pt x="10696" y="118"/>
                  </a:lnTo>
                  <a:lnTo>
                    <a:pt x="9908" y="39"/>
                  </a:lnTo>
                  <a:lnTo>
                    <a:pt x="9081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1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025" y="0"/>
                  </a:move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A3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1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fill="none" extrusionOk="0">
                  <a:moveTo>
                    <a:pt x="848" y="2719"/>
                  </a:move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lnTo>
                    <a:pt x="1025" y="0"/>
                  </a:ln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1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extrusionOk="0">
                  <a:moveTo>
                    <a:pt x="92" y="10053"/>
                  </a:moveTo>
                  <a:lnTo>
                    <a:pt x="98" y="10125"/>
                  </a:lnTo>
                  <a:lnTo>
                    <a:pt x="98" y="10106"/>
                  </a:lnTo>
                  <a:lnTo>
                    <a:pt x="92" y="10053"/>
                  </a:lnTo>
                  <a:close/>
                  <a:moveTo>
                    <a:pt x="1536" y="13809"/>
                  </a:moveTo>
                  <a:lnTo>
                    <a:pt x="1674" y="14006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536" y="13809"/>
                  </a:lnTo>
                  <a:close/>
                  <a:moveTo>
                    <a:pt x="1674" y="14006"/>
                  </a:moveTo>
                  <a:lnTo>
                    <a:pt x="1891" y="14282"/>
                  </a:lnTo>
                  <a:lnTo>
                    <a:pt x="1891" y="14282"/>
                  </a:lnTo>
                  <a:lnTo>
                    <a:pt x="1832" y="14203"/>
                  </a:lnTo>
                  <a:lnTo>
                    <a:pt x="1812" y="14163"/>
                  </a:lnTo>
                  <a:lnTo>
                    <a:pt x="1773" y="14124"/>
                  </a:lnTo>
                  <a:lnTo>
                    <a:pt x="1674" y="14006"/>
                  </a:lnTo>
                  <a:close/>
                  <a:moveTo>
                    <a:pt x="8510" y="0"/>
                  </a:moveTo>
                  <a:lnTo>
                    <a:pt x="811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6" y="9137"/>
                  </a:lnTo>
                  <a:lnTo>
                    <a:pt x="6" y="9137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92" y="10053"/>
                  </a:lnTo>
                  <a:lnTo>
                    <a:pt x="92" y="10053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591" y="8096"/>
                  </a:lnTo>
                  <a:lnTo>
                    <a:pt x="1753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8904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1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fill="none" extrusionOk="0">
                  <a:moveTo>
                    <a:pt x="17591" y="8096"/>
                  </a:moveTo>
                  <a:lnTo>
                    <a:pt x="17531" y="7584"/>
                  </a:lnTo>
                  <a:lnTo>
                    <a:pt x="1755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783" y="5023"/>
                  </a:lnTo>
                  <a:lnTo>
                    <a:pt x="16783" y="5023"/>
                  </a:lnTo>
                  <a:lnTo>
                    <a:pt x="16783" y="504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9278" y="20"/>
                  </a:lnTo>
                  <a:lnTo>
                    <a:pt x="8904" y="0"/>
                  </a:lnTo>
                  <a:lnTo>
                    <a:pt x="8746" y="0"/>
                  </a:lnTo>
                  <a:lnTo>
                    <a:pt x="8746" y="0"/>
                  </a:lnTo>
                  <a:lnTo>
                    <a:pt x="8726" y="0"/>
                  </a:lnTo>
                  <a:lnTo>
                    <a:pt x="8726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549" y="0"/>
                  </a:lnTo>
                  <a:lnTo>
                    <a:pt x="8549" y="0"/>
                  </a:lnTo>
                  <a:lnTo>
                    <a:pt x="8510" y="0"/>
                  </a:lnTo>
                  <a:lnTo>
                    <a:pt x="8510" y="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79" y="754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096"/>
                  </a:lnTo>
                  <a:lnTo>
                    <a:pt x="20" y="8096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0" y="9101"/>
                  </a:lnTo>
                  <a:lnTo>
                    <a:pt x="20" y="9219"/>
                  </a:lnTo>
                  <a:lnTo>
                    <a:pt x="20" y="9219"/>
                  </a:lnTo>
                  <a:lnTo>
                    <a:pt x="0" y="9062"/>
                  </a:lnTo>
                  <a:lnTo>
                    <a:pt x="0" y="9062"/>
                  </a:lnTo>
                  <a:lnTo>
                    <a:pt x="39" y="9554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59" y="9790"/>
                  </a:lnTo>
                  <a:lnTo>
                    <a:pt x="98" y="10106"/>
                  </a:lnTo>
                  <a:lnTo>
                    <a:pt x="98" y="10106"/>
                  </a:lnTo>
                  <a:lnTo>
                    <a:pt x="98" y="10125"/>
                  </a:lnTo>
                  <a:lnTo>
                    <a:pt x="98" y="10125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596" y="13868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773" y="14124"/>
                  </a:lnTo>
                  <a:lnTo>
                    <a:pt x="1773" y="14124"/>
                  </a:lnTo>
                  <a:lnTo>
                    <a:pt x="1812" y="14163"/>
                  </a:lnTo>
                  <a:lnTo>
                    <a:pt x="1832" y="14203"/>
                  </a:lnTo>
                  <a:lnTo>
                    <a:pt x="1832" y="14203"/>
                  </a:lnTo>
                  <a:lnTo>
                    <a:pt x="1891" y="14282"/>
                  </a:lnTo>
                  <a:lnTo>
                    <a:pt x="1891" y="14282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536" y="13809"/>
                  </a:lnTo>
                  <a:lnTo>
                    <a:pt x="1536" y="13809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466" y="17532"/>
                  </a:lnTo>
                  <a:lnTo>
                    <a:pt x="7485" y="17532"/>
                  </a:lnTo>
                  <a:lnTo>
                    <a:pt x="7485" y="17532"/>
                  </a:lnTo>
                  <a:lnTo>
                    <a:pt x="7525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8726" y="17630"/>
                  </a:lnTo>
                  <a:lnTo>
                    <a:pt x="8726" y="17630"/>
                  </a:lnTo>
                  <a:lnTo>
                    <a:pt x="9041" y="17630"/>
                  </a:lnTo>
                  <a:lnTo>
                    <a:pt x="9041" y="17630"/>
                  </a:lnTo>
                  <a:lnTo>
                    <a:pt x="9199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298" y="17611"/>
                  </a:lnTo>
                  <a:lnTo>
                    <a:pt x="9298" y="17611"/>
                  </a:lnTo>
                  <a:lnTo>
                    <a:pt x="9337" y="17611"/>
                  </a:lnTo>
                  <a:lnTo>
                    <a:pt x="9337" y="17611"/>
                  </a:lnTo>
                  <a:lnTo>
                    <a:pt x="9376" y="17611"/>
                  </a:lnTo>
                  <a:lnTo>
                    <a:pt x="9376" y="17611"/>
                  </a:lnTo>
                  <a:lnTo>
                    <a:pt x="9258" y="17611"/>
                  </a:lnTo>
                  <a:lnTo>
                    <a:pt x="9514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692" y="17591"/>
                  </a:lnTo>
                  <a:lnTo>
                    <a:pt x="9711" y="1759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630" y="8845"/>
                  </a:lnTo>
                  <a:lnTo>
                    <a:pt x="17591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1"/>
            <p:cNvSpPr/>
            <p:nvPr/>
          </p:nvSpPr>
          <p:spPr>
            <a:xfrm>
              <a:off x="1547625" y="2427075"/>
              <a:ext cx="400400" cy="243800"/>
            </a:xfrm>
            <a:custGeom>
              <a:avLst/>
              <a:gdLst/>
              <a:ahLst/>
              <a:cxnLst/>
              <a:rect l="l" t="t" r="r" b="b"/>
              <a:pathLst>
                <a:path w="16016" h="9752" extrusionOk="0">
                  <a:moveTo>
                    <a:pt x="72" y="2837"/>
                  </a:moveTo>
                  <a:lnTo>
                    <a:pt x="80" y="2916"/>
                  </a:lnTo>
                  <a:lnTo>
                    <a:pt x="80" y="2896"/>
                  </a:lnTo>
                  <a:lnTo>
                    <a:pt x="72" y="2837"/>
                  </a:lnTo>
                  <a:close/>
                  <a:moveTo>
                    <a:pt x="1439" y="6324"/>
                  </a:moveTo>
                  <a:lnTo>
                    <a:pt x="1518" y="6442"/>
                  </a:lnTo>
                  <a:lnTo>
                    <a:pt x="1554" y="6489"/>
                  </a:lnTo>
                  <a:lnTo>
                    <a:pt x="1554" y="6489"/>
                  </a:lnTo>
                  <a:lnTo>
                    <a:pt x="1537" y="6462"/>
                  </a:lnTo>
                  <a:lnTo>
                    <a:pt x="1439" y="6324"/>
                  </a:lnTo>
                  <a:lnTo>
                    <a:pt x="1439" y="6324"/>
                  </a:lnTo>
                  <a:close/>
                  <a:moveTo>
                    <a:pt x="1554" y="6489"/>
                  </a:moveTo>
                  <a:lnTo>
                    <a:pt x="1596" y="6560"/>
                  </a:lnTo>
                  <a:lnTo>
                    <a:pt x="1636" y="6600"/>
                  </a:lnTo>
                  <a:lnTo>
                    <a:pt x="1649" y="6613"/>
                  </a:lnTo>
                  <a:lnTo>
                    <a:pt x="1649" y="6613"/>
                  </a:lnTo>
                  <a:lnTo>
                    <a:pt x="1554" y="6489"/>
                  </a:lnTo>
                  <a:close/>
                  <a:moveTo>
                    <a:pt x="1649" y="6613"/>
                  </a:moveTo>
                  <a:lnTo>
                    <a:pt x="1715" y="6698"/>
                  </a:lnTo>
                  <a:lnTo>
                    <a:pt x="1675" y="6639"/>
                  </a:lnTo>
                  <a:lnTo>
                    <a:pt x="1649" y="6613"/>
                  </a:lnTo>
                  <a:close/>
                  <a:moveTo>
                    <a:pt x="5182" y="9239"/>
                  </a:moveTo>
                  <a:lnTo>
                    <a:pt x="5241" y="9259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182" y="9239"/>
                  </a:lnTo>
                  <a:close/>
                  <a:moveTo>
                    <a:pt x="8767" y="1"/>
                  </a:moveTo>
                  <a:lnTo>
                    <a:pt x="8097" y="20"/>
                  </a:lnTo>
                  <a:lnTo>
                    <a:pt x="7407" y="60"/>
                  </a:lnTo>
                  <a:lnTo>
                    <a:pt x="6738" y="119"/>
                  </a:lnTo>
                  <a:lnTo>
                    <a:pt x="6068" y="178"/>
                  </a:lnTo>
                  <a:lnTo>
                    <a:pt x="5418" y="257"/>
                  </a:lnTo>
                  <a:lnTo>
                    <a:pt x="4177" y="454"/>
                  </a:lnTo>
                  <a:lnTo>
                    <a:pt x="3054" y="651"/>
                  </a:lnTo>
                  <a:lnTo>
                    <a:pt x="2050" y="867"/>
                  </a:lnTo>
                  <a:lnTo>
                    <a:pt x="1203" y="1045"/>
                  </a:lnTo>
                  <a:lnTo>
                    <a:pt x="572" y="1202"/>
                  </a:lnTo>
                  <a:lnTo>
                    <a:pt x="1" y="1360"/>
                  </a:lnTo>
                  <a:lnTo>
                    <a:pt x="1" y="1439"/>
                  </a:lnTo>
                  <a:lnTo>
                    <a:pt x="1" y="1557"/>
                  </a:lnTo>
                  <a:lnTo>
                    <a:pt x="1" y="1636"/>
                  </a:lnTo>
                  <a:lnTo>
                    <a:pt x="1" y="1695"/>
                  </a:lnTo>
                  <a:lnTo>
                    <a:pt x="1" y="1852"/>
                  </a:lnTo>
                  <a:lnTo>
                    <a:pt x="1" y="1931"/>
                  </a:lnTo>
                  <a:lnTo>
                    <a:pt x="1" y="1951"/>
                  </a:lnTo>
                  <a:lnTo>
                    <a:pt x="21" y="2384"/>
                  </a:lnTo>
                  <a:lnTo>
                    <a:pt x="21" y="2443"/>
                  </a:lnTo>
                  <a:lnTo>
                    <a:pt x="21" y="2463"/>
                  </a:lnTo>
                  <a:lnTo>
                    <a:pt x="40" y="2542"/>
                  </a:lnTo>
                  <a:lnTo>
                    <a:pt x="40" y="2601"/>
                  </a:lnTo>
                  <a:lnTo>
                    <a:pt x="72" y="2837"/>
                  </a:lnTo>
                  <a:lnTo>
                    <a:pt x="60" y="2719"/>
                  </a:lnTo>
                  <a:lnTo>
                    <a:pt x="119" y="3133"/>
                  </a:lnTo>
                  <a:lnTo>
                    <a:pt x="119" y="3093"/>
                  </a:lnTo>
                  <a:lnTo>
                    <a:pt x="139" y="3212"/>
                  </a:lnTo>
                  <a:lnTo>
                    <a:pt x="139" y="3251"/>
                  </a:lnTo>
                  <a:lnTo>
                    <a:pt x="257" y="3704"/>
                  </a:lnTo>
                  <a:lnTo>
                    <a:pt x="375" y="4157"/>
                  </a:lnTo>
                  <a:lnTo>
                    <a:pt x="552" y="4689"/>
                  </a:lnTo>
                  <a:lnTo>
                    <a:pt x="572" y="4709"/>
                  </a:lnTo>
                  <a:lnTo>
                    <a:pt x="572" y="4728"/>
                  </a:lnTo>
                  <a:lnTo>
                    <a:pt x="592" y="4787"/>
                  </a:lnTo>
                  <a:lnTo>
                    <a:pt x="789" y="5221"/>
                  </a:lnTo>
                  <a:lnTo>
                    <a:pt x="1006" y="5634"/>
                  </a:lnTo>
                  <a:lnTo>
                    <a:pt x="1006" y="5654"/>
                  </a:lnTo>
                  <a:lnTo>
                    <a:pt x="1025" y="5654"/>
                  </a:lnTo>
                  <a:lnTo>
                    <a:pt x="1084" y="5753"/>
                  </a:lnTo>
                  <a:lnTo>
                    <a:pt x="1104" y="5792"/>
                  </a:lnTo>
                  <a:lnTo>
                    <a:pt x="1143" y="5871"/>
                  </a:lnTo>
                  <a:lnTo>
                    <a:pt x="1183" y="5930"/>
                  </a:lnTo>
                  <a:lnTo>
                    <a:pt x="1301" y="6127"/>
                  </a:lnTo>
                  <a:lnTo>
                    <a:pt x="1321" y="6166"/>
                  </a:lnTo>
                  <a:lnTo>
                    <a:pt x="1439" y="6324"/>
                  </a:lnTo>
                  <a:lnTo>
                    <a:pt x="1439" y="6324"/>
                  </a:lnTo>
                  <a:lnTo>
                    <a:pt x="1400" y="6265"/>
                  </a:lnTo>
                  <a:lnTo>
                    <a:pt x="1695" y="6659"/>
                  </a:lnTo>
                  <a:lnTo>
                    <a:pt x="1990" y="7033"/>
                  </a:lnTo>
                  <a:lnTo>
                    <a:pt x="2010" y="7053"/>
                  </a:lnTo>
                  <a:lnTo>
                    <a:pt x="2365" y="7427"/>
                  </a:lnTo>
                  <a:lnTo>
                    <a:pt x="2384" y="7447"/>
                  </a:lnTo>
                  <a:lnTo>
                    <a:pt x="2404" y="7466"/>
                  </a:lnTo>
                  <a:lnTo>
                    <a:pt x="2424" y="7486"/>
                  </a:lnTo>
                  <a:lnTo>
                    <a:pt x="2444" y="7506"/>
                  </a:lnTo>
                  <a:lnTo>
                    <a:pt x="2601" y="7644"/>
                  </a:lnTo>
                  <a:lnTo>
                    <a:pt x="2522" y="7585"/>
                  </a:lnTo>
                  <a:lnTo>
                    <a:pt x="2522" y="7585"/>
                  </a:lnTo>
                  <a:lnTo>
                    <a:pt x="2581" y="7644"/>
                  </a:lnTo>
                  <a:lnTo>
                    <a:pt x="2621" y="7683"/>
                  </a:lnTo>
                  <a:lnTo>
                    <a:pt x="2700" y="7742"/>
                  </a:lnTo>
                  <a:lnTo>
                    <a:pt x="2719" y="7762"/>
                  </a:lnTo>
                  <a:lnTo>
                    <a:pt x="2759" y="7801"/>
                  </a:lnTo>
                  <a:lnTo>
                    <a:pt x="2798" y="7821"/>
                  </a:lnTo>
                  <a:lnTo>
                    <a:pt x="2877" y="7880"/>
                  </a:lnTo>
                  <a:lnTo>
                    <a:pt x="2936" y="7939"/>
                  </a:lnTo>
                  <a:lnTo>
                    <a:pt x="3448" y="8333"/>
                  </a:lnTo>
                  <a:lnTo>
                    <a:pt x="3488" y="8353"/>
                  </a:lnTo>
                  <a:lnTo>
                    <a:pt x="3901" y="8629"/>
                  </a:lnTo>
                  <a:lnTo>
                    <a:pt x="4433" y="8904"/>
                  </a:lnTo>
                  <a:lnTo>
                    <a:pt x="4847" y="9101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260" y="9259"/>
                  </a:lnTo>
                  <a:lnTo>
                    <a:pt x="5280" y="9279"/>
                  </a:lnTo>
                  <a:lnTo>
                    <a:pt x="5319" y="9279"/>
                  </a:lnTo>
                  <a:lnTo>
                    <a:pt x="5339" y="9298"/>
                  </a:lnTo>
                  <a:lnTo>
                    <a:pt x="5713" y="9416"/>
                  </a:lnTo>
                  <a:lnTo>
                    <a:pt x="6107" y="9535"/>
                  </a:lnTo>
                  <a:lnTo>
                    <a:pt x="6462" y="9613"/>
                  </a:lnTo>
                  <a:lnTo>
                    <a:pt x="6560" y="9613"/>
                  </a:lnTo>
                  <a:lnTo>
                    <a:pt x="6797" y="9673"/>
                  </a:lnTo>
                  <a:lnTo>
                    <a:pt x="6895" y="9673"/>
                  </a:lnTo>
                  <a:lnTo>
                    <a:pt x="7230" y="9712"/>
                  </a:lnTo>
                  <a:lnTo>
                    <a:pt x="7644" y="9751"/>
                  </a:lnTo>
                  <a:lnTo>
                    <a:pt x="8511" y="9751"/>
                  </a:lnTo>
                  <a:lnTo>
                    <a:pt x="8550" y="9732"/>
                  </a:lnTo>
                  <a:lnTo>
                    <a:pt x="8668" y="9732"/>
                  </a:lnTo>
                  <a:lnTo>
                    <a:pt x="8845" y="9712"/>
                  </a:lnTo>
                  <a:lnTo>
                    <a:pt x="9023" y="9692"/>
                  </a:lnTo>
                  <a:lnTo>
                    <a:pt x="9102" y="9692"/>
                  </a:lnTo>
                  <a:lnTo>
                    <a:pt x="9220" y="9673"/>
                  </a:lnTo>
                  <a:lnTo>
                    <a:pt x="9338" y="9653"/>
                  </a:lnTo>
                  <a:lnTo>
                    <a:pt x="9377" y="9653"/>
                  </a:lnTo>
                  <a:lnTo>
                    <a:pt x="9417" y="9633"/>
                  </a:lnTo>
                  <a:lnTo>
                    <a:pt x="9535" y="9613"/>
                  </a:lnTo>
                  <a:lnTo>
                    <a:pt x="9771" y="9574"/>
                  </a:lnTo>
                  <a:lnTo>
                    <a:pt x="9791" y="9554"/>
                  </a:lnTo>
                  <a:lnTo>
                    <a:pt x="10047" y="9495"/>
                  </a:lnTo>
                  <a:lnTo>
                    <a:pt x="10323" y="9416"/>
                  </a:lnTo>
                  <a:lnTo>
                    <a:pt x="10658" y="9318"/>
                  </a:lnTo>
                  <a:lnTo>
                    <a:pt x="11012" y="9180"/>
                  </a:lnTo>
                  <a:lnTo>
                    <a:pt x="11091" y="9160"/>
                  </a:lnTo>
                  <a:lnTo>
                    <a:pt x="11386" y="9023"/>
                  </a:lnTo>
                  <a:lnTo>
                    <a:pt x="11485" y="8983"/>
                  </a:lnTo>
                  <a:lnTo>
                    <a:pt x="11564" y="8924"/>
                  </a:lnTo>
                  <a:lnTo>
                    <a:pt x="11958" y="8727"/>
                  </a:lnTo>
                  <a:lnTo>
                    <a:pt x="12293" y="8530"/>
                  </a:lnTo>
                  <a:lnTo>
                    <a:pt x="12450" y="8432"/>
                  </a:lnTo>
                  <a:lnTo>
                    <a:pt x="12529" y="8372"/>
                  </a:lnTo>
                  <a:lnTo>
                    <a:pt x="12608" y="8313"/>
                  </a:lnTo>
                  <a:lnTo>
                    <a:pt x="12726" y="8235"/>
                  </a:lnTo>
                  <a:lnTo>
                    <a:pt x="12962" y="8057"/>
                  </a:lnTo>
                  <a:lnTo>
                    <a:pt x="12982" y="8038"/>
                  </a:lnTo>
                  <a:lnTo>
                    <a:pt x="13002" y="8038"/>
                  </a:lnTo>
                  <a:lnTo>
                    <a:pt x="13140" y="7900"/>
                  </a:lnTo>
                  <a:lnTo>
                    <a:pt x="13396" y="7703"/>
                  </a:lnTo>
                  <a:lnTo>
                    <a:pt x="13494" y="7604"/>
                  </a:lnTo>
                  <a:lnTo>
                    <a:pt x="13534" y="7565"/>
                  </a:lnTo>
                  <a:lnTo>
                    <a:pt x="13711" y="7407"/>
                  </a:lnTo>
                  <a:lnTo>
                    <a:pt x="13888" y="7210"/>
                  </a:lnTo>
                  <a:lnTo>
                    <a:pt x="13947" y="7151"/>
                  </a:lnTo>
                  <a:lnTo>
                    <a:pt x="14164" y="6915"/>
                  </a:lnTo>
                  <a:lnTo>
                    <a:pt x="14381" y="6639"/>
                  </a:lnTo>
                  <a:lnTo>
                    <a:pt x="14440" y="6560"/>
                  </a:lnTo>
                  <a:lnTo>
                    <a:pt x="14735" y="6127"/>
                  </a:lnTo>
                  <a:lnTo>
                    <a:pt x="14991" y="5733"/>
                  </a:lnTo>
                  <a:lnTo>
                    <a:pt x="15050" y="5634"/>
                  </a:lnTo>
                  <a:lnTo>
                    <a:pt x="15188" y="5339"/>
                  </a:lnTo>
                  <a:lnTo>
                    <a:pt x="15208" y="5319"/>
                  </a:lnTo>
                  <a:lnTo>
                    <a:pt x="15247" y="5260"/>
                  </a:lnTo>
                  <a:lnTo>
                    <a:pt x="15306" y="5103"/>
                  </a:lnTo>
                  <a:lnTo>
                    <a:pt x="15503" y="4669"/>
                  </a:lnTo>
                  <a:lnTo>
                    <a:pt x="15543" y="4590"/>
                  </a:lnTo>
                  <a:lnTo>
                    <a:pt x="15543" y="4551"/>
                  </a:lnTo>
                  <a:lnTo>
                    <a:pt x="15543" y="4531"/>
                  </a:lnTo>
                  <a:lnTo>
                    <a:pt x="15641" y="4256"/>
                  </a:lnTo>
                  <a:lnTo>
                    <a:pt x="15740" y="3980"/>
                  </a:lnTo>
                  <a:lnTo>
                    <a:pt x="15858" y="3527"/>
                  </a:lnTo>
                  <a:lnTo>
                    <a:pt x="15858" y="3487"/>
                  </a:lnTo>
                  <a:lnTo>
                    <a:pt x="15878" y="3389"/>
                  </a:lnTo>
                  <a:lnTo>
                    <a:pt x="15878" y="3369"/>
                  </a:lnTo>
                  <a:lnTo>
                    <a:pt x="15937" y="3034"/>
                  </a:lnTo>
                  <a:lnTo>
                    <a:pt x="15996" y="2719"/>
                  </a:lnTo>
                  <a:lnTo>
                    <a:pt x="16016" y="2404"/>
                  </a:lnTo>
                  <a:lnTo>
                    <a:pt x="15858" y="2187"/>
                  </a:lnTo>
                  <a:lnTo>
                    <a:pt x="15681" y="1990"/>
                  </a:lnTo>
                  <a:lnTo>
                    <a:pt x="15484" y="1793"/>
                  </a:lnTo>
                  <a:lnTo>
                    <a:pt x="15287" y="1616"/>
                  </a:lnTo>
                  <a:lnTo>
                    <a:pt x="15070" y="1458"/>
                  </a:lnTo>
                  <a:lnTo>
                    <a:pt x="14834" y="1301"/>
                  </a:lnTo>
                  <a:lnTo>
                    <a:pt x="14597" y="1143"/>
                  </a:lnTo>
                  <a:lnTo>
                    <a:pt x="14341" y="1005"/>
                  </a:lnTo>
                  <a:lnTo>
                    <a:pt x="14085" y="887"/>
                  </a:lnTo>
                  <a:lnTo>
                    <a:pt x="13829" y="769"/>
                  </a:lnTo>
                  <a:lnTo>
                    <a:pt x="13278" y="572"/>
                  </a:lnTo>
                  <a:lnTo>
                    <a:pt x="12687" y="395"/>
                  </a:lnTo>
                  <a:lnTo>
                    <a:pt x="12076" y="257"/>
                  </a:lnTo>
                  <a:lnTo>
                    <a:pt x="11446" y="158"/>
                  </a:lnTo>
                  <a:lnTo>
                    <a:pt x="10796" y="80"/>
                  </a:lnTo>
                  <a:lnTo>
                    <a:pt x="10126" y="40"/>
                  </a:lnTo>
                  <a:lnTo>
                    <a:pt x="945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1"/>
            <p:cNvSpPr/>
            <p:nvPr/>
          </p:nvSpPr>
          <p:spPr>
            <a:xfrm>
              <a:off x="1548625" y="2398525"/>
              <a:ext cx="399400" cy="136425"/>
            </a:xfrm>
            <a:custGeom>
              <a:avLst/>
              <a:gdLst/>
              <a:ahLst/>
              <a:cxnLst/>
              <a:rect l="l" t="t" r="r" b="b"/>
              <a:pathLst>
                <a:path w="15976" h="5457" extrusionOk="0">
                  <a:moveTo>
                    <a:pt x="6461" y="0"/>
                  </a:moveTo>
                  <a:lnTo>
                    <a:pt x="5870" y="40"/>
                  </a:lnTo>
                  <a:lnTo>
                    <a:pt x="5279" y="99"/>
                  </a:lnTo>
                  <a:lnTo>
                    <a:pt x="4708" y="178"/>
                  </a:lnTo>
                  <a:lnTo>
                    <a:pt x="4157" y="276"/>
                  </a:lnTo>
                  <a:lnTo>
                    <a:pt x="3625" y="394"/>
                  </a:lnTo>
                  <a:lnTo>
                    <a:pt x="3093" y="552"/>
                  </a:lnTo>
                  <a:lnTo>
                    <a:pt x="2600" y="709"/>
                  </a:lnTo>
                  <a:lnTo>
                    <a:pt x="2147" y="887"/>
                  </a:lnTo>
                  <a:lnTo>
                    <a:pt x="1694" y="1084"/>
                  </a:lnTo>
                  <a:lnTo>
                    <a:pt x="1300" y="1320"/>
                  </a:lnTo>
                  <a:lnTo>
                    <a:pt x="926" y="1556"/>
                  </a:lnTo>
                  <a:lnTo>
                    <a:pt x="572" y="1812"/>
                  </a:lnTo>
                  <a:lnTo>
                    <a:pt x="276" y="2088"/>
                  </a:lnTo>
                  <a:lnTo>
                    <a:pt x="20" y="2384"/>
                  </a:lnTo>
                  <a:lnTo>
                    <a:pt x="0" y="2403"/>
                  </a:lnTo>
                  <a:lnTo>
                    <a:pt x="20" y="2443"/>
                  </a:lnTo>
                  <a:lnTo>
                    <a:pt x="20" y="2482"/>
                  </a:lnTo>
                  <a:lnTo>
                    <a:pt x="0" y="2482"/>
                  </a:lnTo>
                  <a:lnTo>
                    <a:pt x="394" y="2758"/>
                  </a:lnTo>
                  <a:lnTo>
                    <a:pt x="769" y="3014"/>
                  </a:lnTo>
                  <a:lnTo>
                    <a:pt x="1163" y="3250"/>
                  </a:lnTo>
                  <a:lnTo>
                    <a:pt x="1537" y="3487"/>
                  </a:lnTo>
                  <a:lnTo>
                    <a:pt x="2305" y="3881"/>
                  </a:lnTo>
                  <a:lnTo>
                    <a:pt x="3073" y="4235"/>
                  </a:lnTo>
                  <a:lnTo>
                    <a:pt x="3822" y="4551"/>
                  </a:lnTo>
                  <a:lnTo>
                    <a:pt x="4551" y="4807"/>
                  </a:lnTo>
                  <a:lnTo>
                    <a:pt x="5279" y="5004"/>
                  </a:lnTo>
                  <a:lnTo>
                    <a:pt x="5989" y="5181"/>
                  </a:lnTo>
                  <a:lnTo>
                    <a:pt x="6698" y="5299"/>
                  </a:lnTo>
                  <a:lnTo>
                    <a:pt x="7387" y="5378"/>
                  </a:lnTo>
                  <a:lnTo>
                    <a:pt x="8057" y="5437"/>
                  </a:lnTo>
                  <a:lnTo>
                    <a:pt x="8707" y="5457"/>
                  </a:lnTo>
                  <a:lnTo>
                    <a:pt x="9337" y="5437"/>
                  </a:lnTo>
                  <a:lnTo>
                    <a:pt x="9948" y="5417"/>
                  </a:lnTo>
                  <a:lnTo>
                    <a:pt x="10539" y="5358"/>
                  </a:lnTo>
                  <a:lnTo>
                    <a:pt x="11090" y="5279"/>
                  </a:lnTo>
                  <a:lnTo>
                    <a:pt x="11642" y="5181"/>
                  </a:lnTo>
                  <a:lnTo>
                    <a:pt x="12154" y="5063"/>
                  </a:lnTo>
                  <a:lnTo>
                    <a:pt x="12647" y="4944"/>
                  </a:lnTo>
                  <a:lnTo>
                    <a:pt x="13119" y="4807"/>
                  </a:lnTo>
                  <a:lnTo>
                    <a:pt x="13533" y="4669"/>
                  </a:lnTo>
                  <a:lnTo>
                    <a:pt x="13947" y="4531"/>
                  </a:lnTo>
                  <a:lnTo>
                    <a:pt x="14656" y="4255"/>
                  </a:lnTo>
                  <a:lnTo>
                    <a:pt x="15227" y="3999"/>
                  </a:lnTo>
                  <a:lnTo>
                    <a:pt x="15641" y="3763"/>
                  </a:lnTo>
                  <a:lnTo>
                    <a:pt x="15897" y="3625"/>
                  </a:lnTo>
                  <a:lnTo>
                    <a:pt x="15976" y="3546"/>
                  </a:lnTo>
                  <a:lnTo>
                    <a:pt x="15818" y="3329"/>
                  </a:lnTo>
                  <a:lnTo>
                    <a:pt x="15641" y="3132"/>
                  </a:lnTo>
                  <a:lnTo>
                    <a:pt x="15266" y="2719"/>
                  </a:lnTo>
                  <a:lnTo>
                    <a:pt x="14853" y="2364"/>
                  </a:lnTo>
                  <a:lnTo>
                    <a:pt x="14419" y="2009"/>
                  </a:lnTo>
                  <a:lnTo>
                    <a:pt x="13947" y="1714"/>
                  </a:lnTo>
                  <a:lnTo>
                    <a:pt x="13454" y="1419"/>
                  </a:lnTo>
                  <a:lnTo>
                    <a:pt x="12942" y="1162"/>
                  </a:lnTo>
                  <a:lnTo>
                    <a:pt x="12391" y="926"/>
                  </a:lnTo>
                  <a:lnTo>
                    <a:pt x="11839" y="729"/>
                  </a:lnTo>
                  <a:lnTo>
                    <a:pt x="11268" y="552"/>
                  </a:lnTo>
                  <a:lnTo>
                    <a:pt x="10677" y="394"/>
                  </a:lnTo>
                  <a:lnTo>
                    <a:pt x="10086" y="276"/>
                  </a:lnTo>
                  <a:lnTo>
                    <a:pt x="9495" y="158"/>
                  </a:lnTo>
                  <a:lnTo>
                    <a:pt x="8884" y="79"/>
                  </a:lnTo>
                  <a:lnTo>
                    <a:pt x="8274" y="40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1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extrusionOk="0">
                  <a:moveTo>
                    <a:pt x="4925" y="0"/>
                  </a:move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1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fill="none" extrusionOk="0">
                  <a:moveTo>
                    <a:pt x="8333" y="867"/>
                  </a:move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43"/>
                  </a:lnTo>
                  <a:lnTo>
                    <a:pt x="1" y="5023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1"/>
            <p:cNvSpPr/>
            <p:nvPr/>
          </p:nvSpPr>
          <p:spPr>
            <a:xfrm>
              <a:off x="1655475" y="2074475"/>
              <a:ext cx="187650" cy="108875"/>
            </a:xfrm>
            <a:custGeom>
              <a:avLst/>
              <a:gdLst/>
              <a:ahLst/>
              <a:cxnLst/>
              <a:rect l="l" t="t" r="r" b="b"/>
              <a:pathLst>
                <a:path w="7506" h="4355" extrusionOk="0">
                  <a:moveTo>
                    <a:pt x="3803" y="1"/>
                  </a:moveTo>
                  <a:lnTo>
                    <a:pt x="3448" y="20"/>
                  </a:lnTo>
                  <a:lnTo>
                    <a:pt x="3074" y="40"/>
                  </a:lnTo>
                  <a:lnTo>
                    <a:pt x="2739" y="80"/>
                  </a:lnTo>
                  <a:lnTo>
                    <a:pt x="2384" y="158"/>
                  </a:lnTo>
                  <a:lnTo>
                    <a:pt x="2049" y="237"/>
                  </a:lnTo>
                  <a:lnTo>
                    <a:pt x="1734" y="336"/>
                  </a:lnTo>
                  <a:lnTo>
                    <a:pt x="1419" y="474"/>
                  </a:lnTo>
                  <a:lnTo>
                    <a:pt x="1124" y="611"/>
                  </a:lnTo>
                  <a:lnTo>
                    <a:pt x="946" y="730"/>
                  </a:lnTo>
                  <a:lnTo>
                    <a:pt x="789" y="848"/>
                  </a:lnTo>
                  <a:lnTo>
                    <a:pt x="631" y="966"/>
                  </a:lnTo>
                  <a:lnTo>
                    <a:pt x="493" y="1084"/>
                  </a:lnTo>
                  <a:lnTo>
                    <a:pt x="375" y="1202"/>
                  </a:lnTo>
                  <a:lnTo>
                    <a:pt x="277" y="1340"/>
                  </a:lnTo>
                  <a:lnTo>
                    <a:pt x="198" y="1478"/>
                  </a:lnTo>
                  <a:lnTo>
                    <a:pt x="119" y="1616"/>
                  </a:lnTo>
                  <a:lnTo>
                    <a:pt x="60" y="1754"/>
                  </a:lnTo>
                  <a:lnTo>
                    <a:pt x="21" y="1892"/>
                  </a:lnTo>
                  <a:lnTo>
                    <a:pt x="1" y="2030"/>
                  </a:lnTo>
                  <a:lnTo>
                    <a:pt x="1" y="2168"/>
                  </a:lnTo>
                  <a:lnTo>
                    <a:pt x="1" y="2305"/>
                  </a:lnTo>
                  <a:lnTo>
                    <a:pt x="21" y="2443"/>
                  </a:lnTo>
                  <a:lnTo>
                    <a:pt x="60" y="2581"/>
                  </a:lnTo>
                  <a:lnTo>
                    <a:pt x="119" y="2719"/>
                  </a:lnTo>
                  <a:lnTo>
                    <a:pt x="218" y="2916"/>
                  </a:lnTo>
                  <a:lnTo>
                    <a:pt x="336" y="3093"/>
                  </a:lnTo>
                  <a:lnTo>
                    <a:pt x="493" y="3271"/>
                  </a:lnTo>
                  <a:lnTo>
                    <a:pt x="690" y="3428"/>
                  </a:lnTo>
                  <a:lnTo>
                    <a:pt x="868" y="3566"/>
                  </a:lnTo>
                  <a:lnTo>
                    <a:pt x="1065" y="3684"/>
                  </a:lnTo>
                  <a:lnTo>
                    <a:pt x="1340" y="3842"/>
                  </a:lnTo>
                  <a:lnTo>
                    <a:pt x="1636" y="3980"/>
                  </a:lnTo>
                  <a:lnTo>
                    <a:pt x="1951" y="4098"/>
                  </a:lnTo>
                  <a:lnTo>
                    <a:pt x="2286" y="4177"/>
                  </a:lnTo>
                  <a:lnTo>
                    <a:pt x="2621" y="4256"/>
                  </a:lnTo>
                  <a:lnTo>
                    <a:pt x="2975" y="4315"/>
                  </a:lnTo>
                  <a:lnTo>
                    <a:pt x="3330" y="4334"/>
                  </a:lnTo>
                  <a:lnTo>
                    <a:pt x="3684" y="4354"/>
                  </a:lnTo>
                  <a:lnTo>
                    <a:pt x="4059" y="4354"/>
                  </a:lnTo>
                  <a:lnTo>
                    <a:pt x="4413" y="4315"/>
                  </a:lnTo>
                  <a:lnTo>
                    <a:pt x="4768" y="4275"/>
                  </a:lnTo>
                  <a:lnTo>
                    <a:pt x="5103" y="4216"/>
                  </a:lnTo>
                  <a:lnTo>
                    <a:pt x="5438" y="4118"/>
                  </a:lnTo>
                  <a:lnTo>
                    <a:pt x="5772" y="4019"/>
                  </a:lnTo>
                  <a:lnTo>
                    <a:pt x="6068" y="3901"/>
                  </a:lnTo>
                  <a:lnTo>
                    <a:pt x="6363" y="3743"/>
                  </a:lnTo>
                  <a:lnTo>
                    <a:pt x="6600" y="3606"/>
                  </a:lnTo>
                  <a:lnTo>
                    <a:pt x="6797" y="3448"/>
                  </a:lnTo>
                  <a:lnTo>
                    <a:pt x="6994" y="3290"/>
                  </a:lnTo>
                  <a:lnTo>
                    <a:pt x="7151" y="3113"/>
                  </a:lnTo>
                  <a:lnTo>
                    <a:pt x="7269" y="2936"/>
                  </a:lnTo>
                  <a:lnTo>
                    <a:pt x="7368" y="2739"/>
                  </a:lnTo>
                  <a:lnTo>
                    <a:pt x="7427" y="2601"/>
                  </a:lnTo>
                  <a:lnTo>
                    <a:pt x="7466" y="2483"/>
                  </a:lnTo>
                  <a:lnTo>
                    <a:pt x="7486" y="2345"/>
                  </a:lnTo>
                  <a:lnTo>
                    <a:pt x="7506" y="2207"/>
                  </a:lnTo>
                  <a:lnTo>
                    <a:pt x="7486" y="2069"/>
                  </a:lnTo>
                  <a:lnTo>
                    <a:pt x="7466" y="1931"/>
                  </a:lnTo>
                  <a:lnTo>
                    <a:pt x="7427" y="1793"/>
                  </a:lnTo>
                  <a:lnTo>
                    <a:pt x="7388" y="1655"/>
                  </a:lnTo>
                  <a:lnTo>
                    <a:pt x="7329" y="1518"/>
                  </a:lnTo>
                  <a:lnTo>
                    <a:pt x="7230" y="1380"/>
                  </a:lnTo>
                  <a:lnTo>
                    <a:pt x="7151" y="1261"/>
                  </a:lnTo>
                  <a:lnTo>
                    <a:pt x="7033" y="1143"/>
                  </a:lnTo>
                  <a:lnTo>
                    <a:pt x="6915" y="1005"/>
                  </a:lnTo>
                  <a:lnTo>
                    <a:pt x="6757" y="887"/>
                  </a:lnTo>
                  <a:lnTo>
                    <a:pt x="6619" y="789"/>
                  </a:lnTo>
                  <a:lnTo>
                    <a:pt x="6442" y="671"/>
                  </a:lnTo>
                  <a:lnTo>
                    <a:pt x="6166" y="513"/>
                  </a:lnTo>
                  <a:lnTo>
                    <a:pt x="5851" y="395"/>
                  </a:lnTo>
                  <a:lnTo>
                    <a:pt x="5536" y="277"/>
                  </a:lnTo>
                  <a:lnTo>
                    <a:pt x="5201" y="178"/>
                  </a:lnTo>
                  <a:lnTo>
                    <a:pt x="4866" y="99"/>
                  </a:lnTo>
                  <a:lnTo>
                    <a:pt x="4512" y="60"/>
                  </a:lnTo>
                  <a:lnTo>
                    <a:pt x="4157" y="20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0" name="Google Shape;2520;p41"/>
          <p:cNvGrpSpPr/>
          <p:nvPr/>
        </p:nvGrpSpPr>
        <p:grpSpPr>
          <a:xfrm>
            <a:off x="2344179" y="3656991"/>
            <a:ext cx="491076" cy="475810"/>
            <a:chOff x="10401025" y="944500"/>
            <a:chExt cx="1235100" cy="1196704"/>
          </a:xfrm>
        </p:grpSpPr>
        <p:sp>
          <p:nvSpPr>
            <p:cNvPr id="2521" name="Google Shape;2521;p41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2" name="Google Shape;2522;p41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2523" name="Google Shape;2523;p41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1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1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1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41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41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1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1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172E27A-252E-4F2A-B064-B522608A300D}"/>
              </a:ext>
            </a:extLst>
          </p:cNvPr>
          <p:cNvSpPr txBox="1"/>
          <p:nvPr/>
        </p:nvSpPr>
        <p:spPr>
          <a:xfrm>
            <a:off x="430136" y="1242946"/>
            <a:ext cx="461528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dirty="0" err="1">
                <a:solidFill>
                  <a:srgbClr val="424242"/>
                </a:solidFill>
                <a:latin typeface="Montserrat" panose="00000500000000000000" pitchFamily="2" charset="-52"/>
              </a:rPr>
              <a:t>Проєкт</a:t>
            </a:r>
            <a:r>
              <a:rPr lang="uk-UA" dirty="0">
                <a:solidFill>
                  <a:srgbClr val="424242"/>
                </a:solidFill>
                <a:latin typeface="Montserrat" panose="00000500000000000000" pitchFamily="2" charset="-52"/>
              </a:rPr>
              <a:t> радянської пересувної АЕС мав назву ТЕС-3. Обладнання розміщувалося на шасі від важкого танка Т-10 та отримала спільне найменування “</a:t>
            </a:r>
            <a:r>
              <a:rPr lang="uk-UA" dirty="0" err="1">
                <a:solidFill>
                  <a:srgbClr val="424242"/>
                </a:solidFill>
                <a:latin typeface="Montserrat" panose="00000500000000000000" pitchFamily="2" charset="-52"/>
              </a:rPr>
              <a:t>енерго</a:t>
            </a:r>
            <a:r>
              <a:rPr lang="uk-UA" dirty="0">
                <a:solidFill>
                  <a:srgbClr val="424242"/>
                </a:solidFill>
                <a:latin typeface="Montserrat" panose="00000500000000000000" pitchFamily="2" charset="-52"/>
              </a:rPr>
              <a:t> самохід”. В цілому електростанція являла собою 4 </a:t>
            </a:r>
            <a:r>
              <a:rPr lang="uk-UA" dirty="0" err="1">
                <a:solidFill>
                  <a:srgbClr val="424242"/>
                </a:solidFill>
                <a:latin typeface="Montserrat" panose="00000500000000000000" pitchFamily="2" charset="-52"/>
              </a:rPr>
              <a:t>енерго</a:t>
            </a:r>
            <a:r>
              <a:rPr lang="uk-UA" dirty="0">
                <a:solidFill>
                  <a:srgbClr val="424242"/>
                </a:solidFill>
                <a:latin typeface="Montserrat" panose="00000500000000000000" pitchFamily="2" charset="-52"/>
              </a:rPr>
              <a:t> самоходи. На першому стояв сам реактор, на другому - парогенератори та циркуляційні насоси, на третьому - турбогенератор, а на четвертому - пульт управління та резервне обладнання.</a:t>
            </a:r>
          </a:p>
          <a:p>
            <a:pPr algn="just"/>
            <a:endParaRPr lang="uk-UA" dirty="0">
              <a:solidFill>
                <a:srgbClr val="424242"/>
              </a:solidFill>
              <a:latin typeface="Montserrat" panose="00000500000000000000" pitchFamily="2" charset="-52"/>
            </a:endParaRPr>
          </a:p>
          <a:p>
            <a:pPr algn="just"/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13 жовтня 1961 року відбувся перший пуск цієї станції.</a:t>
            </a:r>
            <a:r>
              <a:rPr lang="en-US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 </a:t>
            </a:r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Вона непогано себе показала, а випробування тривали до 1965 року. Насправді атомні автомобілі все ж таки застосовувалися в СРСР, але вони користувалися у специфічних автомобілях військового призначення</a:t>
            </a:r>
            <a:r>
              <a:rPr lang="en-US" dirty="0">
                <a:solidFill>
                  <a:srgbClr val="424242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.</a:t>
            </a:r>
            <a:endParaRPr lang="uk-UA" dirty="0">
              <a:solidFill>
                <a:srgbClr val="424242"/>
              </a:solidFill>
              <a:effectLst/>
              <a:latin typeface="Montserrat" panose="00000500000000000000" pitchFamily="2" charset="-52"/>
              <a:ea typeface="Calibri" panose="020F0502020204030204" pitchFamily="34" charset="0"/>
            </a:endParaRPr>
          </a:p>
        </p:txBody>
      </p:sp>
      <p:sp>
        <p:nvSpPr>
          <p:cNvPr id="3050" name="Google Shape;3050;p54"/>
          <p:cNvSpPr txBox="1">
            <a:spLocks noGrp="1"/>
          </p:cNvSpPr>
          <p:nvPr>
            <p:ph type="title"/>
          </p:nvPr>
        </p:nvSpPr>
        <p:spPr>
          <a:xfrm>
            <a:off x="1070185" y="616552"/>
            <a:ext cx="3336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>
                <a:latin typeface="Montserrat" panose="00000500000000000000" pitchFamily="2" charset="-52"/>
              </a:rPr>
              <a:t>Пересувна АЕС</a:t>
            </a:r>
            <a:endParaRPr sz="2400" dirty="0">
              <a:latin typeface="Montserrat" panose="00000500000000000000" pitchFamily="2" charset="-52"/>
            </a:endParaRPr>
          </a:p>
        </p:txBody>
      </p:sp>
      <p:grpSp>
        <p:nvGrpSpPr>
          <p:cNvPr id="3052" name="Google Shape;3052;p54"/>
          <p:cNvGrpSpPr/>
          <p:nvPr/>
        </p:nvGrpSpPr>
        <p:grpSpPr>
          <a:xfrm>
            <a:off x="5409313" y="1165252"/>
            <a:ext cx="3167679" cy="2476053"/>
            <a:chOff x="4794566" y="1229221"/>
            <a:chExt cx="3492864" cy="2730238"/>
          </a:xfrm>
        </p:grpSpPr>
        <p:sp>
          <p:nvSpPr>
            <p:cNvPr id="3053" name="Google Shape;3053;p54"/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4"/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4"/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rgbClr val="6FB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A27FABE6-F748-4259-B3AC-AFF6079A3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519" y="1326038"/>
            <a:ext cx="2896810" cy="1611351"/>
          </a:xfrm>
          <a:prstGeom prst="roundRect">
            <a:avLst>
              <a:gd name="adj" fmla="val 7901"/>
            </a:avLst>
          </a:prstGeom>
        </p:spPr>
      </p:pic>
      <p:grpSp>
        <p:nvGrpSpPr>
          <p:cNvPr id="3057" name="Google Shape;3057;p54"/>
          <p:cNvGrpSpPr/>
          <p:nvPr/>
        </p:nvGrpSpPr>
        <p:grpSpPr>
          <a:xfrm>
            <a:off x="6747609" y="1012020"/>
            <a:ext cx="491076" cy="475810"/>
            <a:chOff x="10401025" y="944500"/>
            <a:chExt cx="1235100" cy="1196704"/>
          </a:xfrm>
        </p:grpSpPr>
        <p:sp>
          <p:nvSpPr>
            <p:cNvPr id="3058" name="Google Shape;3058;p54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59" name="Google Shape;3059;p54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3060" name="Google Shape;3060;p54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54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54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54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54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54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54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54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68" name="Google Shape;3068;p54"/>
          <p:cNvGrpSpPr/>
          <p:nvPr/>
        </p:nvGrpSpPr>
        <p:grpSpPr>
          <a:xfrm>
            <a:off x="8191033" y="2695058"/>
            <a:ext cx="749848" cy="1182972"/>
            <a:chOff x="1527950" y="2052325"/>
            <a:chExt cx="440750" cy="695375"/>
          </a:xfrm>
        </p:grpSpPr>
        <p:sp>
          <p:nvSpPr>
            <p:cNvPr id="3069" name="Google Shape;3069;p54"/>
            <p:cNvSpPr/>
            <p:nvPr/>
          </p:nvSpPr>
          <p:spPr>
            <a:xfrm>
              <a:off x="1542225" y="2609300"/>
              <a:ext cx="411700" cy="138400"/>
            </a:xfrm>
            <a:custGeom>
              <a:avLst/>
              <a:gdLst/>
              <a:ahLst/>
              <a:cxnLst/>
              <a:rect l="l" t="t" r="r" b="b"/>
              <a:pathLst>
                <a:path w="16468" h="5536" extrusionOk="0">
                  <a:moveTo>
                    <a:pt x="7407" y="0"/>
                  </a:moveTo>
                  <a:lnTo>
                    <a:pt x="6579" y="39"/>
                  </a:lnTo>
                  <a:lnTo>
                    <a:pt x="5792" y="118"/>
                  </a:lnTo>
                  <a:lnTo>
                    <a:pt x="5043" y="217"/>
                  </a:lnTo>
                  <a:lnTo>
                    <a:pt x="4314" y="315"/>
                  </a:lnTo>
                  <a:lnTo>
                    <a:pt x="3644" y="473"/>
                  </a:lnTo>
                  <a:lnTo>
                    <a:pt x="2994" y="630"/>
                  </a:lnTo>
                  <a:lnTo>
                    <a:pt x="2423" y="808"/>
                  </a:lnTo>
                  <a:lnTo>
                    <a:pt x="1891" y="1005"/>
                  </a:lnTo>
                  <a:lnTo>
                    <a:pt x="1419" y="1221"/>
                  </a:lnTo>
                  <a:lnTo>
                    <a:pt x="1005" y="1438"/>
                  </a:lnTo>
                  <a:lnTo>
                    <a:pt x="828" y="1556"/>
                  </a:lnTo>
                  <a:lnTo>
                    <a:pt x="650" y="1674"/>
                  </a:lnTo>
                  <a:lnTo>
                    <a:pt x="512" y="1812"/>
                  </a:lnTo>
                  <a:lnTo>
                    <a:pt x="375" y="1931"/>
                  </a:lnTo>
                  <a:lnTo>
                    <a:pt x="276" y="2068"/>
                  </a:lnTo>
                  <a:lnTo>
                    <a:pt x="178" y="2206"/>
                  </a:lnTo>
                  <a:lnTo>
                    <a:pt x="99" y="2344"/>
                  </a:lnTo>
                  <a:lnTo>
                    <a:pt x="59" y="2482"/>
                  </a:lnTo>
                  <a:lnTo>
                    <a:pt x="20" y="2620"/>
                  </a:lnTo>
                  <a:lnTo>
                    <a:pt x="0" y="2758"/>
                  </a:lnTo>
                  <a:lnTo>
                    <a:pt x="20" y="2896"/>
                  </a:lnTo>
                  <a:lnTo>
                    <a:pt x="59" y="3053"/>
                  </a:lnTo>
                  <a:lnTo>
                    <a:pt x="99" y="3191"/>
                  </a:lnTo>
                  <a:lnTo>
                    <a:pt x="178" y="3329"/>
                  </a:lnTo>
                  <a:lnTo>
                    <a:pt x="276" y="3447"/>
                  </a:lnTo>
                  <a:lnTo>
                    <a:pt x="375" y="3585"/>
                  </a:lnTo>
                  <a:lnTo>
                    <a:pt x="512" y="3723"/>
                  </a:lnTo>
                  <a:lnTo>
                    <a:pt x="650" y="3841"/>
                  </a:lnTo>
                  <a:lnTo>
                    <a:pt x="828" y="3959"/>
                  </a:lnTo>
                  <a:lnTo>
                    <a:pt x="1005" y="4078"/>
                  </a:lnTo>
                  <a:lnTo>
                    <a:pt x="1419" y="4314"/>
                  </a:lnTo>
                  <a:lnTo>
                    <a:pt x="1891" y="4531"/>
                  </a:lnTo>
                  <a:lnTo>
                    <a:pt x="2423" y="4728"/>
                  </a:lnTo>
                  <a:lnTo>
                    <a:pt x="2994" y="4905"/>
                  </a:lnTo>
                  <a:lnTo>
                    <a:pt x="3644" y="5063"/>
                  </a:lnTo>
                  <a:lnTo>
                    <a:pt x="4314" y="5200"/>
                  </a:lnTo>
                  <a:lnTo>
                    <a:pt x="5043" y="5319"/>
                  </a:lnTo>
                  <a:lnTo>
                    <a:pt x="5792" y="5417"/>
                  </a:lnTo>
                  <a:lnTo>
                    <a:pt x="6579" y="5476"/>
                  </a:lnTo>
                  <a:lnTo>
                    <a:pt x="7407" y="5516"/>
                  </a:lnTo>
                  <a:lnTo>
                    <a:pt x="8234" y="5535"/>
                  </a:lnTo>
                  <a:lnTo>
                    <a:pt x="9081" y="5516"/>
                  </a:lnTo>
                  <a:lnTo>
                    <a:pt x="9908" y="5476"/>
                  </a:lnTo>
                  <a:lnTo>
                    <a:pt x="10696" y="5417"/>
                  </a:lnTo>
                  <a:lnTo>
                    <a:pt x="11445" y="5319"/>
                  </a:lnTo>
                  <a:lnTo>
                    <a:pt x="12174" y="5200"/>
                  </a:lnTo>
                  <a:lnTo>
                    <a:pt x="12843" y="5063"/>
                  </a:lnTo>
                  <a:lnTo>
                    <a:pt x="13474" y="4905"/>
                  </a:lnTo>
                  <a:lnTo>
                    <a:pt x="14065" y="4728"/>
                  </a:lnTo>
                  <a:lnTo>
                    <a:pt x="14597" y="4531"/>
                  </a:lnTo>
                  <a:lnTo>
                    <a:pt x="15069" y="4314"/>
                  </a:lnTo>
                  <a:lnTo>
                    <a:pt x="15483" y="4078"/>
                  </a:lnTo>
                  <a:lnTo>
                    <a:pt x="15660" y="3959"/>
                  </a:lnTo>
                  <a:lnTo>
                    <a:pt x="15818" y="3841"/>
                  </a:lnTo>
                  <a:lnTo>
                    <a:pt x="15975" y="3723"/>
                  </a:lnTo>
                  <a:lnTo>
                    <a:pt x="16094" y="3585"/>
                  </a:lnTo>
                  <a:lnTo>
                    <a:pt x="16212" y="3447"/>
                  </a:lnTo>
                  <a:lnTo>
                    <a:pt x="16310" y="3329"/>
                  </a:lnTo>
                  <a:lnTo>
                    <a:pt x="16369" y="3191"/>
                  </a:lnTo>
                  <a:lnTo>
                    <a:pt x="16429" y="3053"/>
                  </a:lnTo>
                  <a:lnTo>
                    <a:pt x="16468" y="2896"/>
                  </a:lnTo>
                  <a:lnTo>
                    <a:pt x="16468" y="2758"/>
                  </a:lnTo>
                  <a:lnTo>
                    <a:pt x="16468" y="2620"/>
                  </a:lnTo>
                  <a:lnTo>
                    <a:pt x="16429" y="2482"/>
                  </a:lnTo>
                  <a:lnTo>
                    <a:pt x="16369" y="2344"/>
                  </a:lnTo>
                  <a:lnTo>
                    <a:pt x="16310" y="2206"/>
                  </a:lnTo>
                  <a:lnTo>
                    <a:pt x="16212" y="2068"/>
                  </a:lnTo>
                  <a:lnTo>
                    <a:pt x="16094" y="1931"/>
                  </a:lnTo>
                  <a:lnTo>
                    <a:pt x="15975" y="1812"/>
                  </a:lnTo>
                  <a:lnTo>
                    <a:pt x="15818" y="1674"/>
                  </a:lnTo>
                  <a:lnTo>
                    <a:pt x="15660" y="1556"/>
                  </a:lnTo>
                  <a:lnTo>
                    <a:pt x="15483" y="1438"/>
                  </a:lnTo>
                  <a:lnTo>
                    <a:pt x="15069" y="1221"/>
                  </a:lnTo>
                  <a:lnTo>
                    <a:pt x="14597" y="1005"/>
                  </a:lnTo>
                  <a:lnTo>
                    <a:pt x="14065" y="808"/>
                  </a:lnTo>
                  <a:lnTo>
                    <a:pt x="13474" y="630"/>
                  </a:lnTo>
                  <a:lnTo>
                    <a:pt x="12843" y="473"/>
                  </a:lnTo>
                  <a:lnTo>
                    <a:pt x="12174" y="315"/>
                  </a:lnTo>
                  <a:lnTo>
                    <a:pt x="11445" y="217"/>
                  </a:lnTo>
                  <a:lnTo>
                    <a:pt x="10696" y="118"/>
                  </a:lnTo>
                  <a:lnTo>
                    <a:pt x="9908" y="39"/>
                  </a:lnTo>
                  <a:lnTo>
                    <a:pt x="9081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4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025" y="0"/>
                  </a:move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A3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4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fill="none" extrusionOk="0">
                  <a:moveTo>
                    <a:pt x="848" y="2719"/>
                  </a:move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lnTo>
                    <a:pt x="1025" y="0"/>
                  </a:ln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4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extrusionOk="0">
                  <a:moveTo>
                    <a:pt x="92" y="10053"/>
                  </a:moveTo>
                  <a:lnTo>
                    <a:pt x="98" y="10125"/>
                  </a:lnTo>
                  <a:lnTo>
                    <a:pt x="98" y="10106"/>
                  </a:lnTo>
                  <a:lnTo>
                    <a:pt x="92" y="10053"/>
                  </a:lnTo>
                  <a:close/>
                  <a:moveTo>
                    <a:pt x="1536" y="13809"/>
                  </a:moveTo>
                  <a:lnTo>
                    <a:pt x="1674" y="14006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536" y="13809"/>
                  </a:lnTo>
                  <a:close/>
                  <a:moveTo>
                    <a:pt x="1674" y="14006"/>
                  </a:moveTo>
                  <a:lnTo>
                    <a:pt x="1891" y="14282"/>
                  </a:lnTo>
                  <a:lnTo>
                    <a:pt x="1891" y="14282"/>
                  </a:lnTo>
                  <a:lnTo>
                    <a:pt x="1832" y="14203"/>
                  </a:lnTo>
                  <a:lnTo>
                    <a:pt x="1812" y="14163"/>
                  </a:lnTo>
                  <a:lnTo>
                    <a:pt x="1773" y="14124"/>
                  </a:lnTo>
                  <a:lnTo>
                    <a:pt x="1674" y="14006"/>
                  </a:lnTo>
                  <a:close/>
                  <a:moveTo>
                    <a:pt x="8510" y="0"/>
                  </a:moveTo>
                  <a:lnTo>
                    <a:pt x="811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6" y="9137"/>
                  </a:lnTo>
                  <a:lnTo>
                    <a:pt x="6" y="9137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92" y="10053"/>
                  </a:lnTo>
                  <a:lnTo>
                    <a:pt x="92" y="10053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591" y="8096"/>
                  </a:lnTo>
                  <a:lnTo>
                    <a:pt x="1753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8904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4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fill="none" extrusionOk="0">
                  <a:moveTo>
                    <a:pt x="17591" y="8096"/>
                  </a:moveTo>
                  <a:lnTo>
                    <a:pt x="17531" y="7584"/>
                  </a:lnTo>
                  <a:lnTo>
                    <a:pt x="1755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783" y="5023"/>
                  </a:lnTo>
                  <a:lnTo>
                    <a:pt x="16783" y="5023"/>
                  </a:lnTo>
                  <a:lnTo>
                    <a:pt x="16783" y="504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9278" y="20"/>
                  </a:lnTo>
                  <a:lnTo>
                    <a:pt x="8904" y="0"/>
                  </a:lnTo>
                  <a:lnTo>
                    <a:pt x="8746" y="0"/>
                  </a:lnTo>
                  <a:lnTo>
                    <a:pt x="8746" y="0"/>
                  </a:lnTo>
                  <a:lnTo>
                    <a:pt x="8726" y="0"/>
                  </a:lnTo>
                  <a:lnTo>
                    <a:pt x="8726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549" y="0"/>
                  </a:lnTo>
                  <a:lnTo>
                    <a:pt x="8549" y="0"/>
                  </a:lnTo>
                  <a:lnTo>
                    <a:pt x="8510" y="0"/>
                  </a:lnTo>
                  <a:lnTo>
                    <a:pt x="8510" y="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79" y="754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096"/>
                  </a:lnTo>
                  <a:lnTo>
                    <a:pt x="20" y="8096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0" y="9101"/>
                  </a:lnTo>
                  <a:lnTo>
                    <a:pt x="20" y="9219"/>
                  </a:lnTo>
                  <a:lnTo>
                    <a:pt x="20" y="9219"/>
                  </a:lnTo>
                  <a:lnTo>
                    <a:pt x="0" y="9062"/>
                  </a:lnTo>
                  <a:lnTo>
                    <a:pt x="0" y="9062"/>
                  </a:lnTo>
                  <a:lnTo>
                    <a:pt x="39" y="9554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59" y="9790"/>
                  </a:lnTo>
                  <a:lnTo>
                    <a:pt x="98" y="10106"/>
                  </a:lnTo>
                  <a:lnTo>
                    <a:pt x="98" y="10106"/>
                  </a:lnTo>
                  <a:lnTo>
                    <a:pt x="98" y="10125"/>
                  </a:lnTo>
                  <a:lnTo>
                    <a:pt x="98" y="10125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596" y="13868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773" y="14124"/>
                  </a:lnTo>
                  <a:lnTo>
                    <a:pt x="1773" y="14124"/>
                  </a:lnTo>
                  <a:lnTo>
                    <a:pt x="1812" y="14163"/>
                  </a:lnTo>
                  <a:lnTo>
                    <a:pt x="1832" y="14203"/>
                  </a:lnTo>
                  <a:lnTo>
                    <a:pt x="1832" y="14203"/>
                  </a:lnTo>
                  <a:lnTo>
                    <a:pt x="1891" y="14282"/>
                  </a:lnTo>
                  <a:lnTo>
                    <a:pt x="1891" y="14282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536" y="13809"/>
                  </a:lnTo>
                  <a:lnTo>
                    <a:pt x="1536" y="13809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466" y="17532"/>
                  </a:lnTo>
                  <a:lnTo>
                    <a:pt x="7485" y="17532"/>
                  </a:lnTo>
                  <a:lnTo>
                    <a:pt x="7485" y="17532"/>
                  </a:lnTo>
                  <a:lnTo>
                    <a:pt x="7525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8726" y="17630"/>
                  </a:lnTo>
                  <a:lnTo>
                    <a:pt x="8726" y="17630"/>
                  </a:lnTo>
                  <a:lnTo>
                    <a:pt x="9041" y="17630"/>
                  </a:lnTo>
                  <a:lnTo>
                    <a:pt x="9041" y="17630"/>
                  </a:lnTo>
                  <a:lnTo>
                    <a:pt x="9199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298" y="17611"/>
                  </a:lnTo>
                  <a:lnTo>
                    <a:pt x="9298" y="17611"/>
                  </a:lnTo>
                  <a:lnTo>
                    <a:pt x="9337" y="17611"/>
                  </a:lnTo>
                  <a:lnTo>
                    <a:pt x="9337" y="17611"/>
                  </a:lnTo>
                  <a:lnTo>
                    <a:pt x="9376" y="17611"/>
                  </a:lnTo>
                  <a:lnTo>
                    <a:pt x="9376" y="17611"/>
                  </a:lnTo>
                  <a:lnTo>
                    <a:pt x="9258" y="17611"/>
                  </a:lnTo>
                  <a:lnTo>
                    <a:pt x="9514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692" y="17591"/>
                  </a:lnTo>
                  <a:lnTo>
                    <a:pt x="9711" y="1759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630" y="8845"/>
                  </a:lnTo>
                  <a:lnTo>
                    <a:pt x="17591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4"/>
            <p:cNvSpPr/>
            <p:nvPr/>
          </p:nvSpPr>
          <p:spPr>
            <a:xfrm>
              <a:off x="1547625" y="2427075"/>
              <a:ext cx="400400" cy="243800"/>
            </a:xfrm>
            <a:custGeom>
              <a:avLst/>
              <a:gdLst/>
              <a:ahLst/>
              <a:cxnLst/>
              <a:rect l="l" t="t" r="r" b="b"/>
              <a:pathLst>
                <a:path w="16016" h="9752" extrusionOk="0">
                  <a:moveTo>
                    <a:pt x="72" y="2837"/>
                  </a:moveTo>
                  <a:lnTo>
                    <a:pt x="80" y="2916"/>
                  </a:lnTo>
                  <a:lnTo>
                    <a:pt x="80" y="2896"/>
                  </a:lnTo>
                  <a:lnTo>
                    <a:pt x="72" y="2837"/>
                  </a:lnTo>
                  <a:close/>
                  <a:moveTo>
                    <a:pt x="1439" y="6324"/>
                  </a:moveTo>
                  <a:lnTo>
                    <a:pt x="1518" y="6442"/>
                  </a:lnTo>
                  <a:lnTo>
                    <a:pt x="1554" y="6489"/>
                  </a:lnTo>
                  <a:lnTo>
                    <a:pt x="1554" y="6489"/>
                  </a:lnTo>
                  <a:lnTo>
                    <a:pt x="1537" y="6462"/>
                  </a:lnTo>
                  <a:lnTo>
                    <a:pt x="1439" y="6324"/>
                  </a:lnTo>
                  <a:lnTo>
                    <a:pt x="1439" y="6324"/>
                  </a:lnTo>
                  <a:close/>
                  <a:moveTo>
                    <a:pt x="1554" y="6489"/>
                  </a:moveTo>
                  <a:lnTo>
                    <a:pt x="1596" y="6560"/>
                  </a:lnTo>
                  <a:lnTo>
                    <a:pt x="1636" y="6600"/>
                  </a:lnTo>
                  <a:lnTo>
                    <a:pt x="1649" y="6613"/>
                  </a:lnTo>
                  <a:lnTo>
                    <a:pt x="1649" y="6613"/>
                  </a:lnTo>
                  <a:lnTo>
                    <a:pt x="1554" y="6489"/>
                  </a:lnTo>
                  <a:close/>
                  <a:moveTo>
                    <a:pt x="1649" y="6613"/>
                  </a:moveTo>
                  <a:lnTo>
                    <a:pt x="1715" y="6698"/>
                  </a:lnTo>
                  <a:lnTo>
                    <a:pt x="1675" y="6639"/>
                  </a:lnTo>
                  <a:lnTo>
                    <a:pt x="1649" y="6613"/>
                  </a:lnTo>
                  <a:close/>
                  <a:moveTo>
                    <a:pt x="5182" y="9239"/>
                  </a:moveTo>
                  <a:lnTo>
                    <a:pt x="5241" y="9259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182" y="9239"/>
                  </a:lnTo>
                  <a:close/>
                  <a:moveTo>
                    <a:pt x="8767" y="1"/>
                  </a:moveTo>
                  <a:lnTo>
                    <a:pt x="8097" y="20"/>
                  </a:lnTo>
                  <a:lnTo>
                    <a:pt x="7407" y="60"/>
                  </a:lnTo>
                  <a:lnTo>
                    <a:pt x="6738" y="119"/>
                  </a:lnTo>
                  <a:lnTo>
                    <a:pt x="6068" y="178"/>
                  </a:lnTo>
                  <a:lnTo>
                    <a:pt x="5418" y="257"/>
                  </a:lnTo>
                  <a:lnTo>
                    <a:pt x="4177" y="454"/>
                  </a:lnTo>
                  <a:lnTo>
                    <a:pt x="3054" y="651"/>
                  </a:lnTo>
                  <a:lnTo>
                    <a:pt x="2050" y="867"/>
                  </a:lnTo>
                  <a:lnTo>
                    <a:pt x="1203" y="1045"/>
                  </a:lnTo>
                  <a:lnTo>
                    <a:pt x="572" y="1202"/>
                  </a:lnTo>
                  <a:lnTo>
                    <a:pt x="1" y="1360"/>
                  </a:lnTo>
                  <a:lnTo>
                    <a:pt x="1" y="1439"/>
                  </a:lnTo>
                  <a:lnTo>
                    <a:pt x="1" y="1557"/>
                  </a:lnTo>
                  <a:lnTo>
                    <a:pt x="1" y="1636"/>
                  </a:lnTo>
                  <a:lnTo>
                    <a:pt x="1" y="1695"/>
                  </a:lnTo>
                  <a:lnTo>
                    <a:pt x="1" y="1852"/>
                  </a:lnTo>
                  <a:lnTo>
                    <a:pt x="1" y="1931"/>
                  </a:lnTo>
                  <a:lnTo>
                    <a:pt x="1" y="1951"/>
                  </a:lnTo>
                  <a:lnTo>
                    <a:pt x="21" y="2384"/>
                  </a:lnTo>
                  <a:lnTo>
                    <a:pt x="21" y="2443"/>
                  </a:lnTo>
                  <a:lnTo>
                    <a:pt x="21" y="2463"/>
                  </a:lnTo>
                  <a:lnTo>
                    <a:pt x="40" y="2542"/>
                  </a:lnTo>
                  <a:lnTo>
                    <a:pt x="40" y="2601"/>
                  </a:lnTo>
                  <a:lnTo>
                    <a:pt x="72" y="2837"/>
                  </a:lnTo>
                  <a:lnTo>
                    <a:pt x="60" y="2719"/>
                  </a:lnTo>
                  <a:lnTo>
                    <a:pt x="119" y="3133"/>
                  </a:lnTo>
                  <a:lnTo>
                    <a:pt x="119" y="3093"/>
                  </a:lnTo>
                  <a:lnTo>
                    <a:pt x="139" y="3212"/>
                  </a:lnTo>
                  <a:lnTo>
                    <a:pt x="139" y="3251"/>
                  </a:lnTo>
                  <a:lnTo>
                    <a:pt x="257" y="3704"/>
                  </a:lnTo>
                  <a:lnTo>
                    <a:pt x="375" y="4157"/>
                  </a:lnTo>
                  <a:lnTo>
                    <a:pt x="552" y="4689"/>
                  </a:lnTo>
                  <a:lnTo>
                    <a:pt x="572" y="4709"/>
                  </a:lnTo>
                  <a:lnTo>
                    <a:pt x="572" y="4728"/>
                  </a:lnTo>
                  <a:lnTo>
                    <a:pt x="592" y="4787"/>
                  </a:lnTo>
                  <a:lnTo>
                    <a:pt x="789" y="5221"/>
                  </a:lnTo>
                  <a:lnTo>
                    <a:pt x="1006" y="5634"/>
                  </a:lnTo>
                  <a:lnTo>
                    <a:pt x="1006" y="5654"/>
                  </a:lnTo>
                  <a:lnTo>
                    <a:pt x="1025" y="5654"/>
                  </a:lnTo>
                  <a:lnTo>
                    <a:pt x="1084" y="5753"/>
                  </a:lnTo>
                  <a:lnTo>
                    <a:pt x="1104" y="5792"/>
                  </a:lnTo>
                  <a:lnTo>
                    <a:pt x="1143" y="5871"/>
                  </a:lnTo>
                  <a:lnTo>
                    <a:pt x="1183" y="5930"/>
                  </a:lnTo>
                  <a:lnTo>
                    <a:pt x="1301" y="6127"/>
                  </a:lnTo>
                  <a:lnTo>
                    <a:pt x="1321" y="6166"/>
                  </a:lnTo>
                  <a:lnTo>
                    <a:pt x="1439" y="6324"/>
                  </a:lnTo>
                  <a:lnTo>
                    <a:pt x="1439" y="6324"/>
                  </a:lnTo>
                  <a:lnTo>
                    <a:pt x="1400" y="6265"/>
                  </a:lnTo>
                  <a:lnTo>
                    <a:pt x="1695" y="6659"/>
                  </a:lnTo>
                  <a:lnTo>
                    <a:pt x="1990" y="7033"/>
                  </a:lnTo>
                  <a:lnTo>
                    <a:pt x="2010" y="7053"/>
                  </a:lnTo>
                  <a:lnTo>
                    <a:pt x="2365" y="7427"/>
                  </a:lnTo>
                  <a:lnTo>
                    <a:pt x="2384" y="7447"/>
                  </a:lnTo>
                  <a:lnTo>
                    <a:pt x="2404" y="7466"/>
                  </a:lnTo>
                  <a:lnTo>
                    <a:pt x="2424" y="7486"/>
                  </a:lnTo>
                  <a:lnTo>
                    <a:pt x="2444" y="7506"/>
                  </a:lnTo>
                  <a:lnTo>
                    <a:pt x="2601" y="7644"/>
                  </a:lnTo>
                  <a:lnTo>
                    <a:pt x="2522" y="7585"/>
                  </a:lnTo>
                  <a:lnTo>
                    <a:pt x="2522" y="7585"/>
                  </a:lnTo>
                  <a:lnTo>
                    <a:pt x="2581" y="7644"/>
                  </a:lnTo>
                  <a:lnTo>
                    <a:pt x="2621" y="7683"/>
                  </a:lnTo>
                  <a:lnTo>
                    <a:pt x="2700" y="7742"/>
                  </a:lnTo>
                  <a:lnTo>
                    <a:pt x="2719" y="7762"/>
                  </a:lnTo>
                  <a:lnTo>
                    <a:pt x="2759" y="7801"/>
                  </a:lnTo>
                  <a:lnTo>
                    <a:pt x="2798" y="7821"/>
                  </a:lnTo>
                  <a:lnTo>
                    <a:pt x="2877" y="7880"/>
                  </a:lnTo>
                  <a:lnTo>
                    <a:pt x="2936" y="7939"/>
                  </a:lnTo>
                  <a:lnTo>
                    <a:pt x="3448" y="8333"/>
                  </a:lnTo>
                  <a:lnTo>
                    <a:pt x="3488" y="8353"/>
                  </a:lnTo>
                  <a:lnTo>
                    <a:pt x="3901" y="8629"/>
                  </a:lnTo>
                  <a:lnTo>
                    <a:pt x="4433" y="8904"/>
                  </a:lnTo>
                  <a:lnTo>
                    <a:pt x="4847" y="9101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260" y="9259"/>
                  </a:lnTo>
                  <a:lnTo>
                    <a:pt x="5280" y="9279"/>
                  </a:lnTo>
                  <a:lnTo>
                    <a:pt x="5319" y="9279"/>
                  </a:lnTo>
                  <a:lnTo>
                    <a:pt x="5339" y="9298"/>
                  </a:lnTo>
                  <a:lnTo>
                    <a:pt x="5713" y="9416"/>
                  </a:lnTo>
                  <a:lnTo>
                    <a:pt x="6107" y="9535"/>
                  </a:lnTo>
                  <a:lnTo>
                    <a:pt x="6462" y="9613"/>
                  </a:lnTo>
                  <a:lnTo>
                    <a:pt x="6560" y="9613"/>
                  </a:lnTo>
                  <a:lnTo>
                    <a:pt x="6797" y="9673"/>
                  </a:lnTo>
                  <a:lnTo>
                    <a:pt x="6895" y="9673"/>
                  </a:lnTo>
                  <a:lnTo>
                    <a:pt x="7230" y="9712"/>
                  </a:lnTo>
                  <a:lnTo>
                    <a:pt x="7644" y="9751"/>
                  </a:lnTo>
                  <a:lnTo>
                    <a:pt x="8511" y="9751"/>
                  </a:lnTo>
                  <a:lnTo>
                    <a:pt x="8550" y="9732"/>
                  </a:lnTo>
                  <a:lnTo>
                    <a:pt x="8668" y="9732"/>
                  </a:lnTo>
                  <a:lnTo>
                    <a:pt x="8845" y="9712"/>
                  </a:lnTo>
                  <a:lnTo>
                    <a:pt x="9023" y="9692"/>
                  </a:lnTo>
                  <a:lnTo>
                    <a:pt x="9102" y="9692"/>
                  </a:lnTo>
                  <a:lnTo>
                    <a:pt x="9220" y="9673"/>
                  </a:lnTo>
                  <a:lnTo>
                    <a:pt x="9338" y="9653"/>
                  </a:lnTo>
                  <a:lnTo>
                    <a:pt x="9377" y="9653"/>
                  </a:lnTo>
                  <a:lnTo>
                    <a:pt x="9417" y="9633"/>
                  </a:lnTo>
                  <a:lnTo>
                    <a:pt x="9535" y="9613"/>
                  </a:lnTo>
                  <a:lnTo>
                    <a:pt x="9771" y="9574"/>
                  </a:lnTo>
                  <a:lnTo>
                    <a:pt x="9791" y="9554"/>
                  </a:lnTo>
                  <a:lnTo>
                    <a:pt x="10047" y="9495"/>
                  </a:lnTo>
                  <a:lnTo>
                    <a:pt x="10323" y="9416"/>
                  </a:lnTo>
                  <a:lnTo>
                    <a:pt x="10658" y="9318"/>
                  </a:lnTo>
                  <a:lnTo>
                    <a:pt x="11012" y="9180"/>
                  </a:lnTo>
                  <a:lnTo>
                    <a:pt x="11091" y="9160"/>
                  </a:lnTo>
                  <a:lnTo>
                    <a:pt x="11386" y="9023"/>
                  </a:lnTo>
                  <a:lnTo>
                    <a:pt x="11485" y="8983"/>
                  </a:lnTo>
                  <a:lnTo>
                    <a:pt x="11564" y="8924"/>
                  </a:lnTo>
                  <a:lnTo>
                    <a:pt x="11958" y="8727"/>
                  </a:lnTo>
                  <a:lnTo>
                    <a:pt x="12293" y="8530"/>
                  </a:lnTo>
                  <a:lnTo>
                    <a:pt x="12450" y="8432"/>
                  </a:lnTo>
                  <a:lnTo>
                    <a:pt x="12529" y="8372"/>
                  </a:lnTo>
                  <a:lnTo>
                    <a:pt x="12608" y="8313"/>
                  </a:lnTo>
                  <a:lnTo>
                    <a:pt x="12726" y="8235"/>
                  </a:lnTo>
                  <a:lnTo>
                    <a:pt x="12962" y="8057"/>
                  </a:lnTo>
                  <a:lnTo>
                    <a:pt x="12982" y="8038"/>
                  </a:lnTo>
                  <a:lnTo>
                    <a:pt x="13002" y="8038"/>
                  </a:lnTo>
                  <a:lnTo>
                    <a:pt x="13140" y="7900"/>
                  </a:lnTo>
                  <a:lnTo>
                    <a:pt x="13396" y="7703"/>
                  </a:lnTo>
                  <a:lnTo>
                    <a:pt x="13494" y="7604"/>
                  </a:lnTo>
                  <a:lnTo>
                    <a:pt x="13534" y="7565"/>
                  </a:lnTo>
                  <a:lnTo>
                    <a:pt x="13711" y="7407"/>
                  </a:lnTo>
                  <a:lnTo>
                    <a:pt x="13888" y="7210"/>
                  </a:lnTo>
                  <a:lnTo>
                    <a:pt x="13947" y="7151"/>
                  </a:lnTo>
                  <a:lnTo>
                    <a:pt x="14164" y="6915"/>
                  </a:lnTo>
                  <a:lnTo>
                    <a:pt x="14381" y="6639"/>
                  </a:lnTo>
                  <a:lnTo>
                    <a:pt x="14440" y="6560"/>
                  </a:lnTo>
                  <a:lnTo>
                    <a:pt x="14735" y="6127"/>
                  </a:lnTo>
                  <a:lnTo>
                    <a:pt x="14991" y="5733"/>
                  </a:lnTo>
                  <a:lnTo>
                    <a:pt x="15050" y="5634"/>
                  </a:lnTo>
                  <a:lnTo>
                    <a:pt x="15188" y="5339"/>
                  </a:lnTo>
                  <a:lnTo>
                    <a:pt x="15208" y="5319"/>
                  </a:lnTo>
                  <a:lnTo>
                    <a:pt x="15247" y="5260"/>
                  </a:lnTo>
                  <a:lnTo>
                    <a:pt x="15306" y="5103"/>
                  </a:lnTo>
                  <a:lnTo>
                    <a:pt x="15503" y="4669"/>
                  </a:lnTo>
                  <a:lnTo>
                    <a:pt x="15543" y="4590"/>
                  </a:lnTo>
                  <a:lnTo>
                    <a:pt x="15543" y="4551"/>
                  </a:lnTo>
                  <a:lnTo>
                    <a:pt x="15543" y="4531"/>
                  </a:lnTo>
                  <a:lnTo>
                    <a:pt x="15641" y="4256"/>
                  </a:lnTo>
                  <a:lnTo>
                    <a:pt x="15740" y="3980"/>
                  </a:lnTo>
                  <a:lnTo>
                    <a:pt x="15858" y="3527"/>
                  </a:lnTo>
                  <a:lnTo>
                    <a:pt x="15858" y="3487"/>
                  </a:lnTo>
                  <a:lnTo>
                    <a:pt x="15878" y="3389"/>
                  </a:lnTo>
                  <a:lnTo>
                    <a:pt x="15878" y="3369"/>
                  </a:lnTo>
                  <a:lnTo>
                    <a:pt x="15937" y="3034"/>
                  </a:lnTo>
                  <a:lnTo>
                    <a:pt x="15996" y="2719"/>
                  </a:lnTo>
                  <a:lnTo>
                    <a:pt x="16016" y="2404"/>
                  </a:lnTo>
                  <a:lnTo>
                    <a:pt x="15858" y="2187"/>
                  </a:lnTo>
                  <a:lnTo>
                    <a:pt x="15681" y="1990"/>
                  </a:lnTo>
                  <a:lnTo>
                    <a:pt x="15484" y="1793"/>
                  </a:lnTo>
                  <a:lnTo>
                    <a:pt x="15287" y="1616"/>
                  </a:lnTo>
                  <a:lnTo>
                    <a:pt x="15070" y="1458"/>
                  </a:lnTo>
                  <a:lnTo>
                    <a:pt x="14834" y="1301"/>
                  </a:lnTo>
                  <a:lnTo>
                    <a:pt x="14597" y="1143"/>
                  </a:lnTo>
                  <a:lnTo>
                    <a:pt x="14341" y="1005"/>
                  </a:lnTo>
                  <a:lnTo>
                    <a:pt x="14085" y="887"/>
                  </a:lnTo>
                  <a:lnTo>
                    <a:pt x="13829" y="769"/>
                  </a:lnTo>
                  <a:lnTo>
                    <a:pt x="13278" y="572"/>
                  </a:lnTo>
                  <a:lnTo>
                    <a:pt x="12687" y="395"/>
                  </a:lnTo>
                  <a:lnTo>
                    <a:pt x="12076" y="257"/>
                  </a:lnTo>
                  <a:lnTo>
                    <a:pt x="11446" y="158"/>
                  </a:lnTo>
                  <a:lnTo>
                    <a:pt x="10796" y="80"/>
                  </a:lnTo>
                  <a:lnTo>
                    <a:pt x="10126" y="40"/>
                  </a:lnTo>
                  <a:lnTo>
                    <a:pt x="945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4"/>
            <p:cNvSpPr/>
            <p:nvPr/>
          </p:nvSpPr>
          <p:spPr>
            <a:xfrm>
              <a:off x="1548625" y="2398525"/>
              <a:ext cx="399400" cy="136425"/>
            </a:xfrm>
            <a:custGeom>
              <a:avLst/>
              <a:gdLst/>
              <a:ahLst/>
              <a:cxnLst/>
              <a:rect l="l" t="t" r="r" b="b"/>
              <a:pathLst>
                <a:path w="15976" h="5457" extrusionOk="0">
                  <a:moveTo>
                    <a:pt x="6461" y="0"/>
                  </a:moveTo>
                  <a:lnTo>
                    <a:pt x="5870" y="40"/>
                  </a:lnTo>
                  <a:lnTo>
                    <a:pt x="5279" y="99"/>
                  </a:lnTo>
                  <a:lnTo>
                    <a:pt x="4708" y="178"/>
                  </a:lnTo>
                  <a:lnTo>
                    <a:pt x="4157" y="276"/>
                  </a:lnTo>
                  <a:lnTo>
                    <a:pt x="3625" y="394"/>
                  </a:lnTo>
                  <a:lnTo>
                    <a:pt x="3093" y="552"/>
                  </a:lnTo>
                  <a:lnTo>
                    <a:pt x="2600" y="709"/>
                  </a:lnTo>
                  <a:lnTo>
                    <a:pt x="2147" y="887"/>
                  </a:lnTo>
                  <a:lnTo>
                    <a:pt x="1694" y="1084"/>
                  </a:lnTo>
                  <a:lnTo>
                    <a:pt x="1300" y="1320"/>
                  </a:lnTo>
                  <a:lnTo>
                    <a:pt x="926" y="1556"/>
                  </a:lnTo>
                  <a:lnTo>
                    <a:pt x="572" y="1812"/>
                  </a:lnTo>
                  <a:lnTo>
                    <a:pt x="276" y="2088"/>
                  </a:lnTo>
                  <a:lnTo>
                    <a:pt x="20" y="2384"/>
                  </a:lnTo>
                  <a:lnTo>
                    <a:pt x="0" y="2403"/>
                  </a:lnTo>
                  <a:lnTo>
                    <a:pt x="20" y="2443"/>
                  </a:lnTo>
                  <a:lnTo>
                    <a:pt x="20" y="2482"/>
                  </a:lnTo>
                  <a:lnTo>
                    <a:pt x="0" y="2482"/>
                  </a:lnTo>
                  <a:lnTo>
                    <a:pt x="394" y="2758"/>
                  </a:lnTo>
                  <a:lnTo>
                    <a:pt x="769" y="3014"/>
                  </a:lnTo>
                  <a:lnTo>
                    <a:pt x="1163" y="3250"/>
                  </a:lnTo>
                  <a:lnTo>
                    <a:pt x="1537" y="3487"/>
                  </a:lnTo>
                  <a:lnTo>
                    <a:pt x="2305" y="3881"/>
                  </a:lnTo>
                  <a:lnTo>
                    <a:pt x="3073" y="4235"/>
                  </a:lnTo>
                  <a:lnTo>
                    <a:pt x="3822" y="4551"/>
                  </a:lnTo>
                  <a:lnTo>
                    <a:pt x="4551" y="4807"/>
                  </a:lnTo>
                  <a:lnTo>
                    <a:pt x="5279" y="5004"/>
                  </a:lnTo>
                  <a:lnTo>
                    <a:pt x="5989" y="5181"/>
                  </a:lnTo>
                  <a:lnTo>
                    <a:pt x="6698" y="5299"/>
                  </a:lnTo>
                  <a:lnTo>
                    <a:pt x="7387" y="5378"/>
                  </a:lnTo>
                  <a:lnTo>
                    <a:pt x="8057" y="5437"/>
                  </a:lnTo>
                  <a:lnTo>
                    <a:pt x="8707" y="5457"/>
                  </a:lnTo>
                  <a:lnTo>
                    <a:pt x="9337" y="5437"/>
                  </a:lnTo>
                  <a:lnTo>
                    <a:pt x="9948" y="5417"/>
                  </a:lnTo>
                  <a:lnTo>
                    <a:pt x="10539" y="5358"/>
                  </a:lnTo>
                  <a:lnTo>
                    <a:pt x="11090" y="5279"/>
                  </a:lnTo>
                  <a:lnTo>
                    <a:pt x="11642" y="5181"/>
                  </a:lnTo>
                  <a:lnTo>
                    <a:pt x="12154" y="5063"/>
                  </a:lnTo>
                  <a:lnTo>
                    <a:pt x="12647" y="4944"/>
                  </a:lnTo>
                  <a:lnTo>
                    <a:pt x="13119" y="4807"/>
                  </a:lnTo>
                  <a:lnTo>
                    <a:pt x="13533" y="4669"/>
                  </a:lnTo>
                  <a:lnTo>
                    <a:pt x="13947" y="4531"/>
                  </a:lnTo>
                  <a:lnTo>
                    <a:pt x="14656" y="4255"/>
                  </a:lnTo>
                  <a:lnTo>
                    <a:pt x="15227" y="3999"/>
                  </a:lnTo>
                  <a:lnTo>
                    <a:pt x="15641" y="3763"/>
                  </a:lnTo>
                  <a:lnTo>
                    <a:pt x="15897" y="3625"/>
                  </a:lnTo>
                  <a:lnTo>
                    <a:pt x="15976" y="3546"/>
                  </a:lnTo>
                  <a:lnTo>
                    <a:pt x="15818" y="3329"/>
                  </a:lnTo>
                  <a:lnTo>
                    <a:pt x="15641" y="3132"/>
                  </a:lnTo>
                  <a:lnTo>
                    <a:pt x="15266" y="2719"/>
                  </a:lnTo>
                  <a:lnTo>
                    <a:pt x="14853" y="2364"/>
                  </a:lnTo>
                  <a:lnTo>
                    <a:pt x="14419" y="2009"/>
                  </a:lnTo>
                  <a:lnTo>
                    <a:pt x="13947" y="1714"/>
                  </a:lnTo>
                  <a:lnTo>
                    <a:pt x="13454" y="1419"/>
                  </a:lnTo>
                  <a:lnTo>
                    <a:pt x="12942" y="1162"/>
                  </a:lnTo>
                  <a:lnTo>
                    <a:pt x="12391" y="926"/>
                  </a:lnTo>
                  <a:lnTo>
                    <a:pt x="11839" y="729"/>
                  </a:lnTo>
                  <a:lnTo>
                    <a:pt x="11268" y="552"/>
                  </a:lnTo>
                  <a:lnTo>
                    <a:pt x="10677" y="394"/>
                  </a:lnTo>
                  <a:lnTo>
                    <a:pt x="10086" y="276"/>
                  </a:lnTo>
                  <a:lnTo>
                    <a:pt x="9495" y="158"/>
                  </a:lnTo>
                  <a:lnTo>
                    <a:pt x="8884" y="79"/>
                  </a:lnTo>
                  <a:lnTo>
                    <a:pt x="8274" y="40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4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extrusionOk="0">
                  <a:moveTo>
                    <a:pt x="4925" y="0"/>
                  </a:move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4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fill="none" extrusionOk="0">
                  <a:moveTo>
                    <a:pt x="8333" y="867"/>
                  </a:move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43"/>
                  </a:lnTo>
                  <a:lnTo>
                    <a:pt x="1" y="5023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4"/>
            <p:cNvSpPr/>
            <p:nvPr/>
          </p:nvSpPr>
          <p:spPr>
            <a:xfrm>
              <a:off x="1655475" y="2074475"/>
              <a:ext cx="187650" cy="108875"/>
            </a:xfrm>
            <a:custGeom>
              <a:avLst/>
              <a:gdLst/>
              <a:ahLst/>
              <a:cxnLst/>
              <a:rect l="l" t="t" r="r" b="b"/>
              <a:pathLst>
                <a:path w="7506" h="4355" extrusionOk="0">
                  <a:moveTo>
                    <a:pt x="3803" y="1"/>
                  </a:moveTo>
                  <a:lnTo>
                    <a:pt x="3448" y="20"/>
                  </a:lnTo>
                  <a:lnTo>
                    <a:pt x="3074" y="40"/>
                  </a:lnTo>
                  <a:lnTo>
                    <a:pt x="2739" y="80"/>
                  </a:lnTo>
                  <a:lnTo>
                    <a:pt x="2384" y="158"/>
                  </a:lnTo>
                  <a:lnTo>
                    <a:pt x="2049" y="237"/>
                  </a:lnTo>
                  <a:lnTo>
                    <a:pt x="1734" y="336"/>
                  </a:lnTo>
                  <a:lnTo>
                    <a:pt x="1419" y="474"/>
                  </a:lnTo>
                  <a:lnTo>
                    <a:pt x="1124" y="611"/>
                  </a:lnTo>
                  <a:lnTo>
                    <a:pt x="946" y="730"/>
                  </a:lnTo>
                  <a:lnTo>
                    <a:pt x="789" y="848"/>
                  </a:lnTo>
                  <a:lnTo>
                    <a:pt x="631" y="966"/>
                  </a:lnTo>
                  <a:lnTo>
                    <a:pt x="493" y="1084"/>
                  </a:lnTo>
                  <a:lnTo>
                    <a:pt x="375" y="1202"/>
                  </a:lnTo>
                  <a:lnTo>
                    <a:pt x="277" y="1340"/>
                  </a:lnTo>
                  <a:lnTo>
                    <a:pt x="198" y="1478"/>
                  </a:lnTo>
                  <a:lnTo>
                    <a:pt x="119" y="1616"/>
                  </a:lnTo>
                  <a:lnTo>
                    <a:pt x="60" y="1754"/>
                  </a:lnTo>
                  <a:lnTo>
                    <a:pt x="21" y="1892"/>
                  </a:lnTo>
                  <a:lnTo>
                    <a:pt x="1" y="2030"/>
                  </a:lnTo>
                  <a:lnTo>
                    <a:pt x="1" y="2168"/>
                  </a:lnTo>
                  <a:lnTo>
                    <a:pt x="1" y="2305"/>
                  </a:lnTo>
                  <a:lnTo>
                    <a:pt x="21" y="2443"/>
                  </a:lnTo>
                  <a:lnTo>
                    <a:pt x="60" y="2581"/>
                  </a:lnTo>
                  <a:lnTo>
                    <a:pt x="119" y="2719"/>
                  </a:lnTo>
                  <a:lnTo>
                    <a:pt x="218" y="2916"/>
                  </a:lnTo>
                  <a:lnTo>
                    <a:pt x="336" y="3093"/>
                  </a:lnTo>
                  <a:lnTo>
                    <a:pt x="493" y="3271"/>
                  </a:lnTo>
                  <a:lnTo>
                    <a:pt x="690" y="3428"/>
                  </a:lnTo>
                  <a:lnTo>
                    <a:pt x="868" y="3566"/>
                  </a:lnTo>
                  <a:lnTo>
                    <a:pt x="1065" y="3684"/>
                  </a:lnTo>
                  <a:lnTo>
                    <a:pt x="1340" y="3842"/>
                  </a:lnTo>
                  <a:lnTo>
                    <a:pt x="1636" y="3980"/>
                  </a:lnTo>
                  <a:lnTo>
                    <a:pt x="1951" y="4098"/>
                  </a:lnTo>
                  <a:lnTo>
                    <a:pt x="2286" y="4177"/>
                  </a:lnTo>
                  <a:lnTo>
                    <a:pt x="2621" y="4256"/>
                  </a:lnTo>
                  <a:lnTo>
                    <a:pt x="2975" y="4315"/>
                  </a:lnTo>
                  <a:lnTo>
                    <a:pt x="3330" y="4334"/>
                  </a:lnTo>
                  <a:lnTo>
                    <a:pt x="3684" y="4354"/>
                  </a:lnTo>
                  <a:lnTo>
                    <a:pt x="4059" y="4354"/>
                  </a:lnTo>
                  <a:lnTo>
                    <a:pt x="4413" y="4315"/>
                  </a:lnTo>
                  <a:lnTo>
                    <a:pt x="4768" y="4275"/>
                  </a:lnTo>
                  <a:lnTo>
                    <a:pt x="5103" y="4216"/>
                  </a:lnTo>
                  <a:lnTo>
                    <a:pt x="5438" y="4118"/>
                  </a:lnTo>
                  <a:lnTo>
                    <a:pt x="5772" y="4019"/>
                  </a:lnTo>
                  <a:lnTo>
                    <a:pt x="6068" y="3901"/>
                  </a:lnTo>
                  <a:lnTo>
                    <a:pt x="6363" y="3743"/>
                  </a:lnTo>
                  <a:lnTo>
                    <a:pt x="6600" y="3606"/>
                  </a:lnTo>
                  <a:lnTo>
                    <a:pt x="6797" y="3448"/>
                  </a:lnTo>
                  <a:lnTo>
                    <a:pt x="6994" y="3290"/>
                  </a:lnTo>
                  <a:lnTo>
                    <a:pt x="7151" y="3113"/>
                  </a:lnTo>
                  <a:lnTo>
                    <a:pt x="7269" y="2936"/>
                  </a:lnTo>
                  <a:lnTo>
                    <a:pt x="7368" y="2739"/>
                  </a:lnTo>
                  <a:lnTo>
                    <a:pt x="7427" y="2601"/>
                  </a:lnTo>
                  <a:lnTo>
                    <a:pt x="7466" y="2483"/>
                  </a:lnTo>
                  <a:lnTo>
                    <a:pt x="7486" y="2345"/>
                  </a:lnTo>
                  <a:lnTo>
                    <a:pt x="7506" y="2207"/>
                  </a:lnTo>
                  <a:lnTo>
                    <a:pt x="7486" y="2069"/>
                  </a:lnTo>
                  <a:lnTo>
                    <a:pt x="7466" y="1931"/>
                  </a:lnTo>
                  <a:lnTo>
                    <a:pt x="7427" y="1793"/>
                  </a:lnTo>
                  <a:lnTo>
                    <a:pt x="7388" y="1655"/>
                  </a:lnTo>
                  <a:lnTo>
                    <a:pt x="7329" y="1518"/>
                  </a:lnTo>
                  <a:lnTo>
                    <a:pt x="7230" y="1380"/>
                  </a:lnTo>
                  <a:lnTo>
                    <a:pt x="7151" y="1261"/>
                  </a:lnTo>
                  <a:lnTo>
                    <a:pt x="7033" y="1143"/>
                  </a:lnTo>
                  <a:lnTo>
                    <a:pt x="6915" y="1005"/>
                  </a:lnTo>
                  <a:lnTo>
                    <a:pt x="6757" y="887"/>
                  </a:lnTo>
                  <a:lnTo>
                    <a:pt x="6619" y="789"/>
                  </a:lnTo>
                  <a:lnTo>
                    <a:pt x="6442" y="671"/>
                  </a:lnTo>
                  <a:lnTo>
                    <a:pt x="6166" y="513"/>
                  </a:lnTo>
                  <a:lnTo>
                    <a:pt x="5851" y="395"/>
                  </a:lnTo>
                  <a:lnTo>
                    <a:pt x="5536" y="277"/>
                  </a:lnTo>
                  <a:lnTo>
                    <a:pt x="5201" y="178"/>
                  </a:lnTo>
                  <a:lnTo>
                    <a:pt x="4866" y="99"/>
                  </a:lnTo>
                  <a:lnTo>
                    <a:pt x="4512" y="60"/>
                  </a:lnTo>
                  <a:lnTo>
                    <a:pt x="4157" y="20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9" name="Google Shape;3079;p54"/>
          <p:cNvGrpSpPr/>
          <p:nvPr/>
        </p:nvGrpSpPr>
        <p:grpSpPr>
          <a:xfrm>
            <a:off x="5925783" y="3728921"/>
            <a:ext cx="1142615" cy="785586"/>
            <a:chOff x="3057000" y="3451875"/>
            <a:chExt cx="652550" cy="448650"/>
          </a:xfrm>
        </p:grpSpPr>
        <p:sp>
          <p:nvSpPr>
            <p:cNvPr id="3080" name="Google Shape;3080;p54"/>
            <p:cNvSpPr/>
            <p:nvPr/>
          </p:nvSpPr>
          <p:spPr>
            <a:xfrm>
              <a:off x="3057000" y="3506050"/>
              <a:ext cx="641200" cy="394475"/>
            </a:xfrm>
            <a:custGeom>
              <a:avLst/>
              <a:gdLst/>
              <a:ahLst/>
              <a:cxnLst/>
              <a:rect l="l" t="t" r="r" b="b"/>
              <a:pathLst>
                <a:path w="25648" h="15779" extrusionOk="0">
                  <a:moveTo>
                    <a:pt x="12706" y="1"/>
                  </a:moveTo>
                  <a:lnTo>
                    <a:pt x="1636" y="6974"/>
                  </a:lnTo>
                  <a:lnTo>
                    <a:pt x="1400" y="7131"/>
                  </a:lnTo>
                  <a:lnTo>
                    <a:pt x="1183" y="7269"/>
                  </a:lnTo>
                  <a:lnTo>
                    <a:pt x="986" y="7427"/>
                  </a:lnTo>
                  <a:lnTo>
                    <a:pt x="809" y="7565"/>
                  </a:lnTo>
                  <a:lnTo>
                    <a:pt x="671" y="7722"/>
                  </a:lnTo>
                  <a:lnTo>
                    <a:pt x="533" y="7860"/>
                  </a:lnTo>
                  <a:lnTo>
                    <a:pt x="415" y="8018"/>
                  </a:lnTo>
                  <a:lnTo>
                    <a:pt x="316" y="8156"/>
                  </a:lnTo>
                  <a:lnTo>
                    <a:pt x="237" y="8313"/>
                  </a:lnTo>
                  <a:lnTo>
                    <a:pt x="178" y="8471"/>
                  </a:lnTo>
                  <a:lnTo>
                    <a:pt x="119" y="8609"/>
                  </a:lnTo>
                  <a:lnTo>
                    <a:pt x="80" y="8766"/>
                  </a:lnTo>
                  <a:lnTo>
                    <a:pt x="21" y="9062"/>
                  </a:lnTo>
                  <a:lnTo>
                    <a:pt x="1" y="9377"/>
                  </a:lnTo>
                  <a:lnTo>
                    <a:pt x="21" y="9633"/>
                  </a:lnTo>
                  <a:lnTo>
                    <a:pt x="99" y="9869"/>
                  </a:lnTo>
                  <a:lnTo>
                    <a:pt x="198" y="10086"/>
                  </a:lnTo>
                  <a:lnTo>
                    <a:pt x="336" y="10303"/>
                  </a:lnTo>
                  <a:lnTo>
                    <a:pt x="493" y="10519"/>
                  </a:lnTo>
                  <a:lnTo>
                    <a:pt x="710" y="10716"/>
                  </a:lnTo>
                  <a:lnTo>
                    <a:pt x="946" y="10894"/>
                  </a:lnTo>
                  <a:lnTo>
                    <a:pt x="1203" y="11071"/>
                  </a:lnTo>
                  <a:lnTo>
                    <a:pt x="1498" y="11229"/>
                  </a:lnTo>
                  <a:lnTo>
                    <a:pt x="1793" y="11366"/>
                  </a:lnTo>
                  <a:lnTo>
                    <a:pt x="2128" y="11485"/>
                  </a:lnTo>
                  <a:lnTo>
                    <a:pt x="2483" y="11583"/>
                  </a:lnTo>
                  <a:lnTo>
                    <a:pt x="2857" y="11662"/>
                  </a:lnTo>
                  <a:lnTo>
                    <a:pt x="3251" y="11721"/>
                  </a:lnTo>
                  <a:lnTo>
                    <a:pt x="3665" y="11760"/>
                  </a:lnTo>
                  <a:lnTo>
                    <a:pt x="4472" y="11760"/>
                  </a:lnTo>
                  <a:lnTo>
                    <a:pt x="4866" y="11721"/>
                  </a:lnTo>
                  <a:lnTo>
                    <a:pt x="5241" y="11662"/>
                  </a:lnTo>
                  <a:lnTo>
                    <a:pt x="5595" y="11603"/>
                  </a:lnTo>
                  <a:lnTo>
                    <a:pt x="5950" y="11504"/>
                  </a:lnTo>
                  <a:lnTo>
                    <a:pt x="6265" y="11386"/>
                  </a:lnTo>
                  <a:lnTo>
                    <a:pt x="6580" y="11268"/>
                  </a:lnTo>
                  <a:lnTo>
                    <a:pt x="6856" y="11110"/>
                  </a:lnTo>
                  <a:lnTo>
                    <a:pt x="6915" y="11150"/>
                  </a:lnTo>
                  <a:lnTo>
                    <a:pt x="7270" y="11366"/>
                  </a:lnTo>
                  <a:lnTo>
                    <a:pt x="7585" y="11583"/>
                  </a:lnTo>
                  <a:lnTo>
                    <a:pt x="7900" y="11839"/>
                  </a:lnTo>
                  <a:lnTo>
                    <a:pt x="8176" y="12135"/>
                  </a:lnTo>
                  <a:lnTo>
                    <a:pt x="8038" y="12273"/>
                  </a:lnTo>
                  <a:lnTo>
                    <a:pt x="7920" y="12411"/>
                  </a:lnTo>
                  <a:lnTo>
                    <a:pt x="7821" y="12568"/>
                  </a:lnTo>
                  <a:lnTo>
                    <a:pt x="7723" y="12726"/>
                  </a:lnTo>
                  <a:lnTo>
                    <a:pt x="7664" y="12883"/>
                  </a:lnTo>
                  <a:lnTo>
                    <a:pt x="7604" y="13041"/>
                  </a:lnTo>
                  <a:lnTo>
                    <a:pt x="7565" y="13218"/>
                  </a:lnTo>
                  <a:lnTo>
                    <a:pt x="7565" y="13395"/>
                  </a:lnTo>
                  <a:lnTo>
                    <a:pt x="7585" y="13632"/>
                  </a:lnTo>
                  <a:lnTo>
                    <a:pt x="7644" y="13868"/>
                  </a:lnTo>
                  <a:lnTo>
                    <a:pt x="7742" y="14105"/>
                  </a:lnTo>
                  <a:lnTo>
                    <a:pt x="7880" y="14321"/>
                  </a:lnTo>
                  <a:lnTo>
                    <a:pt x="8058" y="14538"/>
                  </a:lnTo>
                  <a:lnTo>
                    <a:pt x="8254" y="14735"/>
                  </a:lnTo>
                  <a:lnTo>
                    <a:pt x="8491" y="14912"/>
                  </a:lnTo>
                  <a:lnTo>
                    <a:pt x="8747" y="15070"/>
                  </a:lnTo>
                  <a:lnTo>
                    <a:pt x="9042" y="15227"/>
                  </a:lnTo>
                  <a:lnTo>
                    <a:pt x="9358" y="15365"/>
                  </a:lnTo>
                  <a:lnTo>
                    <a:pt x="9692" y="15483"/>
                  </a:lnTo>
                  <a:lnTo>
                    <a:pt x="10047" y="15582"/>
                  </a:lnTo>
                  <a:lnTo>
                    <a:pt x="10421" y="15680"/>
                  </a:lnTo>
                  <a:lnTo>
                    <a:pt x="10815" y="15740"/>
                  </a:lnTo>
                  <a:lnTo>
                    <a:pt x="11209" y="15759"/>
                  </a:lnTo>
                  <a:lnTo>
                    <a:pt x="11623" y="15779"/>
                  </a:lnTo>
                  <a:lnTo>
                    <a:pt x="12115" y="15759"/>
                  </a:lnTo>
                  <a:lnTo>
                    <a:pt x="12608" y="15740"/>
                  </a:lnTo>
                  <a:lnTo>
                    <a:pt x="13061" y="15680"/>
                  </a:lnTo>
                  <a:lnTo>
                    <a:pt x="13514" y="15602"/>
                  </a:lnTo>
                  <a:lnTo>
                    <a:pt x="13928" y="15503"/>
                  </a:lnTo>
                  <a:lnTo>
                    <a:pt x="14322" y="15365"/>
                  </a:lnTo>
                  <a:lnTo>
                    <a:pt x="14656" y="15208"/>
                  </a:lnTo>
                  <a:lnTo>
                    <a:pt x="14814" y="15109"/>
                  </a:lnTo>
                  <a:lnTo>
                    <a:pt x="14972" y="15011"/>
                  </a:lnTo>
                  <a:lnTo>
                    <a:pt x="25648" y="9239"/>
                  </a:lnTo>
                  <a:lnTo>
                    <a:pt x="24151" y="8609"/>
                  </a:lnTo>
                  <a:lnTo>
                    <a:pt x="23225" y="9081"/>
                  </a:lnTo>
                  <a:lnTo>
                    <a:pt x="20980" y="10263"/>
                  </a:lnTo>
                  <a:lnTo>
                    <a:pt x="19601" y="10992"/>
                  </a:lnTo>
                  <a:lnTo>
                    <a:pt x="18202" y="11760"/>
                  </a:lnTo>
                  <a:lnTo>
                    <a:pt x="16863" y="12509"/>
                  </a:lnTo>
                  <a:lnTo>
                    <a:pt x="15681" y="13198"/>
                  </a:lnTo>
                  <a:lnTo>
                    <a:pt x="15622" y="12962"/>
                  </a:lnTo>
                  <a:lnTo>
                    <a:pt x="15543" y="12745"/>
                  </a:lnTo>
                  <a:lnTo>
                    <a:pt x="15425" y="12529"/>
                  </a:lnTo>
                  <a:lnTo>
                    <a:pt x="15267" y="12332"/>
                  </a:lnTo>
                  <a:lnTo>
                    <a:pt x="15090" y="12135"/>
                  </a:lnTo>
                  <a:lnTo>
                    <a:pt x="14893" y="11957"/>
                  </a:lnTo>
                  <a:lnTo>
                    <a:pt x="14656" y="11800"/>
                  </a:lnTo>
                  <a:lnTo>
                    <a:pt x="14381" y="11642"/>
                  </a:lnTo>
                  <a:lnTo>
                    <a:pt x="14105" y="11504"/>
                  </a:lnTo>
                  <a:lnTo>
                    <a:pt x="13809" y="11366"/>
                  </a:lnTo>
                  <a:lnTo>
                    <a:pt x="13475" y="11268"/>
                  </a:lnTo>
                  <a:lnTo>
                    <a:pt x="13140" y="11170"/>
                  </a:lnTo>
                  <a:lnTo>
                    <a:pt x="12785" y="11110"/>
                  </a:lnTo>
                  <a:lnTo>
                    <a:pt x="12411" y="11051"/>
                  </a:lnTo>
                  <a:lnTo>
                    <a:pt x="12017" y="11012"/>
                  </a:lnTo>
                  <a:lnTo>
                    <a:pt x="11268" y="11012"/>
                  </a:lnTo>
                  <a:lnTo>
                    <a:pt x="10894" y="11051"/>
                  </a:lnTo>
                  <a:lnTo>
                    <a:pt x="10539" y="11091"/>
                  </a:lnTo>
                  <a:lnTo>
                    <a:pt x="10205" y="11150"/>
                  </a:lnTo>
                  <a:lnTo>
                    <a:pt x="9889" y="11229"/>
                  </a:lnTo>
                  <a:lnTo>
                    <a:pt x="9574" y="11327"/>
                  </a:lnTo>
                  <a:lnTo>
                    <a:pt x="9279" y="11445"/>
                  </a:lnTo>
                  <a:lnTo>
                    <a:pt x="9003" y="11563"/>
                  </a:lnTo>
                  <a:lnTo>
                    <a:pt x="8727" y="11248"/>
                  </a:lnTo>
                  <a:lnTo>
                    <a:pt x="8392" y="10953"/>
                  </a:lnTo>
                  <a:lnTo>
                    <a:pt x="8058" y="10697"/>
                  </a:lnTo>
                  <a:lnTo>
                    <a:pt x="7703" y="10460"/>
                  </a:lnTo>
                  <a:lnTo>
                    <a:pt x="7880" y="10204"/>
                  </a:lnTo>
                  <a:lnTo>
                    <a:pt x="7959" y="10086"/>
                  </a:lnTo>
                  <a:lnTo>
                    <a:pt x="8018" y="9948"/>
                  </a:lnTo>
                  <a:lnTo>
                    <a:pt x="8077" y="9810"/>
                  </a:lnTo>
                  <a:lnTo>
                    <a:pt x="8117" y="9672"/>
                  </a:lnTo>
                  <a:lnTo>
                    <a:pt x="8136" y="9535"/>
                  </a:lnTo>
                  <a:lnTo>
                    <a:pt x="8136" y="9377"/>
                  </a:lnTo>
                  <a:lnTo>
                    <a:pt x="8117" y="9141"/>
                  </a:lnTo>
                  <a:lnTo>
                    <a:pt x="8058" y="8904"/>
                  </a:lnTo>
                  <a:lnTo>
                    <a:pt x="7959" y="8668"/>
                  </a:lnTo>
                  <a:lnTo>
                    <a:pt x="7821" y="8451"/>
                  </a:lnTo>
                  <a:lnTo>
                    <a:pt x="7644" y="8234"/>
                  </a:lnTo>
                  <a:lnTo>
                    <a:pt x="7447" y="8037"/>
                  </a:lnTo>
                  <a:lnTo>
                    <a:pt x="7210" y="7860"/>
                  </a:lnTo>
                  <a:lnTo>
                    <a:pt x="6954" y="7703"/>
                  </a:lnTo>
                  <a:lnTo>
                    <a:pt x="6659" y="7545"/>
                  </a:lnTo>
                  <a:lnTo>
                    <a:pt x="6344" y="7407"/>
                  </a:lnTo>
                  <a:lnTo>
                    <a:pt x="6009" y="7289"/>
                  </a:lnTo>
                  <a:lnTo>
                    <a:pt x="5654" y="7190"/>
                  </a:lnTo>
                  <a:lnTo>
                    <a:pt x="5280" y="7092"/>
                  </a:lnTo>
                  <a:lnTo>
                    <a:pt x="4886" y="7033"/>
                  </a:lnTo>
                  <a:lnTo>
                    <a:pt x="4492" y="7013"/>
                  </a:lnTo>
                  <a:lnTo>
                    <a:pt x="4078" y="6993"/>
                  </a:lnTo>
                  <a:lnTo>
                    <a:pt x="14006" y="670"/>
                  </a:lnTo>
                  <a:lnTo>
                    <a:pt x="12706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4"/>
            <p:cNvSpPr/>
            <p:nvPr/>
          </p:nvSpPr>
          <p:spPr>
            <a:xfrm>
              <a:off x="3432250" y="3663650"/>
              <a:ext cx="253150" cy="132000"/>
            </a:xfrm>
            <a:custGeom>
              <a:avLst/>
              <a:gdLst/>
              <a:ahLst/>
              <a:cxnLst/>
              <a:rect l="l" t="t" r="r" b="b"/>
              <a:pathLst>
                <a:path w="10126" h="5280" extrusionOk="0">
                  <a:moveTo>
                    <a:pt x="9983" y="941"/>
                  </a:moveTo>
                  <a:lnTo>
                    <a:pt x="10126" y="1024"/>
                  </a:lnTo>
                  <a:lnTo>
                    <a:pt x="10086" y="985"/>
                  </a:lnTo>
                  <a:lnTo>
                    <a:pt x="9983" y="941"/>
                  </a:lnTo>
                  <a:close/>
                  <a:moveTo>
                    <a:pt x="7545" y="0"/>
                  </a:moveTo>
                  <a:lnTo>
                    <a:pt x="7309" y="20"/>
                  </a:lnTo>
                  <a:lnTo>
                    <a:pt x="7073" y="39"/>
                  </a:lnTo>
                  <a:lnTo>
                    <a:pt x="6836" y="99"/>
                  </a:lnTo>
                  <a:lnTo>
                    <a:pt x="6600" y="158"/>
                  </a:lnTo>
                  <a:lnTo>
                    <a:pt x="6344" y="236"/>
                  </a:lnTo>
                  <a:lnTo>
                    <a:pt x="6088" y="335"/>
                  </a:lnTo>
                  <a:lnTo>
                    <a:pt x="5832" y="433"/>
                  </a:lnTo>
                  <a:lnTo>
                    <a:pt x="5576" y="571"/>
                  </a:lnTo>
                  <a:lnTo>
                    <a:pt x="5319" y="709"/>
                  </a:lnTo>
                  <a:lnTo>
                    <a:pt x="474" y="3506"/>
                  </a:lnTo>
                  <a:lnTo>
                    <a:pt x="375" y="3565"/>
                  </a:lnTo>
                  <a:lnTo>
                    <a:pt x="277" y="3664"/>
                  </a:lnTo>
                  <a:lnTo>
                    <a:pt x="198" y="3743"/>
                  </a:lnTo>
                  <a:lnTo>
                    <a:pt x="139" y="3861"/>
                  </a:lnTo>
                  <a:lnTo>
                    <a:pt x="80" y="3959"/>
                  </a:lnTo>
                  <a:lnTo>
                    <a:pt x="40" y="4078"/>
                  </a:lnTo>
                  <a:lnTo>
                    <a:pt x="21" y="4196"/>
                  </a:lnTo>
                  <a:lnTo>
                    <a:pt x="1" y="4314"/>
                  </a:lnTo>
                  <a:lnTo>
                    <a:pt x="21" y="4412"/>
                  </a:lnTo>
                  <a:lnTo>
                    <a:pt x="40" y="4491"/>
                  </a:lnTo>
                  <a:lnTo>
                    <a:pt x="80" y="4570"/>
                  </a:lnTo>
                  <a:lnTo>
                    <a:pt x="139" y="4609"/>
                  </a:lnTo>
                  <a:lnTo>
                    <a:pt x="1281" y="5279"/>
                  </a:lnTo>
                  <a:lnTo>
                    <a:pt x="1262" y="5259"/>
                  </a:lnTo>
                  <a:lnTo>
                    <a:pt x="1242" y="5240"/>
                  </a:lnTo>
                  <a:lnTo>
                    <a:pt x="1203" y="5200"/>
                  </a:lnTo>
                  <a:lnTo>
                    <a:pt x="1183" y="5161"/>
                  </a:lnTo>
                  <a:lnTo>
                    <a:pt x="1183" y="5102"/>
                  </a:lnTo>
                  <a:lnTo>
                    <a:pt x="1163" y="5082"/>
                  </a:lnTo>
                  <a:lnTo>
                    <a:pt x="1163" y="4984"/>
                  </a:lnTo>
                  <a:lnTo>
                    <a:pt x="1163" y="4866"/>
                  </a:lnTo>
                  <a:lnTo>
                    <a:pt x="1183" y="4747"/>
                  </a:lnTo>
                  <a:lnTo>
                    <a:pt x="1242" y="4629"/>
                  </a:lnTo>
                  <a:lnTo>
                    <a:pt x="1281" y="4531"/>
                  </a:lnTo>
                  <a:lnTo>
                    <a:pt x="1360" y="4412"/>
                  </a:lnTo>
                  <a:lnTo>
                    <a:pt x="1439" y="4334"/>
                  </a:lnTo>
                  <a:lnTo>
                    <a:pt x="1518" y="4235"/>
                  </a:lnTo>
                  <a:lnTo>
                    <a:pt x="1616" y="4176"/>
                  </a:lnTo>
                  <a:lnTo>
                    <a:pt x="6462" y="1379"/>
                  </a:lnTo>
                  <a:lnTo>
                    <a:pt x="6698" y="1261"/>
                  </a:lnTo>
                  <a:lnTo>
                    <a:pt x="6935" y="1143"/>
                  </a:lnTo>
                  <a:lnTo>
                    <a:pt x="7053" y="1083"/>
                  </a:lnTo>
                  <a:lnTo>
                    <a:pt x="7447" y="926"/>
                  </a:lnTo>
                  <a:lnTo>
                    <a:pt x="7506" y="906"/>
                  </a:lnTo>
                  <a:lnTo>
                    <a:pt x="7723" y="827"/>
                  </a:lnTo>
                  <a:lnTo>
                    <a:pt x="7939" y="768"/>
                  </a:lnTo>
                  <a:lnTo>
                    <a:pt x="8058" y="749"/>
                  </a:lnTo>
                  <a:lnTo>
                    <a:pt x="8412" y="689"/>
                  </a:lnTo>
                  <a:lnTo>
                    <a:pt x="8491" y="689"/>
                  </a:lnTo>
                  <a:lnTo>
                    <a:pt x="8688" y="670"/>
                  </a:lnTo>
                  <a:lnTo>
                    <a:pt x="8885" y="670"/>
                  </a:lnTo>
                  <a:lnTo>
                    <a:pt x="8983" y="689"/>
                  </a:lnTo>
                  <a:lnTo>
                    <a:pt x="9299" y="709"/>
                  </a:lnTo>
                  <a:lnTo>
                    <a:pt x="9377" y="729"/>
                  </a:lnTo>
                  <a:lnTo>
                    <a:pt x="9555" y="768"/>
                  </a:lnTo>
                  <a:lnTo>
                    <a:pt x="9732" y="827"/>
                  </a:lnTo>
                  <a:lnTo>
                    <a:pt x="9811" y="867"/>
                  </a:lnTo>
                  <a:lnTo>
                    <a:pt x="9983" y="941"/>
                  </a:lnTo>
                  <a:lnTo>
                    <a:pt x="9983" y="941"/>
                  </a:lnTo>
                  <a:lnTo>
                    <a:pt x="8983" y="355"/>
                  </a:lnTo>
                  <a:lnTo>
                    <a:pt x="8786" y="256"/>
                  </a:lnTo>
                  <a:lnTo>
                    <a:pt x="8609" y="177"/>
                  </a:lnTo>
                  <a:lnTo>
                    <a:pt x="8412" y="99"/>
                  </a:lnTo>
                  <a:lnTo>
                    <a:pt x="8195" y="59"/>
                  </a:lnTo>
                  <a:lnTo>
                    <a:pt x="7979" y="20"/>
                  </a:lnTo>
                  <a:lnTo>
                    <a:pt x="7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4"/>
            <p:cNvSpPr/>
            <p:nvPr/>
          </p:nvSpPr>
          <p:spPr>
            <a:xfrm>
              <a:off x="3461325" y="3680375"/>
              <a:ext cx="248225" cy="115750"/>
            </a:xfrm>
            <a:custGeom>
              <a:avLst/>
              <a:gdLst/>
              <a:ahLst/>
              <a:cxnLst/>
              <a:rect l="l" t="t" r="r" b="b"/>
              <a:pathLst>
                <a:path w="9929" h="4630" extrusionOk="0">
                  <a:moveTo>
                    <a:pt x="7525" y="1"/>
                  </a:moveTo>
                  <a:lnTo>
                    <a:pt x="7328" y="20"/>
                  </a:lnTo>
                  <a:lnTo>
                    <a:pt x="7249" y="20"/>
                  </a:lnTo>
                  <a:lnTo>
                    <a:pt x="6895" y="80"/>
                  </a:lnTo>
                  <a:lnTo>
                    <a:pt x="6776" y="99"/>
                  </a:lnTo>
                  <a:lnTo>
                    <a:pt x="6560" y="158"/>
                  </a:lnTo>
                  <a:lnTo>
                    <a:pt x="6343" y="237"/>
                  </a:lnTo>
                  <a:lnTo>
                    <a:pt x="6284" y="257"/>
                  </a:lnTo>
                  <a:lnTo>
                    <a:pt x="5890" y="414"/>
                  </a:lnTo>
                  <a:lnTo>
                    <a:pt x="5772" y="474"/>
                  </a:lnTo>
                  <a:lnTo>
                    <a:pt x="5535" y="592"/>
                  </a:lnTo>
                  <a:lnTo>
                    <a:pt x="5299" y="710"/>
                  </a:lnTo>
                  <a:lnTo>
                    <a:pt x="453" y="3507"/>
                  </a:lnTo>
                  <a:lnTo>
                    <a:pt x="355" y="3566"/>
                  </a:lnTo>
                  <a:lnTo>
                    <a:pt x="276" y="3665"/>
                  </a:lnTo>
                  <a:lnTo>
                    <a:pt x="197" y="3743"/>
                  </a:lnTo>
                  <a:lnTo>
                    <a:pt x="118" y="3862"/>
                  </a:lnTo>
                  <a:lnTo>
                    <a:pt x="79" y="3960"/>
                  </a:lnTo>
                  <a:lnTo>
                    <a:pt x="20" y="4078"/>
                  </a:lnTo>
                  <a:lnTo>
                    <a:pt x="0" y="4197"/>
                  </a:lnTo>
                  <a:lnTo>
                    <a:pt x="0" y="4315"/>
                  </a:lnTo>
                  <a:lnTo>
                    <a:pt x="0" y="4413"/>
                  </a:lnTo>
                  <a:lnTo>
                    <a:pt x="20" y="4433"/>
                  </a:lnTo>
                  <a:lnTo>
                    <a:pt x="20" y="4492"/>
                  </a:lnTo>
                  <a:lnTo>
                    <a:pt x="40" y="4531"/>
                  </a:lnTo>
                  <a:lnTo>
                    <a:pt x="79" y="4571"/>
                  </a:lnTo>
                  <a:lnTo>
                    <a:pt x="99" y="4590"/>
                  </a:lnTo>
                  <a:lnTo>
                    <a:pt x="177" y="4630"/>
                  </a:lnTo>
                  <a:lnTo>
                    <a:pt x="355" y="4630"/>
                  </a:lnTo>
                  <a:lnTo>
                    <a:pt x="453" y="4571"/>
                  </a:lnTo>
                  <a:lnTo>
                    <a:pt x="5319" y="1774"/>
                  </a:lnTo>
                  <a:lnTo>
                    <a:pt x="5634" y="1596"/>
                  </a:lnTo>
                  <a:lnTo>
                    <a:pt x="5949" y="1458"/>
                  </a:lnTo>
                  <a:lnTo>
                    <a:pt x="6245" y="1360"/>
                  </a:lnTo>
                  <a:lnTo>
                    <a:pt x="6560" y="1281"/>
                  </a:lnTo>
                  <a:lnTo>
                    <a:pt x="6855" y="1222"/>
                  </a:lnTo>
                  <a:lnTo>
                    <a:pt x="7131" y="1202"/>
                  </a:lnTo>
                  <a:lnTo>
                    <a:pt x="7407" y="1202"/>
                  </a:lnTo>
                  <a:lnTo>
                    <a:pt x="7663" y="1242"/>
                  </a:lnTo>
                  <a:lnTo>
                    <a:pt x="7840" y="1281"/>
                  </a:lnTo>
                  <a:lnTo>
                    <a:pt x="8017" y="1340"/>
                  </a:lnTo>
                  <a:lnTo>
                    <a:pt x="8175" y="1419"/>
                  </a:lnTo>
                  <a:lnTo>
                    <a:pt x="8333" y="1498"/>
                  </a:lnTo>
                  <a:lnTo>
                    <a:pt x="8451" y="1577"/>
                  </a:lnTo>
                  <a:lnTo>
                    <a:pt x="8549" y="1636"/>
                  </a:lnTo>
                  <a:lnTo>
                    <a:pt x="8648" y="1734"/>
                  </a:lnTo>
                  <a:lnTo>
                    <a:pt x="8726" y="1813"/>
                  </a:lnTo>
                  <a:lnTo>
                    <a:pt x="8845" y="1931"/>
                  </a:lnTo>
                  <a:lnTo>
                    <a:pt x="8904" y="1990"/>
                  </a:lnTo>
                  <a:lnTo>
                    <a:pt x="9061" y="2227"/>
                  </a:lnTo>
                  <a:lnTo>
                    <a:pt x="9101" y="2266"/>
                  </a:lnTo>
                  <a:lnTo>
                    <a:pt x="9140" y="2305"/>
                  </a:lnTo>
                  <a:lnTo>
                    <a:pt x="9199" y="2325"/>
                  </a:lnTo>
                  <a:lnTo>
                    <a:pt x="9278" y="2325"/>
                  </a:lnTo>
                  <a:lnTo>
                    <a:pt x="9377" y="2305"/>
                  </a:lnTo>
                  <a:lnTo>
                    <a:pt x="9475" y="2266"/>
                  </a:lnTo>
                  <a:lnTo>
                    <a:pt x="9574" y="2187"/>
                  </a:lnTo>
                  <a:lnTo>
                    <a:pt x="9672" y="2089"/>
                  </a:lnTo>
                  <a:lnTo>
                    <a:pt x="9751" y="1971"/>
                  </a:lnTo>
                  <a:lnTo>
                    <a:pt x="9830" y="1872"/>
                  </a:lnTo>
                  <a:lnTo>
                    <a:pt x="9869" y="1754"/>
                  </a:lnTo>
                  <a:lnTo>
                    <a:pt x="9908" y="1636"/>
                  </a:lnTo>
                  <a:lnTo>
                    <a:pt x="9928" y="1518"/>
                  </a:lnTo>
                  <a:lnTo>
                    <a:pt x="9928" y="1419"/>
                  </a:lnTo>
                  <a:lnTo>
                    <a:pt x="9908" y="1321"/>
                  </a:lnTo>
                  <a:lnTo>
                    <a:pt x="9869" y="1242"/>
                  </a:lnTo>
                  <a:lnTo>
                    <a:pt x="9672" y="966"/>
                  </a:lnTo>
                  <a:lnTo>
                    <a:pt x="9436" y="710"/>
                  </a:lnTo>
                  <a:lnTo>
                    <a:pt x="9180" y="493"/>
                  </a:lnTo>
                  <a:lnTo>
                    <a:pt x="8923" y="316"/>
                  </a:lnTo>
                  <a:lnTo>
                    <a:pt x="8648" y="198"/>
                  </a:lnTo>
                  <a:lnTo>
                    <a:pt x="8569" y="158"/>
                  </a:lnTo>
                  <a:lnTo>
                    <a:pt x="8392" y="99"/>
                  </a:lnTo>
                  <a:lnTo>
                    <a:pt x="8214" y="60"/>
                  </a:lnTo>
                  <a:lnTo>
                    <a:pt x="8136" y="40"/>
                  </a:lnTo>
                  <a:lnTo>
                    <a:pt x="7820" y="20"/>
                  </a:lnTo>
                  <a:lnTo>
                    <a:pt x="7722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4"/>
            <p:cNvSpPr/>
            <p:nvPr/>
          </p:nvSpPr>
          <p:spPr>
            <a:xfrm>
              <a:off x="3141225" y="3451875"/>
              <a:ext cx="253150" cy="132000"/>
            </a:xfrm>
            <a:custGeom>
              <a:avLst/>
              <a:gdLst/>
              <a:ahLst/>
              <a:cxnLst/>
              <a:rect l="l" t="t" r="r" b="b"/>
              <a:pathLst>
                <a:path w="10126" h="5280" extrusionOk="0">
                  <a:moveTo>
                    <a:pt x="10030" y="970"/>
                  </a:moveTo>
                  <a:lnTo>
                    <a:pt x="10125" y="1025"/>
                  </a:lnTo>
                  <a:lnTo>
                    <a:pt x="10066" y="986"/>
                  </a:lnTo>
                  <a:lnTo>
                    <a:pt x="10030" y="970"/>
                  </a:lnTo>
                  <a:close/>
                  <a:moveTo>
                    <a:pt x="7545" y="1"/>
                  </a:moveTo>
                  <a:lnTo>
                    <a:pt x="7308" y="20"/>
                  </a:lnTo>
                  <a:lnTo>
                    <a:pt x="7072" y="40"/>
                  </a:lnTo>
                  <a:lnTo>
                    <a:pt x="6836" y="99"/>
                  </a:lnTo>
                  <a:lnTo>
                    <a:pt x="6580" y="158"/>
                  </a:lnTo>
                  <a:lnTo>
                    <a:pt x="6343" y="237"/>
                  </a:lnTo>
                  <a:lnTo>
                    <a:pt x="6087" y="336"/>
                  </a:lnTo>
                  <a:lnTo>
                    <a:pt x="5831" y="434"/>
                  </a:lnTo>
                  <a:lnTo>
                    <a:pt x="5575" y="572"/>
                  </a:lnTo>
                  <a:lnTo>
                    <a:pt x="5319" y="710"/>
                  </a:lnTo>
                  <a:lnTo>
                    <a:pt x="473" y="3507"/>
                  </a:lnTo>
                  <a:lnTo>
                    <a:pt x="375" y="3586"/>
                  </a:lnTo>
                  <a:lnTo>
                    <a:pt x="276" y="3665"/>
                  </a:lnTo>
                  <a:lnTo>
                    <a:pt x="197" y="3743"/>
                  </a:lnTo>
                  <a:lnTo>
                    <a:pt x="138" y="3862"/>
                  </a:lnTo>
                  <a:lnTo>
                    <a:pt x="79" y="3960"/>
                  </a:lnTo>
                  <a:lnTo>
                    <a:pt x="40" y="4078"/>
                  </a:lnTo>
                  <a:lnTo>
                    <a:pt x="0" y="4197"/>
                  </a:lnTo>
                  <a:lnTo>
                    <a:pt x="0" y="4315"/>
                  </a:lnTo>
                  <a:lnTo>
                    <a:pt x="0" y="4413"/>
                  </a:lnTo>
                  <a:lnTo>
                    <a:pt x="40" y="4492"/>
                  </a:lnTo>
                  <a:lnTo>
                    <a:pt x="79" y="4571"/>
                  </a:lnTo>
                  <a:lnTo>
                    <a:pt x="138" y="4610"/>
                  </a:lnTo>
                  <a:lnTo>
                    <a:pt x="1281" y="5280"/>
                  </a:lnTo>
                  <a:lnTo>
                    <a:pt x="1261" y="5260"/>
                  </a:lnTo>
                  <a:lnTo>
                    <a:pt x="1241" y="5241"/>
                  </a:lnTo>
                  <a:lnTo>
                    <a:pt x="1202" y="5201"/>
                  </a:lnTo>
                  <a:lnTo>
                    <a:pt x="1182" y="5162"/>
                  </a:lnTo>
                  <a:lnTo>
                    <a:pt x="1163" y="5122"/>
                  </a:lnTo>
                  <a:lnTo>
                    <a:pt x="1163" y="5083"/>
                  </a:lnTo>
                  <a:lnTo>
                    <a:pt x="1143" y="4984"/>
                  </a:lnTo>
                  <a:lnTo>
                    <a:pt x="1163" y="4866"/>
                  </a:lnTo>
                  <a:lnTo>
                    <a:pt x="1182" y="4748"/>
                  </a:lnTo>
                  <a:lnTo>
                    <a:pt x="1222" y="4630"/>
                  </a:lnTo>
                  <a:lnTo>
                    <a:pt x="1281" y="4531"/>
                  </a:lnTo>
                  <a:lnTo>
                    <a:pt x="1360" y="4413"/>
                  </a:lnTo>
                  <a:lnTo>
                    <a:pt x="1438" y="4334"/>
                  </a:lnTo>
                  <a:lnTo>
                    <a:pt x="1517" y="4256"/>
                  </a:lnTo>
                  <a:lnTo>
                    <a:pt x="1616" y="4177"/>
                  </a:lnTo>
                  <a:lnTo>
                    <a:pt x="6461" y="1380"/>
                  </a:lnTo>
                  <a:lnTo>
                    <a:pt x="6698" y="1261"/>
                  </a:lnTo>
                  <a:lnTo>
                    <a:pt x="6934" y="1143"/>
                  </a:lnTo>
                  <a:lnTo>
                    <a:pt x="7052" y="1084"/>
                  </a:lnTo>
                  <a:lnTo>
                    <a:pt x="7446" y="927"/>
                  </a:lnTo>
                  <a:lnTo>
                    <a:pt x="7505" y="907"/>
                  </a:lnTo>
                  <a:lnTo>
                    <a:pt x="7722" y="828"/>
                  </a:lnTo>
                  <a:lnTo>
                    <a:pt x="7939" y="769"/>
                  </a:lnTo>
                  <a:lnTo>
                    <a:pt x="8057" y="749"/>
                  </a:lnTo>
                  <a:lnTo>
                    <a:pt x="8411" y="690"/>
                  </a:lnTo>
                  <a:lnTo>
                    <a:pt x="8490" y="690"/>
                  </a:lnTo>
                  <a:lnTo>
                    <a:pt x="8687" y="671"/>
                  </a:lnTo>
                  <a:lnTo>
                    <a:pt x="8884" y="671"/>
                  </a:lnTo>
                  <a:lnTo>
                    <a:pt x="8983" y="690"/>
                  </a:lnTo>
                  <a:lnTo>
                    <a:pt x="9298" y="730"/>
                  </a:lnTo>
                  <a:lnTo>
                    <a:pt x="9377" y="730"/>
                  </a:lnTo>
                  <a:lnTo>
                    <a:pt x="9554" y="789"/>
                  </a:lnTo>
                  <a:lnTo>
                    <a:pt x="9731" y="828"/>
                  </a:lnTo>
                  <a:lnTo>
                    <a:pt x="9790" y="868"/>
                  </a:lnTo>
                  <a:lnTo>
                    <a:pt x="10030" y="970"/>
                  </a:lnTo>
                  <a:lnTo>
                    <a:pt x="8963" y="355"/>
                  </a:lnTo>
                  <a:lnTo>
                    <a:pt x="8786" y="257"/>
                  </a:lnTo>
                  <a:lnTo>
                    <a:pt x="8608" y="178"/>
                  </a:lnTo>
                  <a:lnTo>
                    <a:pt x="8392" y="99"/>
                  </a:lnTo>
                  <a:lnTo>
                    <a:pt x="8195" y="60"/>
                  </a:lnTo>
                  <a:lnTo>
                    <a:pt x="7978" y="20"/>
                  </a:lnTo>
                  <a:lnTo>
                    <a:pt x="77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4"/>
            <p:cNvSpPr/>
            <p:nvPr/>
          </p:nvSpPr>
          <p:spPr>
            <a:xfrm>
              <a:off x="3169775" y="3468625"/>
              <a:ext cx="248725" cy="115750"/>
            </a:xfrm>
            <a:custGeom>
              <a:avLst/>
              <a:gdLst/>
              <a:ahLst/>
              <a:cxnLst/>
              <a:rect l="l" t="t" r="r" b="b"/>
              <a:pathLst>
                <a:path w="9949" h="4630" extrusionOk="0">
                  <a:moveTo>
                    <a:pt x="7545" y="1"/>
                  </a:moveTo>
                  <a:lnTo>
                    <a:pt x="7348" y="20"/>
                  </a:lnTo>
                  <a:lnTo>
                    <a:pt x="7269" y="20"/>
                  </a:lnTo>
                  <a:lnTo>
                    <a:pt x="6915" y="79"/>
                  </a:lnTo>
                  <a:lnTo>
                    <a:pt x="6797" y="99"/>
                  </a:lnTo>
                  <a:lnTo>
                    <a:pt x="6580" y="158"/>
                  </a:lnTo>
                  <a:lnTo>
                    <a:pt x="6363" y="237"/>
                  </a:lnTo>
                  <a:lnTo>
                    <a:pt x="6304" y="257"/>
                  </a:lnTo>
                  <a:lnTo>
                    <a:pt x="5910" y="414"/>
                  </a:lnTo>
                  <a:lnTo>
                    <a:pt x="5792" y="473"/>
                  </a:lnTo>
                  <a:lnTo>
                    <a:pt x="5556" y="591"/>
                  </a:lnTo>
                  <a:lnTo>
                    <a:pt x="5319" y="710"/>
                  </a:lnTo>
                  <a:lnTo>
                    <a:pt x="474" y="3507"/>
                  </a:lnTo>
                  <a:lnTo>
                    <a:pt x="375" y="3586"/>
                  </a:lnTo>
                  <a:lnTo>
                    <a:pt x="296" y="3664"/>
                  </a:lnTo>
                  <a:lnTo>
                    <a:pt x="218" y="3743"/>
                  </a:lnTo>
                  <a:lnTo>
                    <a:pt x="139" y="3861"/>
                  </a:lnTo>
                  <a:lnTo>
                    <a:pt x="80" y="3960"/>
                  </a:lnTo>
                  <a:lnTo>
                    <a:pt x="40" y="4078"/>
                  </a:lnTo>
                  <a:lnTo>
                    <a:pt x="21" y="4196"/>
                  </a:lnTo>
                  <a:lnTo>
                    <a:pt x="1" y="4314"/>
                  </a:lnTo>
                  <a:lnTo>
                    <a:pt x="21" y="4413"/>
                  </a:lnTo>
                  <a:lnTo>
                    <a:pt x="21" y="4452"/>
                  </a:lnTo>
                  <a:lnTo>
                    <a:pt x="40" y="4492"/>
                  </a:lnTo>
                  <a:lnTo>
                    <a:pt x="60" y="4531"/>
                  </a:lnTo>
                  <a:lnTo>
                    <a:pt x="99" y="4571"/>
                  </a:lnTo>
                  <a:lnTo>
                    <a:pt x="119" y="4590"/>
                  </a:lnTo>
                  <a:lnTo>
                    <a:pt x="178" y="4630"/>
                  </a:lnTo>
                  <a:lnTo>
                    <a:pt x="375" y="4630"/>
                  </a:lnTo>
                  <a:lnTo>
                    <a:pt x="474" y="4571"/>
                  </a:lnTo>
                  <a:lnTo>
                    <a:pt x="5319" y="1773"/>
                  </a:lnTo>
                  <a:lnTo>
                    <a:pt x="5654" y="1596"/>
                  </a:lnTo>
                  <a:lnTo>
                    <a:pt x="5969" y="1458"/>
                  </a:lnTo>
                  <a:lnTo>
                    <a:pt x="6265" y="1360"/>
                  </a:lnTo>
                  <a:lnTo>
                    <a:pt x="6580" y="1281"/>
                  </a:lnTo>
                  <a:lnTo>
                    <a:pt x="6876" y="1222"/>
                  </a:lnTo>
                  <a:lnTo>
                    <a:pt x="7151" y="1202"/>
                  </a:lnTo>
                  <a:lnTo>
                    <a:pt x="7427" y="1202"/>
                  </a:lnTo>
                  <a:lnTo>
                    <a:pt x="7683" y="1242"/>
                  </a:lnTo>
                  <a:lnTo>
                    <a:pt x="7860" y="1281"/>
                  </a:lnTo>
                  <a:lnTo>
                    <a:pt x="8038" y="1340"/>
                  </a:lnTo>
                  <a:lnTo>
                    <a:pt x="8195" y="1419"/>
                  </a:lnTo>
                  <a:lnTo>
                    <a:pt x="8353" y="1498"/>
                  </a:lnTo>
                  <a:lnTo>
                    <a:pt x="8471" y="1576"/>
                  </a:lnTo>
                  <a:lnTo>
                    <a:pt x="8570" y="1635"/>
                  </a:lnTo>
                  <a:lnTo>
                    <a:pt x="8668" y="1734"/>
                  </a:lnTo>
                  <a:lnTo>
                    <a:pt x="8747" y="1813"/>
                  </a:lnTo>
                  <a:lnTo>
                    <a:pt x="8865" y="1931"/>
                  </a:lnTo>
                  <a:lnTo>
                    <a:pt x="8924" y="2010"/>
                  </a:lnTo>
                  <a:lnTo>
                    <a:pt x="9082" y="2226"/>
                  </a:lnTo>
                  <a:lnTo>
                    <a:pt x="9101" y="2266"/>
                  </a:lnTo>
                  <a:lnTo>
                    <a:pt x="9161" y="2305"/>
                  </a:lnTo>
                  <a:lnTo>
                    <a:pt x="9220" y="2325"/>
                  </a:lnTo>
                  <a:lnTo>
                    <a:pt x="9298" y="2325"/>
                  </a:lnTo>
                  <a:lnTo>
                    <a:pt x="9397" y="2305"/>
                  </a:lnTo>
                  <a:lnTo>
                    <a:pt x="9476" y="2266"/>
                  </a:lnTo>
                  <a:lnTo>
                    <a:pt x="9594" y="2187"/>
                  </a:lnTo>
                  <a:lnTo>
                    <a:pt x="9692" y="2089"/>
                  </a:lnTo>
                  <a:lnTo>
                    <a:pt x="9771" y="1970"/>
                  </a:lnTo>
                  <a:lnTo>
                    <a:pt x="9850" y="1872"/>
                  </a:lnTo>
                  <a:lnTo>
                    <a:pt x="9889" y="1754"/>
                  </a:lnTo>
                  <a:lnTo>
                    <a:pt x="9929" y="1635"/>
                  </a:lnTo>
                  <a:lnTo>
                    <a:pt x="9948" y="1517"/>
                  </a:lnTo>
                  <a:lnTo>
                    <a:pt x="9948" y="1419"/>
                  </a:lnTo>
                  <a:lnTo>
                    <a:pt x="9929" y="1320"/>
                  </a:lnTo>
                  <a:lnTo>
                    <a:pt x="9889" y="1242"/>
                  </a:lnTo>
                  <a:lnTo>
                    <a:pt x="9692" y="966"/>
                  </a:lnTo>
                  <a:lnTo>
                    <a:pt x="9456" y="710"/>
                  </a:lnTo>
                  <a:lnTo>
                    <a:pt x="9200" y="493"/>
                  </a:lnTo>
                  <a:lnTo>
                    <a:pt x="8924" y="316"/>
                  </a:lnTo>
                  <a:lnTo>
                    <a:pt x="8648" y="198"/>
                  </a:lnTo>
                  <a:lnTo>
                    <a:pt x="8589" y="158"/>
                  </a:lnTo>
                  <a:lnTo>
                    <a:pt x="8412" y="119"/>
                  </a:lnTo>
                  <a:lnTo>
                    <a:pt x="8235" y="60"/>
                  </a:lnTo>
                  <a:lnTo>
                    <a:pt x="8156" y="60"/>
                  </a:lnTo>
                  <a:lnTo>
                    <a:pt x="7841" y="20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4"/>
            <p:cNvSpPr/>
            <p:nvPr/>
          </p:nvSpPr>
          <p:spPr>
            <a:xfrm>
              <a:off x="3094450" y="3594700"/>
              <a:ext cx="500" cy="4450"/>
            </a:xfrm>
            <a:custGeom>
              <a:avLst/>
              <a:gdLst/>
              <a:ahLst/>
              <a:cxnLst/>
              <a:rect l="l" t="t" r="r" b="b"/>
              <a:pathLst>
                <a:path w="20" h="178" extrusionOk="0">
                  <a:moveTo>
                    <a:pt x="20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4"/>
            <p:cNvSpPr/>
            <p:nvPr/>
          </p:nvSpPr>
          <p:spPr>
            <a:xfrm>
              <a:off x="3099850" y="3578925"/>
              <a:ext cx="1500" cy="2500"/>
            </a:xfrm>
            <a:custGeom>
              <a:avLst/>
              <a:gdLst/>
              <a:ahLst/>
              <a:cxnLst/>
              <a:rect l="l" t="t" r="r" b="b"/>
              <a:pathLst>
                <a:path w="60" h="100" extrusionOk="0">
                  <a:moveTo>
                    <a:pt x="6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4"/>
            <p:cNvSpPr/>
            <p:nvPr/>
          </p:nvSpPr>
          <p:spPr>
            <a:xfrm>
              <a:off x="3102325" y="3574500"/>
              <a:ext cx="1975" cy="2500"/>
            </a:xfrm>
            <a:custGeom>
              <a:avLst/>
              <a:gdLst/>
              <a:ahLst/>
              <a:cxnLst/>
              <a:rect l="l" t="t" r="r" b="b"/>
              <a:pathLst>
                <a:path w="79" h="100" extrusionOk="0">
                  <a:moveTo>
                    <a:pt x="79" y="1"/>
                  </a:moveTo>
                  <a:lnTo>
                    <a:pt x="0" y="99"/>
                  </a:lnTo>
                  <a:lnTo>
                    <a:pt x="20" y="99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4"/>
            <p:cNvSpPr/>
            <p:nvPr/>
          </p:nvSpPr>
          <p:spPr>
            <a:xfrm>
              <a:off x="3095425" y="3588775"/>
              <a:ext cx="1000" cy="3475"/>
            </a:xfrm>
            <a:custGeom>
              <a:avLst/>
              <a:gdLst/>
              <a:ahLst/>
              <a:cxnLst/>
              <a:rect l="l" t="t" r="r" b="b"/>
              <a:pathLst>
                <a:path w="40" h="139" extrusionOk="0">
                  <a:moveTo>
                    <a:pt x="40" y="1"/>
                  </a:moveTo>
                  <a:lnTo>
                    <a:pt x="40" y="1"/>
                  </a:lnTo>
                  <a:lnTo>
                    <a:pt x="40" y="1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40" y="1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4"/>
            <p:cNvSpPr/>
            <p:nvPr/>
          </p:nvSpPr>
          <p:spPr>
            <a:xfrm>
              <a:off x="3097400" y="3583375"/>
              <a:ext cx="1000" cy="2975"/>
            </a:xfrm>
            <a:custGeom>
              <a:avLst/>
              <a:gdLst/>
              <a:ahLst/>
              <a:cxnLst/>
              <a:rect l="l" t="t" r="r" b="b"/>
              <a:pathLst>
                <a:path w="40" h="119" extrusionOk="0">
                  <a:moveTo>
                    <a:pt x="40" y="0"/>
                  </a:moveTo>
                  <a:lnTo>
                    <a:pt x="40" y="0"/>
                  </a:lnTo>
                  <a:lnTo>
                    <a:pt x="40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4"/>
            <p:cNvSpPr/>
            <p:nvPr/>
          </p:nvSpPr>
          <p:spPr>
            <a:xfrm>
              <a:off x="3105775" y="3571050"/>
              <a:ext cx="1975" cy="2000"/>
            </a:xfrm>
            <a:custGeom>
              <a:avLst/>
              <a:gdLst/>
              <a:ahLst/>
              <a:cxnLst/>
              <a:rect l="l" t="t" r="r" b="b"/>
              <a:pathLst>
                <a:path w="79" h="80" extrusionOk="0"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4"/>
            <p:cNvSpPr/>
            <p:nvPr/>
          </p:nvSpPr>
          <p:spPr>
            <a:xfrm>
              <a:off x="3093950" y="3601100"/>
              <a:ext cx="25" cy="6925"/>
            </a:xfrm>
            <a:custGeom>
              <a:avLst/>
              <a:gdLst/>
              <a:ahLst/>
              <a:cxnLst/>
              <a:rect l="l" t="t" r="r" b="b"/>
              <a:pathLst>
                <a:path w="1" h="277" extrusionOk="0">
                  <a:moveTo>
                    <a:pt x="0" y="0"/>
                  </a:moveTo>
                  <a:lnTo>
                    <a:pt x="0" y="0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4"/>
            <p:cNvSpPr/>
            <p:nvPr/>
          </p:nvSpPr>
          <p:spPr>
            <a:xfrm>
              <a:off x="3118575" y="3565150"/>
              <a:ext cx="2475" cy="52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99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4"/>
            <p:cNvSpPr/>
            <p:nvPr/>
          </p:nvSpPr>
          <p:spPr>
            <a:xfrm>
              <a:off x="3123500" y="3564650"/>
              <a:ext cx="2475" cy="25"/>
            </a:xfrm>
            <a:custGeom>
              <a:avLst/>
              <a:gdLst/>
              <a:ahLst/>
              <a:cxnLst/>
              <a:rect l="l" t="t" r="r" b="b"/>
              <a:pathLst>
                <a:path w="99" h="1" extrusionOk="0">
                  <a:moveTo>
                    <a:pt x="99" y="1"/>
                  </a:moveTo>
                  <a:lnTo>
                    <a:pt x="99" y="1"/>
                  </a:lnTo>
                  <a:lnTo>
                    <a:pt x="9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9" y="1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4"/>
            <p:cNvSpPr/>
            <p:nvPr/>
          </p:nvSpPr>
          <p:spPr>
            <a:xfrm>
              <a:off x="3114125" y="3566625"/>
              <a:ext cx="2000" cy="1000"/>
            </a:xfrm>
            <a:custGeom>
              <a:avLst/>
              <a:gdLst/>
              <a:ahLst/>
              <a:cxnLst/>
              <a:rect l="l" t="t" r="r" b="b"/>
              <a:pathLst>
                <a:path w="80" h="40" extrusionOk="0">
                  <a:moveTo>
                    <a:pt x="80" y="0"/>
                  </a:moveTo>
                  <a:lnTo>
                    <a:pt x="80" y="0"/>
                  </a:lnTo>
                  <a:lnTo>
                    <a:pt x="80" y="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4"/>
            <p:cNvSpPr/>
            <p:nvPr/>
          </p:nvSpPr>
          <p:spPr>
            <a:xfrm>
              <a:off x="3109700" y="3568600"/>
              <a:ext cx="2000" cy="1500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79" y="0"/>
                  </a:moveTo>
                  <a:lnTo>
                    <a:pt x="79" y="0"/>
                  </a:lnTo>
                  <a:lnTo>
                    <a:pt x="79" y="0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4"/>
            <p:cNvSpPr/>
            <p:nvPr/>
          </p:nvSpPr>
          <p:spPr>
            <a:xfrm>
              <a:off x="3095425" y="3517875"/>
              <a:ext cx="191575" cy="182725"/>
            </a:xfrm>
            <a:custGeom>
              <a:avLst/>
              <a:gdLst/>
              <a:ahLst/>
              <a:cxnLst/>
              <a:rect l="l" t="t" r="r" b="b"/>
              <a:pathLst>
                <a:path w="7663" h="7309" extrusionOk="0">
                  <a:moveTo>
                    <a:pt x="156" y="815"/>
                  </a:moveTo>
                  <a:lnTo>
                    <a:pt x="119" y="828"/>
                  </a:lnTo>
                  <a:lnTo>
                    <a:pt x="0" y="906"/>
                  </a:lnTo>
                  <a:lnTo>
                    <a:pt x="0" y="906"/>
                  </a:lnTo>
                  <a:lnTo>
                    <a:pt x="156" y="815"/>
                  </a:lnTo>
                  <a:close/>
                  <a:moveTo>
                    <a:pt x="1931" y="0"/>
                  </a:moveTo>
                  <a:lnTo>
                    <a:pt x="1655" y="40"/>
                  </a:lnTo>
                  <a:lnTo>
                    <a:pt x="1379" y="119"/>
                  </a:lnTo>
                  <a:lnTo>
                    <a:pt x="1143" y="237"/>
                  </a:lnTo>
                  <a:lnTo>
                    <a:pt x="156" y="815"/>
                  </a:lnTo>
                  <a:lnTo>
                    <a:pt x="237" y="788"/>
                  </a:lnTo>
                  <a:lnTo>
                    <a:pt x="375" y="749"/>
                  </a:lnTo>
                  <a:lnTo>
                    <a:pt x="493" y="710"/>
                  </a:lnTo>
                  <a:lnTo>
                    <a:pt x="650" y="690"/>
                  </a:lnTo>
                  <a:lnTo>
                    <a:pt x="788" y="670"/>
                  </a:lnTo>
                  <a:lnTo>
                    <a:pt x="1084" y="670"/>
                  </a:lnTo>
                  <a:lnTo>
                    <a:pt x="1261" y="710"/>
                  </a:lnTo>
                  <a:lnTo>
                    <a:pt x="1399" y="729"/>
                  </a:lnTo>
                  <a:lnTo>
                    <a:pt x="1596" y="788"/>
                  </a:lnTo>
                  <a:lnTo>
                    <a:pt x="1714" y="828"/>
                  </a:lnTo>
                  <a:lnTo>
                    <a:pt x="1951" y="906"/>
                  </a:lnTo>
                  <a:lnTo>
                    <a:pt x="2049" y="946"/>
                  </a:lnTo>
                  <a:lnTo>
                    <a:pt x="2404" y="1143"/>
                  </a:lnTo>
                  <a:lnTo>
                    <a:pt x="2719" y="1340"/>
                  </a:lnTo>
                  <a:lnTo>
                    <a:pt x="3014" y="1557"/>
                  </a:lnTo>
                  <a:lnTo>
                    <a:pt x="3329" y="1813"/>
                  </a:lnTo>
                  <a:lnTo>
                    <a:pt x="3605" y="2088"/>
                  </a:lnTo>
                  <a:lnTo>
                    <a:pt x="3881" y="2384"/>
                  </a:lnTo>
                  <a:lnTo>
                    <a:pt x="4157" y="2699"/>
                  </a:lnTo>
                  <a:lnTo>
                    <a:pt x="4393" y="3034"/>
                  </a:lnTo>
                  <a:lnTo>
                    <a:pt x="4629" y="3388"/>
                  </a:lnTo>
                  <a:lnTo>
                    <a:pt x="4846" y="3743"/>
                  </a:lnTo>
                  <a:lnTo>
                    <a:pt x="5043" y="4117"/>
                  </a:lnTo>
                  <a:lnTo>
                    <a:pt x="5201" y="4492"/>
                  </a:lnTo>
                  <a:lnTo>
                    <a:pt x="5358" y="4886"/>
                  </a:lnTo>
                  <a:lnTo>
                    <a:pt x="5496" y="5260"/>
                  </a:lnTo>
                  <a:lnTo>
                    <a:pt x="5595" y="5654"/>
                  </a:lnTo>
                  <a:lnTo>
                    <a:pt x="5673" y="6048"/>
                  </a:lnTo>
                  <a:lnTo>
                    <a:pt x="5733" y="6422"/>
                  </a:lnTo>
                  <a:lnTo>
                    <a:pt x="7289" y="7308"/>
                  </a:lnTo>
                  <a:lnTo>
                    <a:pt x="7348" y="6993"/>
                  </a:lnTo>
                  <a:lnTo>
                    <a:pt x="7427" y="6698"/>
                  </a:lnTo>
                  <a:lnTo>
                    <a:pt x="7525" y="6442"/>
                  </a:lnTo>
                  <a:lnTo>
                    <a:pt x="7663" y="6205"/>
                  </a:lnTo>
                  <a:lnTo>
                    <a:pt x="6895" y="5752"/>
                  </a:lnTo>
                  <a:lnTo>
                    <a:pt x="6836" y="5378"/>
                  </a:lnTo>
                  <a:lnTo>
                    <a:pt x="6757" y="4984"/>
                  </a:lnTo>
                  <a:lnTo>
                    <a:pt x="6639" y="4590"/>
                  </a:lnTo>
                  <a:lnTo>
                    <a:pt x="6521" y="4216"/>
                  </a:lnTo>
                  <a:lnTo>
                    <a:pt x="6363" y="3822"/>
                  </a:lnTo>
                  <a:lnTo>
                    <a:pt x="6186" y="3448"/>
                  </a:lnTo>
                  <a:lnTo>
                    <a:pt x="5989" y="3073"/>
                  </a:lnTo>
                  <a:lnTo>
                    <a:pt x="5772" y="2719"/>
                  </a:lnTo>
                  <a:lnTo>
                    <a:pt x="5555" y="2364"/>
                  </a:lnTo>
                  <a:lnTo>
                    <a:pt x="5299" y="2029"/>
                  </a:lnTo>
                  <a:lnTo>
                    <a:pt x="5043" y="1714"/>
                  </a:lnTo>
                  <a:lnTo>
                    <a:pt x="4767" y="1419"/>
                  </a:lnTo>
                  <a:lnTo>
                    <a:pt x="4472" y="1143"/>
                  </a:lnTo>
                  <a:lnTo>
                    <a:pt x="4176" y="887"/>
                  </a:lnTo>
                  <a:lnTo>
                    <a:pt x="3861" y="670"/>
                  </a:lnTo>
                  <a:lnTo>
                    <a:pt x="3546" y="473"/>
                  </a:lnTo>
                  <a:lnTo>
                    <a:pt x="3211" y="276"/>
                  </a:lnTo>
                  <a:lnTo>
                    <a:pt x="2857" y="158"/>
                  </a:lnTo>
                  <a:lnTo>
                    <a:pt x="2541" y="59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4"/>
            <p:cNvSpPr/>
            <p:nvPr/>
          </p:nvSpPr>
          <p:spPr>
            <a:xfrm>
              <a:off x="3299800" y="3719775"/>
              <a:ext cx="25" cy="7425"/>
            </a:xfrm>
            <a:custGeom>
              <a:avLst/>
              <a:gdLst/>
              <a:ahLst/>
              <a:cxnLst/>
              <a:rect l="l" t="t" r="r" b="b"/>
              <a:pathLst>
                <a:path w="1" h="297" extrusionOk="0">
                  <a:moveTo>
                    <a:pt x="0" y="1"/>
                  </a:moveTo>
                  <a:lnTo>
                    <a:pt x="0" y="1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4"/>
            <p:cNvSpPr/>
            <p:nvPr/>
          </p:nvSpPr>
          <p:spPr>
            <a:xfrm>
              <a:off x="3303250" y="3702550"/>
              <a:ext cx="1500" cy="2975"/>
            </a:xfrm>
            <a:custGeom>
              <a:avLst/>
              <a:gdLst/>
              <a:ahLst/>
              <a:cxnLst/>
              <a:rect l="l" t="t" r="r" b="b"/>
              <a:pathLst>
                <a:path w="60" h="119" extrusionOk="0">
                  <a:moveTo>
                    <a:pt x="59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4"/>
            <p:cNvSpPr/>
            <p:nvPr/>
          </p:nvSpPr>
          <p:spPr>
            <a:xfrm>
              <a:off x="3329825" y="3683325"/>
              <a:ext cx="2000" cy="525"/>
            </a:xfrm>
            <a:custGeom>
              <a:avLst/>
              <a:gdLst/>
              <a:ahLst/>
              <a:cxnLst/>
              <a:rect l="l" t="t" r="r" b="b"/>
              <a:pathLst>
                <a:path w="80" h="21" extrusionOk="0">
                  <a:moveTo>
                    <a:pt x="80" y="1"/>
                  </a:moveTo>
                  <a:lnTo>
                    <a:pt x="80" y="1"/>
                  </a:lnTo>
                  <a:lnTo>
                    <a:pt x="80" y="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4"/>
            <p:cNvSpPr/>
            <p:nvPr/>
          </p:nvSpPr>
          <p:spPr>
            <a:xfrm>
              <a:off x="3315550" y="3687275"/>
              <a:ext cx="2000" cy="1500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4"/>
            <p:cNvSpPr/>
            <p:nvPr/>
          </p:nvSpPr>
          <p:spPr>
            <a:xfrm>
              <a:off x="3319975" y="3685300"/>
              <a:ext cx="2000" cy="1025"/>
            </a:xfrm>
            <a:custGeom>
              <a:avLst/>
              <a:gdLst/>
              <a:ahLst/>
              <a:cxnLst/>
              <a:rect l="l" t="t" r="r" b="b"/>
              <a:pathLst>
                <a:path w="80" h="41" extrusionOk="0">
                  <a:moveTo>
                    <a:pt x="80" y="1"/>
                  </a:moveTo>
                  <a:lnTo>
                    <a:pt x="80" y="1"/>
                  </a:lnTo>
                  <a:lnTo>
                    <a:pt x="80" y="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4"/>
            <p:cNvSpPr/>
            <p:nvPr/>
          </p:nvSpPr>
          <p:spPr>
            <a:xfrm>
              <a:off x="3305700" y="3697625"/>
              <a:ext cx="1500" cy="2475"/>
            </a:xfrm>
            <a:custGeom>
              <a:avLst/>
              <a:gdLst/>
              <a:ahLst/>
              <a:cxnLst/>
              <a:rect l="l" t="t" r="r" b="b"/>
              <a:pathLst>
                <a:path w="60" h="99" extrusionOk="0">
                  <a:moveTo>
                    <a:pt x="60" y="0"/>
                  </a:moveTo>
                  <a:lnTo>
                    <a:pt x="60" y="0"/>
                  </a:lnTo>
                  <a:lnTo>
                    <a:pt x="60" y="0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4"/>
            <p:cNvSpPr/>
            <p:nvPr/>
          </p:nvSpPr>
          <p:spPr>
            <a:xfrm>
              <a:off x="3311600" y="3690225"/>
              <a:ext cx="2000" cy="2000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80" y="1"/>
                  </a:moveTo>
                  <a:lnTo>
                    <a:pt x="1" y="80"/>
                  </a:lnTo>
                  <a:lnTo>
                    <a:pt x="21" y="80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4"/>
            <p:cNvSpPr/>
            <p:nvPr/>
          </p:nvSpPr>
          <p:spPr>
            <a:xfrm>
              <a:off x="3302250" y="3749325"/>
              <a:ext cx="3975" cy="12825"/>
            </a:xfrm>
            <a:custGeom>
              <a:avLst/>
              <a:gdLst/>
              <a:ahLst/>
              <a:cxnLst/>
              <a:rect l="l" t="t" r="r" b="b"/>
              <a:pathLst>
                <a:path w="159" h="513" extrusionOk="0">
                  <a:moveTo>
                    <a:pt x="158" y="513"/>
                  </a:moveTo>
                  <a:lnTo>
                    <a:pt x="158" y="513"/>
                  </a:lnTo>
                  <a:lnTo>
                    <a:pt x="79" y="257"/>
                  </a:lnTo>
                  <a:lnTo>
                    <a:pt x="1" y="1"/>
                  </a:lnTo>
                  <a:lnTo>
                    <a:pt x="1" y="1"/>
                  </a:lnTo>
                  <a:lnTo>
                    <a:pt x="79" y="257"/>
                  </a:lnTo>
                  <a:lnTo>
                    <a:pt x="158" y="513"/>
                  </a:lnTo>
                  <a:lnTo>
                    <a:pt x="158" y="513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4"/>
            <p:cNvSpPr/>
            <p:nvPr/>
          </p:nvSpPr>
          <p:spPr>
            <a:xfrm>
              <a:off x="3331800" y="3807425"/>
              <a:ext cx="10850" cy="11850"/>
            </a:xfrm>
            <a:custGeom>
              <a:avLst/>
              <a:gdLst/>
              <a:ahLst/>
              <a:cxnLst/>
              <a:rect l="l" t="t" r="r" b="b"/>
              <a:pathLst>
                <a:path w="434" h="474" extrusionOk="0">
                  <a:moveTo>
                    <a:pt x="434" y="474"/>
                  </a:moveTo>
                  <a:lnTo>
                    <a:pt x="434" y="474"/>
                  </a:lnTo>
                  <a:lnTo>
                    <a:pt x="217" y="237"/>
                  </a:lnTo>
                  <a:lnTo>
                    <a:pt x="1" y="1"/>
                  </a:lnTo>
                  <a:lnTo>
                    <a:pt x="1" y="1"/>
                  </a:lnTo>
                  <a:lnTo>
                    <a:pt x="217" y="237"/>
                  </a:lnTo>
                  <a:lnTo>
                    <a:pt x="434" y="474"/>
                  </a:lnTo>
                  <a:lnTo>
                    <a:pt x="434" y="474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4"/>
            <p:cNvSpPr/>
            <p:nvPr/>
          </p:nvSpPr>
          <p:spPr>
            <a:xfrm>
              <a:off x="3308650" y="3693675"/>
              <a:ext cx="1500" cy="2000"/>
            </a:xfrm>
            <a:custGeom>
              <a:avLst/>
              <a:gdLst/>
              <a:ahLst/>
              <a:cxnLst/>
              <a:rect l="l" t="t" r="r" b="b"/>
              <a:pathLst>
                <a:path w="60" h="80" extrusionOk="0">
                  <a:moveTo>
                    <a:pt x="6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4"/>
            <p:cNvSpPr/>
            <p:nvPr/>
          </p:nvSpPr>
          <p:spPr>
            <a:xfrm>
              <a:off x="3300275" y="3713375"/>
              <a:ext cx="525" cy="4450"/>
            </a:xfrm>
            <a:custGeom>
              <a:avLst/>
              <a:gdLst/>
              <a:ahLst/>
              <a:cxnLst/>
              <a:rect l="l" t="t" r="r" b="b"/>
              <a:pathLst>
                <a:path w="21" h="178" extrusionOk="0"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21" y="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4"/>
            <p:cNvSpPr/>
            <p:nvPr/>
          </p:nvSpPr>
          <p:spPr>
            <a:xfrm>
              <a:off x="3301750" y="3707475"/>
              <a:ext cx="525" cy="3950"/>
            </a:xfrm>
            <a:custGeom>
              <a:avLst/>
              <a:gdLst/>
              <a:ahLst/>
              <a:cxnLst/>
              <a:rect l="l" t="t" r="r" b="b"/>
              <a:pathLst>
                <a:path w="21" h="158" extrusionOk="0">
                  <a:moveTo>
                    <a:pt x="21" y="0"/>
                  </a:moveTo>
                  <a:lnTo>
                    <a:pt x="1" y="138"/>
                  </a:lnTo>
                  <a:lnTo>
                    <a:pt x="1" y="15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4"/>
            <p:cNvSpPr/>
            <p:nvPr/>
          </p:nvSpPr>
          <p:spPr>
            <a:xfrm>
              <a:off x="3307675" y="3767050"/>
              <a:ext cx="7900" cy="16275"/>
            </a:xfrm>
            <a:custGeom>
              <a:avLst/>
              <a:gdLst/>
              <a:ahLst/>
              <a:cxnLst/>
              <a:rect l="l" t="t" r="r" b="b"/>
              <a:pathLst>
                <a:path w="316" h="651" extrusionOk="0">
                  <a:moveTo>
                    <a:pt x="316" y="651"/>
                  </a:moveTo>
                  <a:lnTo>
                    <a:pt x="316" y="651"/>
                  </a:lnTo>
                  <a:lnTo>
                    <a:pt x="158" y="336"/>
                  </a:lnTo>
                  <a:lnTo>
                    <a:pt x="0" y="1"/>
                  </a:lnTo>
                  <a:lnTo>
                    <a:pt x="0" y="1"/>
                  </a:lnTo>
                  <a:lnTo>
                    <a:pt x="158" y="336"/>
                  </a:lnTo>
                  <a:lnTo>
                    <a:pt x="316" y="651"/>
                  </a:lnTo>
                  <a:lnTo>
                    <a:pt x="316" y="65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4"/>
            <p:cNvSpPr/>
            <p:nvPr/>
          </p:nvSpPr>
          <p:spPr>
            <a:xfrm>
              <a:off x="3324425" y="3683825"/>
              <a:ext cx="2475" cy="1025"/>
            </a:xfrm>
            <a:custGeom>
              <a:avLst/>
              <a:gdLst/>
              <a:ahLst/>
              <a:cxnLst/>
              <a:rect l="l" t="t" r="r" b="b"/>
              <a:pathLst>
                <a:path w="99" h="41" extrusionOk="0">
                  <a:moveTo>
                    <a:pt x="99" y="1"/>
                  </a:moveTo>
                  <a:lnTo>
                    <a:pt x="0" y="40"/>
                  </a:lnTo>
                  <a:lnTo>
                    <a:pt x="20" y="4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4"/>
            <p:cNvSpPr/>
            <p:nvPr/>
          </p:nvSpPr>
          <p:spPr>
            <a:xfrm>
              <a:off x="3299800" y="3683325"/>
              <a:ext cx="122650" cy="158125"/>
            </a:xfrm>
            <a:custGeom>
              <a:avLst/>
              <a:gdLst/>
              <a:ahLst/>
              <a:cxnLst/>
              <a:rect l="l" t="t" r="r" b="b"/>
              <a:pathLst>
                <a:path w="4906" h="6325" extrusionOk="0">
                  <a:moveTo>
                    <a:pt x="1281" y="1"/>
                  </a:moveTo>
                  <a:lnTo>
                    <a:pt x="1202" y="21"/>
                  </a:lnTo>
                  <a:lnTo>
                    <a:pt x="1084" y="21"/>
                  </a:lnTo>
                  <a:lnTo>
                    <a:pt x="985" y="60"/>
                  </a:lnTo>
                  <a:lnTo>
                    <a:pt x="1005" y="60"/>
                  </a:lnTo>
                  <a:lnTo>
                    <a:pt x="887" y="80"/>
                  </a:lnTo>
                  <a:lnTo>
                    <a:pt x="808" y="119"/>
                  </a:lnTo>
                  <a:lnTo>
                    <a:pt x="709" y="159"/>
                  </a:lnTo>
                  <a:lnTo>
                    <a:pt x="631" y="218"/>
                  </a:lnTo>
                  <a:lnTo>
                    <a:pt x="552" y="277"/>
                  </a:lnTo>
                  <a:lnTo>
                    <a:pt x="473" y="356"/>
                  </a:lnTo>
                  <a:lnTo>
                    <a:pt x="414" y="415"/>
                  </a:lnTo>
                  <a:lnTo>
                    <a:pt x="355" y="493"/>
                  </a:lnTo>
                  <a:lnTo>
                    <a:pt x="296" y="572"/>
                  </a:lnTo>
                  <a:lnTo>
                    <a:pt x="237" y="671"/>
                  </a:lnTo>
                  <a:lnTo>
                    <a:pt x="197" y="769"/>
                  </a:lnTo>
                  <a:lnTo>
                    <a:pt x="138" y="887"/>
                  </a:lnTo>
                  <a:lnTo>
                    <a:pt x="99" y="966"/>
                  </a:lnTo>
                  <a:lnTo>
                    <a:pt x="79" y="1124"/>
                  </a:lnTo>
                  <a:lnTo>
                    <a:pt x="40" y="1203"/>
                  </a:lnTo>
                  <a:lnTo>
                    <a:pt x="20" y="1380"/>
                  </a:lnTo>
                  <a:lnTo>
                    <a:pt x="0" y="1459"/>
                  </a:lnTo>
                  <a:lnTo>
                    <a:pt x="0" y="1754"/>
                  </a:lnTo>
                  <a:lnTo>
                    <a:pt x="0" y="2030"/>
                  </a:lnTo>
                  <a:lnTo>
                    <a:pt x="40" y="2345"/>
                  </a:lnTo>
                  <a:lnTo>
                    <a:pt x="99" y="2641"/>
                  </a:lnTo>
                  <a:lnTo>
                    <a:pt x="177" y="2897"/>
                  </a:lnTo>
                  <a:lnTo>
                    <a:pt x="256" y="3153"/>
                  </a:lnTo>
                  <a:lnTo>
                    <a:pt x="315" y="3350"/>
                  </a:lnTo>
                  <a:lnTo>
                    <a:pt x="473" y="3685"/>
                  </a:lnTo>
                  <a:lnTo>
                    <a:pt x="631" y="4000"/>
                  </a:lnTo>
                  <a:lnTo>
                    <a:pt x="827" y="4354"/>
                  </a:lnTo>
                  <a:lnTo>
                    <a:pt x="1064" y="4709"/>
                  </a:lnTo>
                  <a:lnTo>
                    <a:pt x="1281" y="4965"/>
                  </a:lnTo>
                  <a:lnTo>
                    <a:pt x="1497" y="5201"/>
                  </a:lnTo>
                  <a:lnTo>
                    <a:pt x="1714" y="5438"/>
                  </a:lnTo>
                  <a:lnTo>
                    <a:pt x="1891" y="5595"/>
                  </a:lnTo>
                  <a:lnTo>
                    <a:pt x="2068" y="5733"/>
                  </a:lnTo>
                  <a:lnTo>
                    <a:pt x="2246" y="5871"/>
                  </a:lnTo>
                  <a:lnTo>
                    <a:pt x="2443" y="5989"/>
                  </a:lnTo>
                  <a:lnTo>
                    <a:pt x="2699" y="6107"/>
                  </a:lnTo>
                  <a:lnTo>
                    <a:pt x="2935" y="6206"/>
                  </a:lnTo>
                  <a:lnTo>
                    <a:pt x="3172" y="6285"/>
                  </a:lnTo>
                  <a:lnTo>
                    <a:pt x="3408" y="6304"/>
                  </a:lnTo>
                  <a:lnTo>
                    <a:pt x="3605" y="6324"/>
                  </a:lnTo>
                  <a:lnTo>
                    <a:pt x="3822" y="6285"/>
                  </a:lnTo>
                  <a:lnTo>
                    <a:pt x="3999" y="6245"/>
                  </a:lnTo>
                  <a:lnTo>
                    <a:pt x="4176" y="6167"/>
                  </a:lnTo>
                  <a:lnTo>
                    <a:pt x="4334" y="6048"/>
                  </a:lnTo>
                  <a:lnTo>
                    <a:pt x="4491" y="5910"/>
                  </a:lnTo>
                  <a:lnTo>
                    <a:pt x="4610" y="5753"/>
                  </a:lnTo>
                  <a:lnTo>
                    <a:pt x="4708" y="5556"/>
                  </a:lnTo>
                  <a:lnTo>
                    <a:pt x="4787" y="5359"/>
                  </a:lnTo>
                  <a:lnTo>
                    <a:pt x="4866" y="5123"/>
                  </a:lnTo>
                  <a:lnTo>
                    <a:pt x="4885" y="4866"/>
                  </a:lnTo>
                  <a:lnTo>
                    <a:pt x="4905" y="4571"/>
                  </a:lnTo>
                  <a:lnTo>
                    <a:pt x="4905" y="4275"/>
                  </a:lnTo>
                  <a:lnTo>
                    <a:pt x="4866" y="3980"/>
                  </a:lnTo>
                  <a:lnTo>
                    <a:pt x="4807" y="3685"/>
                  </a:lnTo>
                  <a:lnTo>
                    <a:pt x="4708" y="3369"/>
                  </a:lnTo>
                  <a:lnTo>
                    <a:pt x="4610" y="3054"/>
                  </a:lnTo>
                  <a:lnTo>
                    <a:pt x="4491" y="2759"/>
                  </a:lnTo>
                  <a:lnTo>
                    <a:pt x="4353" y="2463"/>
                  </a:lnTo>
                  <a:lnTo>
                    <a:pt x="4196" y="2168"/>
                  </a:lnTo>
                  <a:lnTo>
                    <a:pt x="4019" y="1892"/>
                  </a:lnTo>
                  <a:lnTo>
                    <a:pt x="3822" y="1616"/>
                  </a:lnTo>
                  <a:lnTo>
                    <a:pt x="3625" y="1360"/>
                  </a:lnTo>
                  <a:lnTo>
                    <a:pt x="3408" y="1104"/>
                  </a:lnTo>
                  <a:lnTo>
                    <a:pt x="3191" y="887"/>
                  </a:lnTo>
                  <a:lnTo>
                    <a:pt x="2955" y="690"/>
                  </a:lnTo>
                  <a:lnTo>
                    <a:pt x="2719" y="493"/>
                  </a:lnTo>
                  <a:lnTo>
                    <a:pt x="2462" y="336"/>
                  </a:lnTo>
                  <a:lnTo>
                    <a:pt x="2206" y="198"/>
                  </a:lnTo>
                  <a:lnTo>
                    <a:pt x="2128" y="178"/>
                  </a:lnTo>
                  <a:lnTo>
                    <a:pt x="2147" y="178"/>
                  </a:lnTo>
                  <a:lnTo>
                    <a:pt x="1970" y="119"/>
                  </a:lnTo>
                  <a:lnTo>
                    <a:pt x="1871" y="80"/>
                  </a:lnTo>
                  <a:lnTo>
                    <a:pt x="1734" y="40"/>
                  </a:lnTo>
                  <a:lnTo>
                    <a:pt x="1635" y="2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4"/>
            <p:cNvSpPr/>
            <p:nvPr/>
          </p:nvSpPr>
          <p:spPr>
            <a:xfrm>
              <a:off x="3301275" y="3637050"/>
              <a:ext cx="173375" cy="228525"/>
            </a:xfrm>
            <a:custGeom>
              <a:avLst/>
              <a:gdLst/>
              <a:ahLst/>
              <a:cxnLst/>
              <a:rect l="l" t="t" r="r" b="b"/>
              <a:pathLst>
                <a:path w="6935" h="9141" extrusionOk="0">
                  <a:moveTo>
                    <a:pt x="1931" y="0"/>
                  </a:moveTo>
                  <a:lnTo>
                    <a:pt x="1655" y="40"/>
                  </a:lnTo>
                  <a:lnTo>
                    <a:pt x="1399" y="99"/>
                  </a:lnTo>
                  <a:lnTo>
                    <a:pt x="1162" y="217"/>
                  </a:lnTo>
                  <a:lnTo>
                    <a:pt x="0" y="887"/>
                  </a:lnTo>
                  <a:lnTo>
                    <a:pt x="79" y="847"/>
                  </a:lnTo>
                  <a:lnTo>
                    <a:pt x="217" y="788"/>
                  </a:lnTo>
                  <a:lnTo>
                    <a:pt x="315" y="749"/>
                  </a:lnTo>
                  <a:lnTo>
                    <a:pt x="453" y="709"/>
                  </a:lnTo>
                  <a:lnTo>
                    <a:pt x="572" y="690"/>
                  </a:lnTo>
                  <a:lnTo>
                    <a:pt x="729" y="670"/>
                  </a:lnTo>
                  <a:lnTo>
                    <a:pt x="1123" y="670"/>
                  </a:lnTo>
                  <a:lnTo>
                    <a:pt x="1300" y="709"/>
                  </a:lnTo>
                  <a:lnTo>
                    <a:pt x="1438" y="729"/>
                  </a:lnTo>
                  <a:lnTo>
                    <a:pt x="1616" y="788"/>
                  </a:lnTo>
                  <a:lnTo>
                    <a:pt x="1753" y="828"/>
                  </a:lnTo>
                  <a:lnTo>
                    <a:pt x="1970" y="906"/>
                  </a:lnTo>
                  <a:lnTo>
                    <a:pt x="2069" y="946"/>
                  </a:lnTo>
                  <a:lnTo>
                    <a:pt x="2403" y="1123"/>
                  </a:lnTo>
                  <a:lnTo>
                    <a:pt x="2758" y="1340"/>
                  </a:lnTo>
                  <a:lnTo>
                    <a:pt x="3093" y="1596"/>
                  </a:lnTo>
                  <a:lnTo>
                    <a:pt x="3408" y="1872"/>
                  </a:lnTo>
                  <a:lnTo>
                    <a:pt x="3723" y="2187"/>
                  </a:lnTo>
                  <a:lnTo>
                    <a:pt x="4019" y="2522"/>
                  </a:lnTo>
                  <a:lnTo>
                    <a:pt x="4294" y="2876"/>
                  </a:lnTo>
                  <a:lnTo>
                    <a:pt x="4551" y="3251"/>
                  </a:lnTo>
                  <a:lnTo>
                    <a:pt x="4787" y="3645"/>
                  </a:lnTo>
                  <a:lnTo>
                    <a:pt x="5004" y="4038"/>
                  </a:lnTo>
                  <a:lnTo>
                    <a:pt x="5201" y="4452"/>
                  </a:lnTo>
                  <a:lnTo>
                    <a:pt x="5378" y="4886"/>
                  </a:lnTo>
                  <a:lnTo>
                    <a:pt x="5516" y="5299"/>
                  </a:lnTo>
                  <a:lnTo>
                    <a:pt x="5634" y="5733"/>
                  </a:lnTo>
                  <a:lnTo>
                    <a:pt x="5713" y="6146"/>
                  </a:lnTo>
                  <a:lnTo>
                    <a:pt x="5752" y="6560"/>
                  </a:lnTo>
                  <a:lnTo>
                    <a:pt x="5772" y="6974"/>
                  </a:lnTo>
                  <a:lnTo>
                    <a:pt x="5752" y="7348"/>
                  </a:lnTo>
                  <a:lnTo>
                    <a:pt x="5752" y="7466"/>
                  </a:lnTo>
                  <a:lnTo>
                    <a:pt x="5713" y="7702"/>
                  </a:lnTo>
                  <a:lnTo>
                    <a:pt x="5673" y="7840"/>
                  </a:lnTo>
                  <a:lnTo>
                    <a:pt x="5614" y="8037"/>
                  </a:lnTo>
                  <a:lnTo>
                    <a:pt x="5575" y="8155"/>
                  </a:lnTo>
                  <a:lnTo>
                    <a:pt x="5516" y="8313"/>
                  </a:lnTo>
                  <a:lnTo>
                    <a:pt x="5437" y="8431"/>
                  </a:lnTo>
                  <a:lnTo>
                    <a:pt x="5358" y="8569"/>
                  </a:lnTo>
                  <a:lnTo>
                    <a:pt x="5279" y="8687"/>
                  </a:lnTo>
                  <a:lnTo>
                    <a:pt x="5201" y="8805"/>
                  </a:lnTo>
                  <a:lnTo>
                    <a:pt x="5102" y="8884"/>
                  </a:lnTo>
                  <a:lnTo>
                    <a:pt x="5004" y="8983"/>
                  </a:lnTo>
                  <a:lnTo>
                    <a:pt x="4905" y="9062"/>
                  </a:lnTo>
                  <a:lnTo>
                    <a:pt x="4787" y="9140"/>
                  </a:lnTo>
                  <a:lnTo>
                    <a:pt x="4787" y="9140"/>
                  </a:lnTo>
                  <a:lnTo>
                    <a:pt x="5949" y="8471"/>
                  </a:lnTo>
                  <a:lnTo>
                    <a:pt x="6166" y="8313"/>
                  </a:lnTo>
                  <a:lnTo>
                    <a:pt x="6343" y="8136"/>
                  </a:lnTo>
                  <a:lnTo>
                    <a:pt x="6520" y="7899"/>
                  </a:lnTo>
                  <a:lnTo>
                    <a:pt x="6658" y="7643"/>
                  </a:lnTo>
                  <a:lnTo>
                    <a:pt x="6776" y="7367"/>
                  </a:lnTo>
                  <a:lnTo>
                    <a:pt x="6855" y="7033"/>
                  </a:lnTo>
                  <a:lnTo>
                    <a:pt x="6914" y="6678"/>
                  </a:lnTo>
                  <a:lnTo>
                    <a:pt x="6934" y="6304"/>
                  </a:lnTo>
                  <a:lnTo>
                    <a:pt x="6914" y="5890"/>
                  </a:lnTo>
                  <a:lnTo>
                    <a:pt x="6855" y="5476"/>
                  </a:lnTo>
                  <a:lnTo>
                    <a:pt x="6776" y="5063"/>
                  </a:lnTo>
                  <a:lnTo>
                    <a:pt x="6678" y="4629"/>
                  </a:lnTo>
                  <a:lnTo>
                    <a:pt x="6520" y="4216"/>
                  </a:lnTo>
                  <a:lnTo>
                    <a:pt x="6363" y="3782"/>
                  </a:lnTo>
                  <a:lnTo>
                    <a:pt x="6166" y="3369"/>
                  </a:lnTo>
                  <a:lnTo>
                    <a:pt x="5949" y="2975"/>
                  </a:lnTo>
                  <a:lnTo>
                    <a:pt x="5713" y="2581"/>
                  </a:lnTo>
                  <a:lnTo>
                    <a:pt x="5437" y="2207"/>
                  </a:lnTo>
                  <a:lnTo>
                    <a:pt x="5161" y="1852"/>
                  </a:lnTo>
                  <a:lnTo>
                    <a:pt x="4866" y="1517"/>
                  </a:lnTo>
                  <a:lnTo>
                    <a:pt x="4570" y="1202"/>
                  </a:lnTo>
                  <a:lnTo>
                    <a:pt x="4235" y="926"/>
                  </a:lnTo>
                  <a:lnTo>
                    <a:pt x="3901" y="670"/>
                  </a:lnTo>
                  <a:lnTo>
                    <a:pt x="3566" y="453"/>
                  </a:lnTo>
                  <a:lnTo>
                    <a:pt x="3211" y="276"/>
                  </a:lnTo>
                  <a:lnTo>
                    <a:pt x="2876" y="138"/>
                  </a:lnTo>
                  <a:lnTo>
                    <a:pt x="2541" y="40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4"/>
            <p:cNvSpPr/>
            <p:nvPr/>
          </p:nvSpPr>
          <p:spPr>
            <a:xfrm>
              <a:off x="3070300" y="3534625"/>
              <a:ext cx="375275" cy="336350"/>
            </a:xfrm>
            <a:custGeom>
              <a:avLst/>
              <a:gdLst/>
              <a:ahLst/>
              <a:cxnLst/>
              <a:rect l="l" t="t" r="r" b="b"/>
              <a:pathLst>
                <a:path w="15011" h="13454" extrusionOk="0">
                  <a:moveTo>
                    <a:pt x="2443" y="1202"/>
                  </a:moveTo>
                  <a:lnTo>
                    <a:pt x="2581" y="1221"/>
                  </a:lnTo>
                  <a:lnTo>
                    <a:pt x="2640" y="1221"/>
                  </a:lnTo>
                  <a:lnTo>
                    <a:pt x="2818" y="1280"/>
                  </a:lnTo>
                  <a:lnTo>
                    <a:pt x="3015" y="1340"/>
                  </a:lnTo>
                  <a:lnTo>
                    <a:pt x="3212" y="1418"/>
                  </a:lnTo>
                  <a:lnTo>
                    <a:pt x="3409" y="1537"/>
                  </a:lnTo>
                  <a:lnTo>
                    <a:pt x="3645" y="1694"/>
                  </a:lnTo>
                  <a:lnTo>
                    <a:pt x="3901" y="1871"/>
                  </a:lnTo>
                  <a:lnTo>
                    <a:pt x="4137" y="2068"/>
                  </a:lnTo>
                  <a:lnTo>
                    <a:pt x="4354" y="2305"/>
                  </a:lnTo>
                  <a:lnTo>
                    <a:pt x="4571" y="2541"/>
                  </a:lnTo>
                  <a:lnTo>
                    <a:pt x="4768" y="2797"/>
                  </a:lnTo>
                  <a:lnTo>
                    <a:pt x="4965" y="3073"/>
                  </a:lnTo>
                  <a:lnTo>
                    <a:pt x="5142" y="3369"/>
                  </a:lnTo>
                  <a:lnTo>
                    <a:pt x="5300" y="3644"/>
                  </a:lnTo>
                  <a:lnTo>
                    <a:pt x="5437" y="3959"/>
                  </a:lnTo>
                  <a:lnTo>
                    <a:pt x="5556" y="4255"/>
                  </a:lnTo>
                  <a:lnTo>
                    <a:pt x="5654" y="4570"/>
                  </a:lnTo>
                  <a:lnTo>
                    <a:pt x="5733" y="4866"/>
                  </a:lnTo>
                  <a:lnTo>
                    <a:pt x="5792" y="5181"/>
                  </a:lnTo>
                  <a:lnTo>
                    <a:pt x="5831" y="5476"/>
                  </a:lnTo>
                  <a:lnTo>
                    <a:pt x="5851" y="5772"/>
                  </a:lnTo>
                  <a:lnTo>
                    <a:pt x="5831" y="6047"/>
                  </a:lnTo>
                  <a:lnTo>
                    <a:pt x="5792" y="6304"/>
                  </a:lnTo>
                  <a:lnTo>
                    <a:pt x="5733" y="6540"/>
                  </a:lnTo>
                  <a:lnTo>
                    <a:pt x="5654" y="6757"/>
                  </a:lnTo>
                  <a:lnTo>
                    <a:pt x="5556" y="6934"/>
                  </a:lnTo>
                  <a:lnTo>
                    <a:pt x="5418" y="7111"/>
                  </a:lnTo>
                  <a:lnTo>
                    <a:pt x="5280" y="7249"/>
                  </a:lnTo>
                  <a:lnTo>
                    <a:pt x="5122" y="7348"/>
                  </a:lnTo>
                  <a:lnTo>
                    <a:pt x="4945" y="7426"/>
                  </a:lnTo>
                  <a:lnTo>
                    <a:pt x="4768" y="7485"/>
                  </a:lnTo>
                  <a:lnTo>
                    <a:pt x="4551" y="7505"/>
                  </a:lnTo>
                  <a:lnTo>
                    <a:pt x="4334" y="7505"/>
                  </a:lnTo>
                  <a:lnTo>
                    <a:pt x="4118" y="7466"/>
                  </a:lnTo>
                  <a:lnTo>
                    <a:pt x="3881" y="7407"/>
                  </a:lnTo>
                  <a:lnTo>
                    <a:pt x="3645" y="7308"/>
                  </a:lnTo>
                  <a:lnTo>
                    <a:pt x="3389" y="7170"/>
                  </a:lnTo>
                  <a:lnTo>
                    <a:pt x="3133" y="7013"/>
                  </a:lnTo>
                  <a:lnTo>
                    <a:pt x="2896" y="6835"/>
                  </a:lnTo>
                  <a:lnTo>
                    <a:pt x="2719" y="6678"/>
                  </a:lnTo>
                  <a:lnTo>
                    <a:pt x="2542" y="6520"/>
                  </a:lnTo>
                  <a:lnTo>
                    <a:pt x="2207" y="6166"/>
                  </a:lnTo>
                  <a:lnTo>
                    <a:pt x="1912" y="5772"/>
                  </a:lnTo>
                  <a:lnTo>
                    <a:pt x="1655" y="5338"/>
                  </a:lnTo>
                  <a:lnTo>
                    <a:pt x="1498" y="5063"/>
                  </a:lnTo>
                  <a:lnTo>
                    <a:pt x="1360" y="4747"/>
                  </a:lnTo>
                  <a:lnTo>
                    <a:pt x="1222" y="4452"/>
                  </a:lnTo>
                  <a:lnTo>
                    <a:pt x="1124" y="4137"/>
                  </a:lnTo>
                  <a:lnTo>
                    <a:pt x="1045" y="3841"/>
                  </a:lnTo>
                  <a:lnTo>
                    <a:pt x="1005" y="3605"/>
                  </a:lnTo>
                  <a:lnTo>
                    <a:pt x="966" y="3388"/>
                  </a:lnTo>
                  <a:lnTo>
                    <a:pt x="946" y="3152"/>
                  </a:lnTo>
                  <a:lnTo>
                    <a:pt x="946" y="2935"/>
                  </a:lnTo>
                  <a:lnTo>
                    <a:pt x="946" y="2659"/>
                  </a:lnTo>
                  <a:lnTo>
                    <a:pt x="966" y="2581"/>
                  </a:lnTo>
                  <a:lnTo>
                    <a:pt x="986" y="2403"/>
                  </a:lnTo>
                  <a:lnTo>
                    <a:pt x="1005" y="2305"/>
                  </a:lnTo>
                  <a:lnTo>
                    <a:pt x="1045" y="2167"/>
                  </a:lnTo>
                  <a:lnTo>
                    <a:pt x="1084" y="2068"/>
                  </a:lnTo>
                  <a:lnTo>
                    <a:pt x="1124" y="1950"/>
                  </a:lnTo>
                  <a:lnTo>
                    <a:pt x="1183" y="1871"/>
                  </a:lnTo>
                  <a:lnTo>
                    <a:pt x="1242" y="1773"/>
                  </a:lnTo>
                  <a:lnTo>
                    <a:pt x="1301" y="1694"/>
                  </a:lnTo>
                  <a:lnTo>
                    <a:pt x="1360" y="1596"/>
                  </a:lnTo>
                  <a:lnTo>
                    <a:pt x="1419" y="1537"/>
                  </a:lnTo>
                  <a:lnTo>
                    <a:pt x="1498" y="1458"/>
                  </a:lnTo>
                  <a:lnTo>
                    <a:pt x="1577" y="1418"/>
                  </a:lnTo>
                  <a:lnTo>
                    <a:pt x="1655" y="1359"/>
                  </a:lnTo>
                  <a:lnTo>
                    <a:pt x="1754" y="1320"/>
                  </a:lnTo>
                  <a:lnTo>
                    <a:pt x="1833" y="1280"/>
                  </a:lnTo>
                  <a:lnTo>
                    <a:pt x="1931" y="1241"/>
                  </a:lnTo>
                  <a:lnTo>
                    <a:pt x="2030" y="1221"/>
                  </a:lnTo>
                  <a:lnTo>
                    <a:pt x="2128" y="1202"/>
                  </a:lnTo>
                  <a:close/>
                  <a:moveTo>
                    <a:pt x="10677" y="5949"/>
                  </a:moveTo>
                  <a:lnTo>
                    <a:pt x="10815" y="5969"/>
                  </a:lnTo>
                  <a:lnTo>
                    <a:pt x="10914" y="5988"/>
                  </a:lnTo>
                  <a:lnTo>
                    <a:pt x="11051" y="6028"/>
                  </a:lnTo>
                  <a:lnTo>
                    <a:pt x="11150" y="6067"/>
                  </a:lnTo>
                  <a:lnTo>
                    <a:pt x="11327" y="6126"/>
                  </a:lnTo>
                  <a:lnTo>
                    <a:pt x="11386" y="6146"/>
                  </a:lnTo>
                  <a:lnTo>
                    <a:pt x="11642" y="6284"/>
                  </a:lnTo>
                  <a:lnTo>
                    <a:pt x="11899" y="6441"/>
                  </a:lnTo>
                  <a:lnTo>
                    <a:pt x="12135" y="6638"/>
                  </a:lnTo>
                  <a:lnTo>
                    <a:pt x="12371" y="6835"/>
                  </a:lnTo>
                  <a:lnTo>
                    <a:pt x="12588" y="7052"/>
                  </a:lnTo>
                  <a:lnTo>
                    <a:pt x="12805" y="7308"/>
                  </a:lnTo>
                  <a:lnTo>
                    <a:pt x="13002" y="7564"/>
                  </a:lnTo>
                  <a:lnTo>
                    <a:pt x="13199" y="7840"/>
                  </a:lnTo>
                  <a:lnTo>
                    <a:pt x="13376" y="8116"/>
                  </a:lnTo>
                  <a:lnTo>
                    <a:pt x="13533" y="8411"/>
                  </a:lnTo>
                  <a:lnTo>
                    <a:pt x="13671" y="8707"/>
                  </a:lnTo>
                  <a:lnTo>
                    <a:pt x="13790" y="9002"/>
                  </a:lnTo>
                  <a:lnTo>
                    <a:pt x="13888" y="9317"/>
                  </a:lnTo>
                  <a:lnTo>
                    <a:pt x="13987" y="9633"/>
                  </a:lnTo>
                  <a:lnTo>
                    <a:pt x="14046" y="9928"/>
                  </a:lnTo>
                  <a:lnTo>
                    <a:pt x="14085" y="10223"/>
                  </a:lnTo>
                  <a:lnTo>
                    <a:pt x="14085" y="10519"/>
                  </a:lnTo>
                  <a:lnTo>
                    <a:pt x="14065" y="10814"/>
                  </a:lnTo>
                  <a:lnTo>
                    <a:pt x="14046" y="11071"/>
                  </a:lnTo>
                  <a:lnTo>
                    <a:pt x="13967" y="11307"/>
                  </a:lnTo>
                  <a:lnTo>
                    <a:pt x="13888" y="11504"/>
                  </a:lnTo>
                  <a:lnTo>
                    <a:pt x="13790" y="11701"/>
                  </a:lnTo>
                  <a:lnTo>
                    <a:pt x="13671" y="11858"/>
                  </a:lnTo>
                  <a:lnTo>
                    <a:pt x="13514" y="11996"/>
                  </a:lnTo>
                  <a:lnTo>
                    <a:pt x="13356" y="12115"/>
                  </a:lnTo>
                  <a:lnTo>
                    <a:pt x="13179" y="12193"/>
                  </a:lnTo>
                  <a:lnTo>
                    <a:pt x="13002" y="12233"/>
                  </a:lnTo>
                  <a:lnTo>
                    <a:pt x="12785" y="12272"/>
                  </a:lnTo>
                  <a:lnTo>
                    <a:pt x="12588" y="12252"/>
                  </a:lnTo>
                  <a:lnTo>
                    <a:pt x="12352" y="12233"/>
                  </a:lnTo>
                  <a:lnTo>
                    <a:pt x="12115" y="12154"/>
                  </a:lnTo>
                  <a:lnTo>
                    <a:pt x="11879" y="12055"/>
                  </a:lnTo>
                  <a:lnTo>
                    <a:pt x="11623" y="11937"/>
                  </a:lnTo>
                  <a:lnTo>
                    <a:pt x="11426" y="11819"/>
                  </a:lnTo>
                  <a:lnTo>
                    <a:pt x="11248" y="11681"/>
                  </a:lnTo>
                  <a:lnTo>
                    <a:pt x="11071" y="11543"/>
                  </a:lnTo>
                  <a:lnTo>
                    <a:pt x="10894" y="11386"/>
                  </a:lnTo>
                  <a:lnTo>
                    <a:pt x="10677" y="11149"/>
                  </a:lnTo>
                  <a:lnTo>
                    <a:pt x="10461" y="10913"/>
                  </a:lnTo>
                  <a:lnTo>
                    <a:pt x="10244" y="10657"/>
                  </a:lnTo>
                  <a:lnTo>
                    <a:pt x="10007" y="10302"/>
                  </a:lnTo>
                  <a:lnTo>
                    <a:pt x="9811" y="9948"/>
                  </a:lnTo>
                  <a:lnTo>
                    <a:pt x="9653" y="9633"/>
                  </a:lnTo>
                  <a:lnTo>
                    <a:pt x="9495" y="9298"/>
                  </a:lnTo>
                  <a:lnTo>
                    <a:pt x="9436" y="9101"/>
                  </a:lnTo>
                  <a:lnTo>
                    <a:pt x="9357" y="8845"/>
                  </a:lnTo>
                  <a:lnTo>
                    <a:pt x="9279" y="8589"/>
                  </a:lnTo>
                  <a:lnTo>
                    <a:pt x="9220" y="8293"/>
                  </a:lnTo>
                  <a:lnTo>
                    <a:pt x="9180" y="7978"/>
                  </a:lnTo>
                  <a:lnTo>
                    <a:pt x="9180" y="7702"/>
                  </a:lnTo>
                  <a:lnTo>
                    <a:pt x="9180" y="7407"/>
                  </a:lnTo>
                  <a:lnTo>
                    <a:pt x="9200" y="7328"/>
                  </a:lnTo>
                  <a:lnTo>
                    <a:pt x="9220" y="7151"/>
                  </a:lnTo>
                  <a:lnTo>
                    <a:pt x="9259" y="7052"/>
                  </a:lnTo>
                  <a:lnTo>
                    <a:pt x="9279" y="6914"/>
                  </a:lnTo>
                  <a:lnTo>
                    <a:pt x="9318" y="6835"/>
                  </a:lnTo>
                  <a:lnTo>
                    <a:pt x="9377" y="6717"/>
                  </a:lnTo>
                  <a:lnTo>
                    <a:pt x="9417" y="6619"/>
                  </a:lnTo>
                  <a:lnTo>
                    <a:pt x="9476" y="6520"/>
                  </a:lnTo>
                  <a:lnTo>
                    <a:pt x="9535" y="6441"/>
                  </a:lnTo>
                  <a:lnTo>
                    <a:pt x="9594" y="6363"/>
                  </a:lnTo>
                  <a:lnTo>
                    <a:pt x="9673" y="6304"/>
                  </a:lnTo>
                  <a:lnTo>
                    <a:pt x="9732" y="6225"/>
                  </a:lnTo>
                  <a:lnTo>
                    <a:pt x="9811" y="6166"/>
                  </a:lnTo>
                  <a:lnTo>
                    <a:pt x="9889" y="6107"/>
                  </a:lnTo>
                  <a:lnTo>
                    <a:pt x="9988" y="6067"/>
                  </a:lnTo>
                  <a:lnTo>
                    <a:pt x="10067" y="6028"/>
                  </a:lnTo>
                  <a:lnTo>
                    <a:pt x="10185" y="6008"/>
                  </a:lnTo>
                  <a:lnTo>
                    <a:pt x="10264" y="5969"/>
                  </a:lnTo>
                  <a:lnTo>
                    <a:pt x="10382" y="5969"/>
                  </a:lnTo>
                  <a:lnTo>
                    <a:pt x="10461" y="5949"/>
                  </a:lnTo>
                  <a:close/>
                  <a:moveTo>
                    <a:pt x="1793" y="0"/>
                  </a:moveTo>
                  <a:lnTo>
                    <a:pt x="1655" y="20"/>
                  </a:lnTo>
                  <a:lnTo>
                    <a:pt x="1498" y="40"/>
                  </a:lnTo>
                  <a:lnTo>
                    <a:pt x="1380" y="79"/>
                  </a:lnTo>
                  <a:lnTo>
                    <a:pt x="1242" y="118"/>
                  </a:lnTo>
                  <a:lnTo>
                    <a:pt x="1124" y="158"/>
                  </a:lnTo>
                  <a:lnTo>
                    <a:pt x="1005" y="236"/>
                  </a:lnTo>
                  <a:lnTo>
                    <a:pt x="789" y="374"/>
                  </a:lnTo>
                  <a:lnTo>
                    <a:pt x="592" y="571"/>
                  </a:lnTo>
                  <a:lnTo>
                    <a:pt x="414" y="788"/>
                  </a:lnTo>
                  <a:lnTo>
                    <a:pt x="277" y="1044"/>
                  </a:lnTo>
                  <a:lnTo>
                    <a:pt x="158" y="1340"/>
                  </a:lnTo>
                  <a:lnTo>
                    <a:pt x="80" y="1655"/>
                  </a:lnTo>
                  <a:lnTo>
                    <a:pt x="20" y="2009"/>
                  </a:lnTo>
                  <a:lnTo>
                    <a:pt x="1" y="2403"/>
                  </a:lnTo>
                  <a:lnTo>
                    <a:pt x="20" y="2797"/>
                  </a:lnTo>
                  <a:lnTo>
                    <a:pt x="80" y="3231"/>
                  </a:lnTo>
                  <a:lnTo>
                    <a:pt x="158" y="3644"/>
                  </a:lnTo>
                  <a:lnTo>
                    <a:pt x="277" y="4058"/>
                  </a:lnTo>
                  <a:lnTo>
                    <a:pt x="414" y="4491"/>
                  </a:lnTo>
                  <a:lnTo>
                    <a:pt x="572" y="4905"/>
                  </a:lnTo>
                  <a:lnTo>
                    <a:pt x="769" y="5319"/>
                  </a:lnTo>
                  <a:lnTo>
                    <a:pt x="986" y="5713"/>
                  </a:lnTo>
                  <a:lnTo>
                    <a:pt x="1242" y="6107"/>
                  </a:lnTo>
                  <a:lnTo>
                    <a:pt x="1498" y="6481"/>
                  </a:lnTo>
                  <a:lnTo>
                    <a:pt x="1774" y="6835"/>
                  </a:lnTo>
                  <a:lnTo>
                    <a:pt x="2069" y="7170"/>
                  </a:lnTo>
                  <a:lnTo>
                    <a:pt x="2384" y="7485"/>
                  </a:lnTo>
                  <a:lnTo>
                    <a:pt x="2699" y="7761"/>
                  </a:lnTo>
                  <a:lnTo>
                    <a:pt x="3034" y="8017"/>
                  </a:lnTo>
                  <a:lnTo>
                    <a:pt x="3389" y="8234"/>
                  </a:lnTo>
                  <a:lnTo>
                    <a:pt x="3743" y="8431"/>
                  </a:lnTo>
                  <a:lnTo>
                    <a:pt x="4078" y="8549"/>
                  </a:lnTo>
                  <a:lnTo>
                    <a:pt x="4413" y="8648"/>
                  </a:lnTo>
                  <a:lnTo>
                    <a:pt x="4728" y="8687"/>
                  </a:lnTo>
                  <a:lnTo>
                    <a:pt x="5024" y="8707"/>
                  </a:lnTo>
                  <a:lnTo>
                    <a:pt x="5300" y="8667"/>
                  </a:lnTo>
                  <a:lnTo>
                    <a:pt x="5556" y="8569"/>
                  </a:lnTo>
                  <a:lnTo>
                    <a:pt x="5812" y="8451"/>
                  </a:lnTo>
                  <a:lnTo>
                    <a:pt x="5891" y="8411"/>
                  </a:lnTo>
                  <a:lnTo>
                    <a:pt x="5989" y="8332"/>
                  </a:lnTo>
                  <a:lnTo>
                    <a:pt x="6068" y="8254"/>
                  </a:lnTo>
                  <a:lnTo>
                    <a:pt x="6166" y="8155"/>
                  </a:lnTo>
                  <a:lnTo>
                    <a:pt x="6225" y="8076"/>
                  </a:lnTo>
                  <a:lnTo>
                    <a:pt x="6324" y="7978"/>
                  </a:lnTo>
                  <a:lnTo>
                    <a:pt x="6383" y="7879"/>
                  </a:lnTo>
                  <a:lnTo>
                    <a:pt x="6462" y="7742"/>
                  </a:lnTo>
                  <a:lnTo>
                    <a:pt x="6501" y="7663"/>
                  </a:lnTo>
                  <a:lnTo>
                    <a:pt x="6560" y="7505"/>
                  </a:lnTo>
                  <a:lnTo>
                    <a:pt x="6600" y="7407"/>
                  </a:lnTo>
                  <a:lnTo>
                    <a:pt x="6659" y="7210"/>
                  </a:lnTo>
                  <a:lnTo>
                    <a:pt x="6678" y="7131"/>
                  </a:lnTo>
                  <a:lnTo>
                    <a:pt x="6738" y="6816"/>
                  </a:lnTo>
                  <a:lnTo>
                    <a:pt x="7506" y="7249"/>
                  </a:lnTo>
                  <a:lnTo>
                    <a:pt x="8274" y="7702"/>
                  </a:lnTo>
                  <a:lnTo>
                    <a:pt x="8333" y="8096"/>
                  </a:lnTo>
                  <a:lnTo>
                    <a:pt x="8412" y="8470"/>
                  </a:lnTo>
                  <a:lnTo>
                    <a:pt x="8530" y="8864"/>
                  </a:lnTo>
                  <a:lnTo>
                    <a:pt x="8648" y="9258"/>
                  </a:lnTo>
                  <a:lnTo>
                    <a:pt x="8806" y="9633"/>
                  </a:lnTo>
                  <a:lnTo>
                    <a:pt x="8983" y="10007"/>
                  </a:lnTo>
                  <a:lnTo>
                    <a:pt x="9180" y="10381"/>
                  </a:lnTo>
                  <a:lnTo>
                    <a:pt x="9397" y="10736"/>
                  </a:lnTo>
                  <a:lnTo>
                    <a:pt x="9633" y="11090"/>
                  </a:lnTo>
                  <a:lnTo>
                    <a:pt x="9870" y="11425"/>
                  </a:lnTo>
                  <a:lnTo>
                    <a:pt x="10126" y="11740"/>
                  </a:lnTo>
                  <a:lnTo>
                    <a:pt x="10401" y="12036"/>
                  </a:lnTo>
                  <a:lnTo>
                    <a:pt x="10697" y="12312"/>
                  </a:lnTo>
                  <a:lnTo>
                    <a:pt x="10992" y="12568"/>
                  </a:lnTo>
                  <a:lnTo>
                    <a:pt x="11308" y="12804"/>
                  </a:lnTo>
                  <a:lnTo>
                    <a:pt x="11623" y="13001"/>
                  </a:lnTo>
                  <a:lnTo>
                    <a:pt x="11997" y="13178"/>
                  </a:lnTo>
                  <a:lnTo>
                    <a:pt x="12352" y="13336"/>
                  </a:lnTo>
                  <a:lnTo>
                    <a:pt x="12686" y="13415"/>
                  </a:lnTo>
                  <a:lnTo>
                    <a:pt x="13021" y="13454"/>
                  </a:lnTo>
                  <a:lnTo>
                    <a:pt x="13336" y="13454"/>
                  </a:lnTo>
                  <a:lnTo>
                    <a:pt x="13474" y="13434"/>
                  </a:lnTo>
                  <a:lnTo>
                    <a:pt x="13632" y="13395"/>
                  </a:lnTo>
                  <a:lnTo>
                    <a:pt x="13770" y="13356"/>
                  </a:lnTo>
                  <a:lnTo>
                    <a:pt x="13888" y="13296"/>
                  </a:lnTo>
                  <a:lnTo>
                    <a:pt x="14026" y="13237"/>
                  </a:lnTo>
                  <a:lnTo>
                    <a:pt x="14144" y="13159"/>
                  </a:lnTo>
                  <a:lnTo>
                    <a:pt x="14243" y="13080"/>
                  </a:lnTo>
                  <a:lnTo>
                    <a:pt x="14341" y="12981"/>
                  </a:lnTo>
                  <a:lnTo>
                    <a:pt x="14440" y="12902"/>
                  </a:lnTo>
                  <a:lnTo>
                    <a:pt x="14518" y="12784"/>
                  </a:lnTo>
                  <a:lnTo>
                    <a:pt x="14597" y="12666"/>
                  </a:lnTo>
                  <a:lnTo>
                    <a:pt x="14676" y="12528"/>
                  </a:lnTo>
                  <a:lnTo>
                    <a:pt x="14755" y="12410"/>
                  </a:lnTo>
                  <a:lnTo>
                    <a:pt x="14814" y="12252"/>
                  </a:lnTo>
                  <a:lnTo>
                    <a:pt x="14853" y="12134"/>
                  </a:lnTo>
                  <a:lnTo>
                    <a:pt x="14912" y="11937"/>
                  </a:lnTo>
                  <a:lnTo>
                    <a:pt x="14952" y="11799"/>
                  </a:lnTo>
                  <a:lnTo>
                    <a:pt x="14991" y="11563"/>
                  </a:lnTo>
                  <a:lnTo>
                    <a:pt x="14991" y="11445"/>
                  </a:lnTo>
                  <a:lnTo>
                    <a:pt x="15011" y="11071"/>
                  </a:lnTo>
                  <a:lnTo>
                    <a:pt x="14991" y="10657"/>
                  </a:lnTo>
                  <a:lnTo>
                    <a:pt x="14952" y="10243"/>
                  </a:lnTo>
                  <a:lnTo>
                    <a:pt x="14873" y="9830"/>
                  </a:lnTo>
                  <a:lnTo>
                    <a:pt x="14755" y="9396"/>
                  </a:lnTo>
                  <a:lnTo>
                    <a:pt x="14617" y="8983"/>
                  </a:lnTo>
                  <a:lnTo>
                    <a:pt x="14440" y="8549"/>
                  </a:lnTo>
                  <a:lnTo>
                    <a:pt x="14243" y="8135"/>
                  </a:lnTo>
                  <a:lnTo>
                    <a:pt x="14026" y="7742"/>
                  </a:lnTo>
                  <a:lnTo>
                    <a:pt x="13790" y="7348"/>
                  </a:lnTo>
                  <a:lnTo>
                    <a:pt x="13533" y="6973"/>
                  </a:lnTo>
                  <a:lnTo>
                    <a:pt x="13258" y="6619"/>
                  </a:lnTo>
                  <a:lnTo>
                    <a:pt x="12962" y="6284"/>
                  </a:lnTo>
                  <a:lnTo>
                    <a:pt x="12647" y="5969"/>
                  </a:lnTo>
                  <a:lnTo>
                    <a:pt x="12332" y="5693"/>
                  </a:lnTo>
                  <a:lnTo>
                    <a:pt x="11997" y="5437"/>
                  </a:lnTo>
                  <a:lnTo>
                    <a:pt x="11642" y="5220"/>
                  </a:lnTo>
                  <a:lnTo>
                    <a:pt x="11308" y="5043"/>
                  </a:lnTo>
                  <a:lnTo>
                    <a:pt x="11209" y="5003"/>
                  </a:lnTo>
                  <a:lnTo>
                    <a:pt x="10992" y="4925"/>
                  </a:lnTo>
                  <a:lnTo>
                    <a:pt x="10855" y="4885"/>
                  </a:lnTo>
                  <a:lnTo>
                    <a:pt x="10677" y="4826"/>
                  </a:lnTo>
                  <a:lnTo>
                    <a:pt x="10539" y="4806"/>
                  </a:lnTo>
                  <a:lnTo>
                    <a:pt x="10362" y="4767"/>
                  </a:lnTo>
                  <a:lnTo>
                    <a:pt x="9968" y="4767"/>
                  </a:lnTo>
                  <a:lnTo>
                    <a:pt x="9811" y="4787"/>
                  </a:lnTo>
                  <a:lnTo>
                    <a:pt x="9692" y="4806"/>
                  </a:lnTo>
                  <a:lnTo>
                    <a:pt x="9554" y="4846"/>
                  </a:lnTo>
                  <a:lnTo>
                    <a:pt x="9456" y="4885"/>
                  </a:lnTo>
                  <a:lnTo>
                    <a:pt x="9318" y="4944"/>
                  </a:lnTo>
                  <a:lnTo>
                    <a:pt x="9121" y="5063"/>
                  </a:lnTo>
                  <a:lnTo>
                    <a:pt x="8963" y="5200"/>
                  </a:lnTo>
                  <a:lnTo>
                    <a:pt x="8806" y="5358"/>
                  </a:lnTo>
                  <a:lnTo>
                    <a:pt x="8668" y="5535"/>
                  </a:lnTo>
                  <a:lnTo>
                    <a:pt x="8530" y="5772"/>
                  </a:lnTo>
                  <a:lnTo>
                    <a:pt x="8432" y="6028"/>
                  </a:lnTo>
                  <a:lnTo>
                    <a:pt x="8353" y="6323"/>
                  </a:lnTo>
                  <a:lnTo>
                    <a:pt x="8294" y="6638"/>
                  </a:lnTo>
                  <a:lnTo>
                    <a:pt x="6738" y="5752"/>
                  </a:lnTo>
                  <a:lnTo>
                    <a:pt x="6678" y="5378"/>
                  </a:lnTo>
                  <a:lnTo>
                    <a:pt x="6600" y="4984"/>
                  </a:lnTo>
                  <a:lnTo>
                    <a:pt x="6501" y="4590"/>
                  </a:lnTo>
                  <a:lnTo>
                    <a:pt x="6363" y="4216"/>
                  </a:lnTo>
                  <a:lnTo>
                    <a:pt x="6206" y="3822"/>
                  </a:lnTo>
                  <a:lnTo>
                    <a:pt x="6048" y="3447"/>
                  </a:lnTo>
                  <a:lnTo>
                    <a:pt x="5851" y="3073"/>
                  </a:lnTo>
                  <a:lnTo>
                    <a:pt x="5634" y="2718"/>
                  </a:lnTo>
                  <a:lnTo>
                    <a:pt x="5398" y="2364"/>
                  </a:lnTo>
                  <a:lnTo>
                    <a:pt x="5162" y="2029"/>
                  </a:lnTo>
                  <a:lnTo>
                    <a:pt x="4886" y="1714"/>
                  </a:lnTo>
                  <a:lnTo>
                    <a:pt x="4610" y="1418"/>
                  </a:lnTo>
                  <a:lnTo>
                    <a:pt x="4334" y="1143"/>
                  </a:lnTo>
                  <a:lnTo>
                    <a:pt x="4019" y="887"/>
                  </a:lnTo>
                  <a:lnTo>
                    <a:pt x="3724" y="670"/>
                  </a:lnTo>
                  <a:lnTo>
                    <a:pt x="3409" y="473"/>
                  </a:lnTo>
                  <a:lnTo>
                    <a:pt x="3054" y="276"/>
                  </a:lnTo>
                  <a:lnTo>
                    <a:pt x="2956" y="236"/>
                  </a:lnTo>
                  <a:lnTo>
                    <a:pt x="2719" y="158"/>
                  </a:lnTo>
                  <a:lnTo>
                    <a:pt x="2601" y="118"/>
                  </a:lnTo>
                  <a:lnTo>
                    <a:pt x="2404" y="59"/>
                  </a:lnTo>
                  <a:lnTo>
                    <a:pt x="2266" y="40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4"/>
            <p:cNvSpPr/>
            <p:nvPr/>
          </p:nvSpPr>
          <p:spPr>
            <a:xfrm>
              <a:off x="3093950" y="3564650"/>
              <a:ext cx="122650" cy="157625"/>
            </a:xfrm>
            <a:custGeom>
              <a:avLst/>
              <a:gdLst/>
              <a:ahLst/>
              <a:cxnLst/>
              <a:rect l="l" t="t" r="r" b="b"/>
              <a:pathLst>
                <a:path w="4906" h="6305" extrusionOk="0">
                  <a:moveTo>
                    <a:pt x="1182" y="1"/>
                  </a:moveTo>
                  <a:lnTo>
                    <a:pt x="1084" y="20"/>
                  </a:lnTo>
                  <a:lnTo>
                    <a:pt x="985" y="40"/>
                  </a:lnTo>
                  <a:lnTo>
                    <a:pt x="887" y="79"/>
                  </a:lnTo>
                  <a:lnTo>
                    <a:pt x="808" y="119"/>
                  </a:lnTo>
                  <a:lnTo>
                    <a:pt x="709" y="158"/>
                  </a:lnTo>
                  <a:lnTo>
                    <a:pt x="631" y="217"/>
                  </a:lnTo>
                  <a:lnTo>
                    <a:pt x="552" y="257"/>
                  </a:lnTo>
                  <a:lnTo>
                    <a:pt x="473" y="336"/>
                  </a:lnTo>
                  <a:lnTo>
                    <a:pt x="414" y="395"/>
                  </a:lnTo>
                  <a:lnTo>
                    <a:pt x="335" y="493"/>
                  </a:lnTo>
                  <a:lnTo>
                    <a:pt x="296" y="572"/>
                  </a:lnTo>
                  <a:lnTo>
                    <a:pt x="237" y="670"/>
                  </a:lnTo>
                  <a:lnTo>
                    <a:pt x="178" y="749"/>
                  </a:lnTo>
                  <a:lnTo>
                    <a:pt x="138" y="867"/>
                  </a:lnTo>
                  <a:lnTo>
                    <a:pt x="99" y="966"/>
                  </a:lnTo>
                  <a:lnTo>
                    <a:pt x="59" y="1104"/>
                  </a:lnTo>
                  <a:lnTo>
                    <a:pt x="40" y="1202"/>
                  </a:lnTo>
                  <a:lnTo>
                    <a:pt x="20" y="1380"/>
                  </a:lnTo>
                  <a:lnTo>
                    <a:pt x="0" y="1458"/>
                  </a:lnTo>
                  <a:lnTo>
                    <a:pt x="0" y="1734"/>
                  </a:lnTo>
                  <a:lnTo>
                    <a:pt x="0" y="1951"/>
                  </a:lnTo>
                  <a:lnTo>
                    <a:pt x="20" y="2187"/>
                  </a:lnTo>
                  <a:lnTo>
                    <a:pt x="59" y="2404"/>
                  </a:lnTo>
                  <a:lnTo>
                    <a:pt x="99" y="2640"/>
                  </a:lnTo>
                  <a:lnTo>
                    <a:pt x="178" y="2936"/>
                  </a:lnTo>
                  <a:lnTo>
                    <a:pt x="276" y="3251"/>
                  </a:lnTo>
                  <a:lnTo>
                    <a:pt x="414" y="3546"/>
                  </a:lnTo>
                  <a:lnTo>
                    <a:pt x="552" y="3862"/>
                  </a:lnTo>
                  <a:lnTo>
                    <a:pt x="709" y="4137"/>
                  </a:lnTo>
                  <a:lnTo>
                    <a:pt x="966" y="4571"/>
                  </a:lnTo>
                  <a:lnTo>
                    <a:pt x="1261" y="4965"/>
                  </a:lnTo>
                  <a:lnTo>
                    <a:pt x="1596" y="5319"/>
                  </a:lnTo>
                  <a:lnTo>
                    <a:pt x="1773" y="5477"/>
                  </a:lnTo>
                  <a:lnTo>
                    <a:pt x="1950" y="5634"/>
                  </a:lnTo>
                  <a:lnTo>
                    <a:pt x="2187" y="5812"/>
                  </a:lnTo>
                  <a:lnTo>
                    <a:pt x="2443" y="5969"/>
                  </a:lnTo>
                  <a:lnTo>
                    <a:pt x="2699" y="6107"/>
                  </a:lnTo>
                  <a:lnTo>
                    <a:pt x="2935" y="6206"/>
                  </a:lnTo>
                  <a:lnTo>
                    <a:pt x="3172" y="6265"/>
                  </a:lnTo>
                  <a:lnTo>
                    <a:pt x="3388" y="6304"/>
                  </a:lnTo>
                  <a:lnTo>
                    <a:pt x="3605" y="6304"/>
                  </a:lnTo>
                  <a:lnTo>
                    <a:pt x="3822" y="6284"/>
                  </a:lnTo>
                  <a:lnTo>
                    <a:pt x="3999" y="6225"/>
                  </a:lnTo>
                  <a:lnTo>
                    <a:pt x="4176" y="6147"/>
                  </a:lnTo>
                  <a:lnTo>
                    <a:pt x="4334" y="6048"/>
                  </a:lnTo>
                  <a:lnTo>
                    <a:pt x="4472" y="5910"/>
                  </a:lnTo>
                  <a:lnTo>
                    <a:pt x="4610" y="5733"/>
                  </a:lnTo>
                  <a:lnTo>
                    <a:pt x="4708" y="5556"/>
                  </a:lnTo>
                  <a:lnTo>
                    <a:pt x="4787" y="5339"/>
                  </a:lnTo>
                  <a:lnTo>
                    <a:pt x="4846" y="5103"/>
                  </a:lnTo>
                  <a:lnTo>
                    <a:pt x="4885" y="4846"/>
                  </a:lnTo>
                  <a:lnTo>
                    <a:pt x="4905" y="4571"/>
                  </a:lnTo>
                  <a:lnTo>
                    <a:pt x="4885" y="4275"/>
                  </a:lnTo>
                  <a:lnTo>
                    <a:pt x="4846" y="3980"/>
                  </a:lnTo>
                  <a:lnTo>
                    <a:pt x="4787" y="3665"/>
                  </a:lnTo>
                  <a:lnTo>
                    <a:pt x="4708" y="3369"/>
                  </a:lnTo>
                  <a:lnTo>
                    <a:pt x="4610" y="3054"/>
                  </a:lnTo>
                  <a:lnTo>
                    <a:pt x="4491" y="2758"/>
                  </a:lnTo>
                  <a:lnTo>
                    <a:pt x="4354" y="2443"/>
                  </a:lnTo>
                  <a:lnTo>
                    <a:pt x="4196" y="2168"/>
                  </a:lnTo>
                  <a:lnTo>
                    <a:pt x="4019" y="1872"/>
                  </a:lnTo>
                  <a:lnTo>
                    <a:pt x="3822" y="1596"/>
                  </a:lnTo>
                  <a:lnTo>
                    <a:pt x="3625" y="1340"/>
                  </a:lnTo>
                  <a:lnTo>
                    <a:pt x="3408" y="1104"/>
                  </a:lnTo>
                  <a:lnTo>
                    <a:pt x="3191" y="867"/>
                  </a:lnTo>
                  <a:lnTo>
                    <a:pt x="2955" y="670"/>
                  </a:lnTo>
                  <a:lnTo>
                    <a:pt x="2699" y="493"/>
                  </a:lnTo>
                  <a:lnTo>
                    <a:pt x="2463" y="336"/>
                  </a:lnTo>
                  <a:lnTo>
                    <a:pt x="2266" y="217"/>
                  </a:lnTo>
                  <a:lnTo>
                    <a:pt x="2069" y="139"/>
                  </a:lnTo>
                  <a:lnTo>
                    <a:pt x="1872" y="79"/>
                  </a:lnTo>
                  <a:lnTo>
                    <a:pt x="1694" y="20"/>
                  </a:lnTo>
                  <a:lnTo>
                    <a:pt x="1635" y="20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66614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41"/>
          <p:cNvSpPr txBox="1">
            <a:spLocks noGrp="1"/>
          </p:cNvSpPr>
          <p:nvPr>
            <p:ph type="title"/>
          </p:nvPr>
        </p:nvSpPr>
        <p:spPr>
          <a:xfrm>
            <a:off x="3140891" y="2150850"/>
            <a:ext cx="550076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800" dirty="0">
                <a:latin typeface="Montserrat" panose="00000500000000000000" pitchFamily="2" charset="-52"/>
              </a:rPr>
              <a:t>Відродження атомних автомобілів</a:t>
            </a:r>
            <a:endParaRPr sz="2800" dirty="0">
              <a:latin typeface="Montserrat" panose="00000500000000000000" pitchFamily="2" charset="-52"/>
            </a:endParaRPr>
          </a:p>
        </p:txBody>
      </p:sp>
      <p:sp>
        <p:nvSpPr>
          <p:cNvPr id="2507" name="Google Shape;2507;p41"/>
          <p:cNvSpPr/>
          <p:nvPr/>
        </p:nvSpPr>
        <p:spPr>
          <a:xfrm>
            <a:off x="1869751" y="2066860"/>
            <a:ext cx="1009800" cy="1009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1"/>
          <p:cNvSpPr txBox="1">
            <a:spLocks noGrp="1"/>
          </p:cNvSpPr>
          <p:nvPr>
            <p:ph type="title" idx="2"/>
          </p:nvPr>
        </p:nvSpPr>
        <p:spPr>
          <a:xfrm>
            <a:off x="1871696" y="2068809"/>
            <a:ext cx="10059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uk-UA" dirty="0"/>
              <a:t>7</a:t>
            </a:r>
            <a:endParaRPr dirty="0"/>
          </a:p>
        </p:txBody>
      </p:sp>
      <p:grpSp>
        <p:nvGrpSpPr>
          <p:cNvPr id="2509" name="Google Shape;2509;p41"/>
          <p:cNvGrpSpPr/>
          <p:nvPr/>
        </p:nvGrpSpPr>
        <p:grpSpPr>
          <a:xfrm>
            <a:off x="1391453" y="2749279"/>
            <a:ext cx="749848" cy="1182972"/>
            <a:chOff x="1527950" y="2052325"/>
            <a:chExt cx="440750" cy="695375"/>
          </a:xfrm>
        </p:grpSpPr>
        <p:sp>
          <p:nvSpPr>
            <p:cNvPr id="2510" name="Google Shape;2510;p41"/>
            <p:cNvSpPr/>
            <p:nvPr/>
          </p:nvSpPr>
          <p:spPr>
            <a:xfrm>
              <a:off x="1542225" y="2609300"/>
              <a:ext cx="411700" cy="138400"/>
            </a:xfrm>
            <a:custGeom>
              <a:avLst/>
              <a:gdLst/>
              <a:ahLst/>
              <a:cxnLst/>
              <a:rect l="l" t="t" r="r" b="b"/>
              <a:pathLst>
                <a:path w="16468" h="5536" extrusionOk="0">
                  <a:moveTo>
                    <a:pt x="7407" y="0"/>
                  </a:moveTo>
                  <a:lnTo>
                    <a:pt x="6579" y="39"/>
                  </a:lnTo>
                  <a:lnTo>
                    <a:pt x="5792" y="118"/>
                  </a:lnTo>
                  <a:lnTo>
                    <a:pt x="5043" y="217"/>
                  </a:lnTo>
                  <a:lnTo>
                    <a:pt x="4314" y="315"/>
                  </a:lnTo>
                  <a:lnTo>
                    <a:pt x="3644" y="473"/>
                  </a:lnTo>
                  <a:lnTo>
                    <a:pt x="2994" y="630"/>
                  </a:lnTo>
                  <a:lnTo>
                    <a:pt x="2423" y="808"/>
                  </a:lnTo>
                  <a:lnTo>
                    <a:pt x="1891" y="1005"/>
                  </a:lnTo>
                  <a:lnTo>
                    <a:pt x="1419" y="1221"/>
                  </a:lnTo>
                  <a:lnTo>
                    <a:pt x="1005" y="1438"/>
                  </a:lnTo>
                  <a:lnTo>
                    <a:pt x="828" y="1556"/>
                  </a:lnTo>
                  <a:lnTo>
                    <a:pt x="650" y="1674"/>
                  </a:lnTo>
                  <a:lnTo>
                    <a:pt x="512" y="1812"/>
                  </a:lnTo>
                  <a:lnTo>
                    <a:pt x="375" y="1931"/>
                  </a:lnTo>
                  <a:lnTo>
                    <a:pt x="276" y="2068"/>
                  </a:lnTo>
                  <a:lnTo>
                    <a:pt x="178" y="2206"/>
                  </a:lnTo>
                  <a:lnTo>
                    <a:pt x="99" y="2344"/>
                  </a:lnTo>
                  <a:lnTo>
                    <a:pt x="59" y="2482"/>
                  </a:lnTo>
                  <a:lnTo>
                    <a:pt x="20" y="2620"/>
                  </a:lnTo>
                  <a:lnTo>
                    <a:pt x="0" y="2758"/>
                  </a:lnTo>
                  <a:lnTo>
                    <a:pt x="20" y="2896"/>
                  </a:lnTo>
                  <a:lnTo>
                    <a:pt x="59" y="3053"/>
                  </a:lnTo>
                  <a:lnTo>
                    <a:pt x="99" y="3191"/>
                  </a:lnTo>
                  <a:lnTo>
                    <a:pt x="178" y="3329"/>
                  </a:lnTo>
                  <a:lnTo>
                    <a:pt x="276" y="3447"/>
                  </a:lnTo>
                  <a:lnTo>
                    <a:pt x="375" y="3585"/>
                  </a:lnTo>
                  <a:lnTo>
                    <a:pt x="512" y="3723"/>
                  </a:lnTo>
                  <a:lnTo>
                    <a:pt x="650" y="3841"/>
                  </a:lnTo>
                  <a:lnTo>
                    <a:pt x="828" y="3959"/>
                  </a:lnTo>
                  <a:lnTo>
                    <a:pt x="1005" y="4078"/>
                  </a:lnTo>
                  <a:lnTo>
                    <a:pt x="1419" y="4314"/>
                  </a:lnTo>
                  <a:lnTo>
                    <a:pt x="1891" y="4531"/>
                  </a:lnTo>
                  <a:lnTo>
                    <a:pt x="2423" y="4728"/>
                  </a:lnTo>
                  <a:lnTo>
                    <a:pt x="2994" y="4905"/>
                  </a:lnTo>
                  <a:lnTo>
                    <a:pt x="3644" y="5063"/>
                  </a:lnTo>
                  <a:lnTo>
                    <a:pt x="4314" y="5200"/>
                  </a:lnTo>
                  <a:lnTo>
                    <a:pt x="5043" y="5319"/>
                  </a:lnTo>
                  <a:lnTo>
                    <a:pt x="5792" y="5417"/>
                  </a:lnTo>
                  <a:lnTo>
                    <a:pt x="6579" y="5476"/>
                  </a:lnTo>
                  <a:lnTo>
                    <a:pt x="7407" y="5516"/>
                  </a:lnTo>
                  <a:lnTo>
                    <a:pt x="8234" y="5535"/>
                  </a:lnTo>
                  <a:lnTo>
                    <a:pt x="9081" y="5516"/>
                  </a:lnTo>
                  <a:lnTo>
                    <a:pt x="9908" y="5476"/>
                  </a:lnTo>
                  <a:lnTo>
                    <a:pt x="10696" y="5417"/>
                  </a:lnTo>
                  <a:lnTo>
                    <a:pt x="11445" y="5319"/>
                  </a:lnTo>
                  <a:lnTo>
                    <a:pt x="12174" y="5200"/>
                  </a:lnTo>
                  <a:lnTo>
                    <a:pt x="12843" y="5063"/>
                  </a:lnTo>
                  <a:lnTo>
                    <a:pt x="13474" y="4905"/>
                  </a:lnTo>
                  <a:lnTo>
                    <a:pt x="14065" y="4728"/>
                  </a:lnTo>
                  <a:lnTo>
                    <a:pt x="14597" y="4531"/>
                  </a:lnTo>
                  <a:lnTo>
                    <a:pt x="15069" y="4314"/>
                  </a:lnTo>
                  <a:lnTo>
                    <a:pt x="15483" y="4078"/>
                  </a:lnTo>
                  <a:lnTo>
                    <a:pt x="15660" y="3959"/>
                  </a:lnTo>
                  <a:lnTo>
                    <a:pt x="15818" y="3841"/>
                  </a:lnTo>
                  <a:lnTo>
                    <a:pt x="15975" y="3723"/>
                  </a:lnTo>
                  <a:lnTo>
                    <a:pt x="16094" y="3585"/>
                  </a:lnTo>
                  <a:lnTo>
                    <a:pt x="16212" y="3447"/>
                  </a:lnTo>
                  <a:lnTo>
                    <a:pt x="16310" y="3329"/>
                  </a:lnTo>
                  <a:lnTo>
                    <a:pt x="16369" y="3191"/>
                  </a:lnTo>
                  <a:lnTo>
                    <a:pt x="16429" y="3053"/>
                  </a:lnTo>
                  <a:lnTo>
                    <a:pt x="16468" y="2896"/>
                  </a:lnTo>
                  <a:lnTo>
                    <a:pt x="16468" y="2758"/>
                  </a:lnTo>
                  <a:lnTo>
                    <a:pt x="16468" y="2620"/>
                  </a:lnTo>
                  <a:lnTo>
                    <a:pt x="16429" y="2482"/>
                  </a:lnTo>
                  <a:lnTo>
                    <a:pt x="16369" y="2344"/>
                  </a:lnTo>
                  <a:lnTo>
                    <a:pt x="16310" y="2206"/>
                  </a:lnTo>
                  <a:lnTo>
                    <a:pt x="16212" y="2068"/>
                  </a:lnTo>
                  <a:lnTo>
                    <a:pt x="16094" y="1931"/>
                  </a:lnTo>
                  <a:lnTo>
                    <a:pt x="15975" y="1812"/>
                  </a:lnTo>
                  <a:lnTo>
                    <a:pt x="15818" y="1674"/>
                  </a:lnTo>
                  <a:lnTo>
                    <a:pt x="15660" y="1556"/>
                  </a:lnTo>
                  <a:lnTo>
                    <a:pt x="15483" y="1438"/>
                  </a:lnTo>
                  <a:lnTo>
                    <a:pt x="15069" y="1221"/>
                  </a:lnTo>
                  <a:lnTo>
                    <a:pt x="14597" y="1005"/>
                  </a:lnTo>
                  <a:lnTo>
                    <a:pt x="14065" y="808"/>
                  </a:lnTo>
                  <a:lnTo>
                    <a:pt x="13474" y="630"/>
                  </a:lnTo>
                  <a:lnTo>
                    <a:pt x="12843" y="473"/>
                  </a:lnTo>
                  <a:lnTo>
                    <a:pt x="12174" y="315"/>
                  </a:lnTo>
                  <a:lnTo>
                    <a:pt x="11445" y="217"/>
                  </a:lnTo>
                  <a:lnTo>
                    <a:pt x="10696" y="118"/>
                  </a:lnTo>
                  <a:lnTo>
                    <a:pt x="9908" y="39"/>
                  </a:lnTo>
                  <a:lnTo>
                    <a:pt x="9081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1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025" y="0"/>
                  </a:move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A3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1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fill="none" extrusionOk="0">
                  <a:moveTo>
                    <a:pt x="848" y="2719"/>
                  </a:move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lnTo>
                    <a:pt x="1025" y="0"/>
                  </a:ln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1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extrusionOk="0">
                  <a:moveTo>
                    <a:pt x="92" y="10053"/>
                  </a:moveTo>
                  <a:lnTo>
                    <a:pt x="98" y="10125"/>
                  </a:lnTo>
                  <a:lnTo>
                    <a:pt x="98" y="10106"/>
                  </a:lnTo>
                  <a:lnTo>
                    <a:pt x="92" y="10053"/>
                  </a:lnTo>
                  <a:close/>
                  <a:moveTo>
                    <a:pt x="1536" y="13809"/>
                  </a:moveTo>
                  <a:lnTo>
                    <a:pt x="1674" y="14006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536" y="13809"/>
                  </a:lnTo>
                  <a:close/>
                  <a:moveTo>
                    <a:pt x="1674" y="14006"/>
                  </a:moveTo>
                  <a:lnTo>
                    <a:pt x="1891" y="14282"/>
                  </a:lnTo>
                  <a:lnTo>
                    <a:pt x="1891" y="14282"/>
                  </a:lnTo>
                  <a:lnTo>
                    <a:pt x="1832" y="14203"/>
                  </a:lnTo>
                  <a:lnTo>
                    <a:pt x="1812" y="14163"/>
                  </a:lnTo>
                  <a:lnTo>
                    <a:pt x="1773" y="14124"/>
                  </a:lnTo>
                  <a:lnTo>
                    <a:pt x="1674" y="14006"/>
                  </a:lnTo>
                  <a:close/>
                  <a:moveTo>
                    <a:pt x="8510" y="0"/>
                  </a:moveTo>
                  <a:lnTo>
                    <a:pt x="811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6" y="9137"/>
                  </a:lnTo>
                  <a:lnTo>
                    <a:pt x="6" y="9137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92" y="10053"/>
                  </a:lnTo>
                  <a:lnTo>
                    <a:pt x="92" y="10053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591" y="8096"/>
                  </a:lnTo>
                  <a:lnTo>
                    <a:pt x="1753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8904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1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fill="none" extrusionOk="0">
                  <a:moveTo>
                    <a:pt x="17591" y="8096"/>
                  </a:moveTo>
                  <a:lnTo>
                    <a:pt x="17531" y="7584"/>
                  </a:lnTo>
                  <a:lnTo>
                    <a:pt x="1755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783" y="5023"/>
                  </a:lnTo>
                  <a:lnTo>
                    <a:pt x="16783" y="5023"/>
                  </a:lnTo>
                  <a:lnTo>
                    <a:pt x="16783" y="504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9278" y="20"/>
                  </a:lnTo>
                  <a:lnTo>
                    <a:pt x="8904" y="0"/>
                  </a:lnTo>
                  <a:lnTo>
                    <a:pt x="8746" y="0"/>
                  </a:lnTo>
                  <a:lnTo>
                    <a:pt x="8746" y="0"/>
                  </a:lnTo>
                  <a:lnTo>
                    <a:pt x="8726" y="0"/>
                  </a:lnTo>
                  <a:lnTo>
                    <a:pt x="8726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549" y="0"/>
                  </a:lnTo>
                  <a:lnTo>
                    <a:pt x="8549" y="0"/>
                  </a:lnTo>
                  <a:lnTo>
                    <a:pt x="8510" y="0"/>
                  </a:lnTo>
                  <a:lnTo>
                    <a:pt x="8510" y="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79" y="754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096"/>
                  </a:lnTo>
                  <a:lnTo>
                    <a:pt x="20" y="8096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0" y="9101"/>
                  </a:lnTo>
                  <a:lnTo>
                    <a:pt x="20" y="9219"/>
                  </a:lnTo>
                  <a:lnTo>
                    <a:pt x="20" y="9219"/>
                  </a:lnTo>
                  <a:lnTo>
                    <a:pt x="0" y="9062"/>
                  </a:lnTo>
                  <a:lnTo>
                    <a:pt x="0" y="9062"/>
                  </a:lnTo>
                  <a:lnTo>
                    <a:pt x="39" y="9554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59" y="9790"/>
                  </a:lnTo>
                  <a:lnTo>
                    <a:pt x="98" y="10106"/>
                  </a:lnTo>
                  <a:lnTo>
                    <a:pt x="98" y="10106"/>
                  </a:lnTo>
                  <a:lnTo>
                    <a:pt x="98" y="10125"/>
                  </a:lnTo>
                  <a:lnTo>
                    <a:pt x="98" y="10125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596" y="13868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773" y="14124"/>
                  </a:lnTo>
                  <a:lnTo>
                    <a:pt x="1773" y="14124"/>
                  </a:lnTo>
                  <a:lnTo>
                    <a:pt x="1812" y="14163"/>
                  </a:lnTo>
                  <a:lnTo>
                    <a:pt x="1832" y="14203"/>
                  </a:lnTo>
                  <a:lnTo>
                    <a:pt x="1832" y="14203"/>
                  </a:lnTo>
                  <a:lnTo>
                    <a:pt x="1891" y="14282"/>
                  </a:lnTo>
                  <a:lnTo>
                    <a:pt x="1891" y="14282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536" y="13809"/>
                  </a:lnTo>
                  <a:lnTo>
                    <a:pt x="1536" y="13809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466" y="17532"/>
                  </a:lnTo>
                  <a:lnTo>
                    <a:pt x="7485" y="17532"/>
                  </a:lnTo>
                  <a:lnTo>
                    <a:pt x="7485" y="17532"/>
                  </a:lnTo>
                  <a:lnTo>
                    <a:pt x="7525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8726" y="17630"/>
                  </a:lnTo>
                  <a:lnTo>
                    <a:pt x="8726" y="17630"/>
                  </a:lnTo>
                  <a:lnTo>
                    <a:pt x="9041" y="17630"/>
                  </a:lnTo>
                  <a:lnTo>
                    <a:pt x="9041" y="17630"/>
                  </a:lnTo>
                  <a:lnTo>
                    <a:pt x="9199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298" y="17611"/>
                  </a:lnTo>
                  <a:lnTo>
                    <a:pt x="9298" y="17611"/>
                  </a:lnTo>
                  <a:lnTo>
                    <a:pt x="9337" y="17611"/>
                  </a:lnTo>
                  <a:lnTo>
                    <a:pt x="9337" y="17611"/>
                  </a:lnTo>
                  <a:lnTo>
                    <a:pt x="9376" y="17611"/>
                  </a:lnTo>
                  <a:lnTo>
                    <a:pt x="9376" y="17611"/>
                  </a:lnTo>
                  <a:lnTo>
                    <a:pt x="9258" y="17611"/>
                  </a:lnTo>
                  <a:lnTo>
                    <a:pt x="9514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692" y="17591"/>
                  </a:lnTo>
                  <a:lnTo>
                    <a:pt x="9711" y="1759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630" y="8845"/>
                  </a:lnTo>
                  <a:lnTo>
                    <a:pt x="17591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1"/>
            <p:cNvSpPr/>
            <p:nvPr/>
          </p:nvSpPr>
          <p:spPr>
            <a:xfrm>
              <a:off x="1547625" y="2427075"/>
              <a:ext cx="400400" cy="243800"/>
            </a:xfrm>
            <a:custGeom>
              <a:avLst/>
              <a:gdLst/>
              <a:ahLst/>
              <a:cxnLst/>
              <a:rect l="l" t="t" r="r" b="b"/>
              <a:pathLst>
                <a:path w="16016" h="9752" extrusionOk="0">
                  <a:moveTo>
                    <a:pt x="72" y="2837"/>
                  </a:moveTo>
                  <a:lnTo>
                    <a:pt x="80" y="2916"/>
                  </a:lnTo>
                  <a:lnTo>
                    <a:pt x="80" y="2896"/>
                  </a:lnTo>
                  <a:lnTo>
                    <a:pt x="72" y="2837"/>
                  </a:lnTo>
                  <a:close/>
                  <a:moveTo>
                    <a:pt x="1439" y="6324"/>
                  </a:moveTo>
                  <a:lnTo>
                    <a:pt x="1518" y="6442"/>
                  </a:lnTo>
                  <a:lnTo>
                    <a:pt x="1554" y="6489"/>
                  </a:lnTo>
                  <a:lnTo>
                    <a:pt x="1554" y="6489"/>
                  </a:lnTo>
                  <a:lnTo>
                    <a:pt x="1537" y="6462"/>
                  </a:lnTo>
                  <a:lnTo>
                    <a:pt x="1439" y="6324"/>
                  </a:lnTo>
                  <a:lnTo>
                    <a:pt x="1439" y="6324"/>
                  </a:lnTo>
                  <a:close/>
                  <a:moveTo>
                    <a:pt x="1554" y="6489"/>
                  </a:moveTo>
                  <a:lnTo>
                    <a:pt x="1596" y="6560"/>
                  </a:lnTo>
                  <a:lnTo>
                    <a:pt x="1636" y="6600"/>
                  </a:lnTo>
                  <a:lnTo>
                    <a:pt x="1649" y="6613"/>
                  </a:lnTo>
                  <a:lnTo>
                    <a:pt x="1649" y="6613"/>
                  </a:lnTo>
                  <a:lnTo>
                    <a:pt x="1554" y="6489"/>
                  </a:lnTo>
                  <a:close/>
                  <a:moveTo>
                    <a:pt x="1649" y="6613"/>
                  </a:moveTo>
                  <a:lnTo>
                    <a:pt x="1715" y="6698"/>
                  </a:lnTo>
                  <a:lnTo>
                    <a:pt x="1675" y="6639"/>
                  </a:lnTo>
                  <a:lnTo>
                    <a:pt x="1649" y="6613"/>
                  </a:lnTo>
                  <a:close/>
                  <a:moveTo>
                    <a:pt x="5182" y="9239"/>
                  </a:moveTo>
                  <a:lnTo>
                    <a:pt x="5241" y="9259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182" y="9239"/>
                  </a:lnTo>
                  <a:close/>
                  <a:moveTo>
                    <a:pt x="8767" y="1"/>
                  </a:moveTo>
                  <a:lnTo>
                    <a:pt x="8097" y="20"/>
                  </a:lnTo>
                  <a:lnTo>
                    <a:pt x="7407" y="60"/>
                  </a:lnTo>
                  <a:lnTo>
                    <a:pt x="6738" y="119"/>
                  </a:lnTo>
                  <a:lnTo>
                    <a:pt x="6068" y="178"/>
                  </a:lnTo>
                  <a:lnTo>
                    <a:pt x="5418" y="257"/>
                  </a:lnTo>
                  <a:lnTo>
                    <a:pt x="4177" y="454"/>
                  </a:lnTo>
                  <a:lnTo>
                    <a:pt x="3054" y="651"/>
                  </a:lnTo>
                  <a:lnTo>
                    <a:pt x="2050" y="867"/>
                  </a:lnTo>
                  <a:lnTo>
                    <a:pt x="1203" y="1045"/>
                  </a:lnTo>
                  <a:lnTo>
                    <a:pt x="572" y="1202"/>
                  </a:lnTo>
                  <a:lnTo>
                    <a:pt x="1" y="1360"/>
                  </a:lnTo>
                  <a:lnTo>
                    <a:pt x="1" y="1439"/>
                  </a:lnTo>
                  <a:lnTo>
                    <a:pt x="1" y="1557"/>
                  </a:lnTo>
                  <a:lnTo>
                    <a:pt x="1" y="1636"/>
                  </a:lnTo>
                  <a:lnTo>
                    <a:pt x="1" y="1695"/>
                  </a:lnTo>
                  <a:lnTo>
                    <a:pt x="1" y="1852"/>
                  </a:lnTo>
                  <a:lnTo>
                    <a:pt x="1" y="1931"/>
                  </a:lnTo>
                  <a:lnTo>
                    <a:pt x="1" y="1951"/>
                  </a:lnTo>
                  <a:lnTo>
                    <a:pt x="21" y="2384"/>
                  </a:lnTo>
                  <a:lnTo>
                    <a:pt x="21" y="2443"/>
                  </a:lnTo>
                  <a:lnTo>
                    <a:pt x="21" y="2463"/>
                  </a:lnTo>
                  <a:lnTo>
                    <a:pt x="40" y="2542"/>
                  </a:lnTo>
                  <a:lnTo>
                    <a:pt x="40" y="2601"/>
                  </a:lnTo>
                  <a:lnTo>
                    <a:pt x="72" y="2837"/>
                  </a:lnTo>
                  <a:lnTo>
                    <a:pt x="60" y="2719"/>
                  </a:lnTo>
                  <a:lnTo>
                    <a:pt x="119" y="3133"/>
                  </a:lnTo>
                  <a:lnTo>
                    <a:pt x="119" y="3093"/>
                  </a:lnTo>
                  <a:lnTo>
                    <a:pt x="139" y="3212"/>
                  </a:lnTo>
                  <a:lnTo>
                    <a:pt x="139" y="3251"/>
                  </a:lnTo>
                  <a:lnTo>
                    <a:pt x="257" y="3704"/>
                  </a:lnTo>
                  <a:lnTo>
                    <a:pt x="375" y="4157"/>
                  </a:lnTo>
                  <a:lnTo>
                    <a:pt x="552" y="4689"/>
                  </a:lnTo>
                  <a:lnTo>
                    <a:pt x="572" y="4709"/>
                  </a:lnTo>
                  <a:lnTo>
                    <a:pt x="572" y="4728"/>
                  </a:lnTo>
                  <a:lnTo>
                    <a:pt x="592" y="4787"/>
                  </a:lnTo>
                  <a:lnTo>
                    <a:pt x="789" y="5221"/>
                  </a:lnTo>
                  <a:lnTo>
                    <a:pt x="1006" y="5634"/>
                  </a:lnTo>
                  <a:lnTo>
                    <a:pt x="1006" y="5654"/>
                  </a:lnTo>
                  <a:lnTo>
                    <a:pt x="1025" y="5654"/>
                  </a:lnTo>
                  <a:lnTo>
                    <a:pt x="1084" y="5753"/>
                  </a:lnTo>
                  <a:lnTo>
                    <a:pt x="1104" y="5792"/>
                  </a:lnTo>
                  <a:lnTo>
                    <a:pt x="1143" y="5871"/>
                  </a:lnTo>
                  <a:lnTo>
                    <a:pt x="1183" y="5930"/>
                  </a:lnTo>
                  <a:lnTo>
                    <a:pt x="1301" y="6127"/>
                  </a:lnTo>
                  <a:lnTo>
                    <a:pt x="1321" y="6166"/>
                  </a:lnTo>
                  <a:lnTo>
                    <a:pt x="1439" y="6324"/>
                  </a:lnTo>
                  <a:lnTo>
                    <a:pt x="1439" y="6324"/>
                  </a:lnTo>
                  <a:lnTo>
                    <a:pt x="1400" y="6265"/>
                  </a:lnTo>
                  <a:lnTo>
                    <a:pt x="1695" y="6659"/>
                  </a:lnTo>
                  <a:lnTo>
                    <a:pt x="1990" y="7033"/>
                  </a:lnTo>
                  <a:lnTo>
                    <a:pt x="2010" y="7053"/>
                  </a:lnTo>
                  <a:lnTo>
                    <a:pt x="2365" y="7427"/>
                  </a:lnTo>
                  <a:lnTo>
                    <a:pt x="2384" y="7447"/>
                  </a:lnTo>
                  <a:lnTo>
                    <a:pt x="2404" y="7466"/>
                  </a:lnTo>
                  <a:lnTo>
                    <a:pt x="2424" y="7486"/>
                  </a:lnTo>
                  <a:lnTo>
                    <a:pt x="2444" y="7506"/>
                  </a:lnTo>
                  <a:lnTo>
                    <a:pt x="2601" y="7644"/>
                  </a:lnTo>
                  <a:lnTo>
                    <a:pt x="2522" y="7585"/>
                  </a:lnTo>
                  <a:lnTo>
                    <a:pt x="2522" y="7585"/>
                  </a:lnTo>
                  <a:lnTo>
                    <a:pt x="2581" y="7644"/>
                  </a:lnTo>
                  <a:lnTo>
                    <a:pt x="2621" y="7683"/>
                  </a:lnTo>
                  <a:lnTo>
                    <a:pt x="2700" y="7742"/>
                  </a:lnTo>
                  <a:lnTo>
                    <a:pt x="2719" y="7762"/>
                  </a:lnTo>
                  <a:lnTo>
                    <a:pt x="2759" y="7801"/>
                  </a:lnTo>
                  <a:lnTo>
                    <a:pt x="2798" y="7821"/>
                  </a:lnTo>
                  <a:lnTo>
                    <a:pt x="2877" y="7880"/>
                  </a:lnTo>
                  <a:lnTo>
                    <a:pt x="2936" y="7939"/>
                  </a:lnTo>
                  <a:lnTo>
                    <a:pt x="3448" y="8333"/>
                  </a:lnTo>
                  <a:lnTo>
                    <a:pt x="3488" y="8353"/>
                  </a:lnTo>
                  <a:lnTo>
                    <a:pt x="3901" y="8629"/>
                  </a:lnTo>
                  <a:lnTo>
                    <a:pt x="4433" y="8904"/>
                  </a:lnTo>
                  <a:lnTo>
                    <a:pt x="4847" y="9101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260" y="9259"/>
                  </a:lnTo>
                  <a:lnTo>
                    <a:pt x="5280" y="9279"/>
                  </a:lnTo>
                  <a:lnTo>
                    <a:pt x="5319" y="9279"/>
                  </a:lnTo>
                  <a:lnTo>
                    <a:pt x="5339" y="9298"/>
                  </a:lnTo>
                  <a:lnTo>
                    <a:pt x="5713" y="9416"/>
                  </a:lnTo>
                  <a:lnTo>
                    <a:pt x="6107" y="9535"/>
                  </a:lnTo>
                  <a:lnTo>
                    <a:pt x="6462" y="9613"/>
                  </a:lnTo>
                  <a:lnTo>
                    <a:pt x="6560" y="9613"/>
                  </a:lnTo>
                  <a:lnTo>
                    <a:pt x="6797" y="9673"/>
                  </a:lnTo>
                  <a:lnTo>
                    <a:pt x="6895" y="9673"/>
                  </a:lnTo>
                  <a:lnTo>
                    <a:pt x="7230" y="9712"/>
                  </a:lnTo>
                  <a:lnTo>
                    <a:pt x="7644" y="9751"/>
                  </a:lnTo>
                  <a:lnTo>
                    <a:pt x="8511" y="9751"/>
                  </a:lnTo>
                  <a:lnTo>
                    <a:pt x="8550" y="9732"/>
                  </a:lnTo>
                  <a:lnTo>
                    <a:pt x="8668" y="9732"/>
                  </a:lnTo>
                  <a:lnTo>
                    <a:pt x="8845" y="9712"/>
                  </a:lnTo>
                  <a:lnTo>
                    <a:pt x="9023" y="9692"/>
                  </a:lnTo>
                  <a:lnTo>
                    <a:pt x="9102" y="9692"/>
                  </a:lnTo>
                  <a:lnTo>
                    <a:pt x="9220" y="9673"/>
                  </a:lnTo>
                  <a:lnTo>
                    <a:pt x="9338" y="9653"/>
                  </a:lnTo>
                  <a:lnTo>
                    <a:pt x="9377" y="9653"/>
                  </a:lnTo>
                  <a:lnTo>
                    <a:pt x="9417" y="9633"/>
                  </a:lnTo>
                  <a:lnTo>
                    <a:pt x="9535" y="9613"/>
                  </a:lnTo>
                  <a:lnTo>
                    <a:pt x="9771" y="9574"/>
                  </a:lnTo>
                  <a:lnTo>
                    <a:pt x="9791" y="9554"/>
                  </a:lnTo>
                  <a:lnTo>
                    <a:pt x="10047" y="9495"/>
                  </a:lnTo>
                  <a:lnTo>
                    <a:pt x="10323" y="9416"/>
                  </a:lnTo>
                  <a:lnTo>
                    <a:pt x="10658" y="9318"/>
                  </a:lnTo>
                  <a:lnTo>
                    <a:pt x="11012" y="9180"/>
                  </a:lnTo>
                  <a:lnTo>
                    <a:pt x="11091" y="9160"/>
                  </a:lnTo>
                  <a:lnTo>
                    <a:pt x="11386" y="9023"/>
                  </a:lnTo>
                  <a:lnTo>
                    <a:pt x="11485" y="8983"/>
                  </a:lnTo>
                  <a:lnTo>
                    <a:pt x="11564" y="8924"/>
                  </a:lnTo>
                  <a:lnTo>
                    <a:pt x="11958" y="8727"/>
                  </a:lnTo>
                  <a:lnTo>
                    <a:pt x="12293" y="8530"/>
                  </a:lnTo>
                  <a:lnTo>
                    <a:pt x="12450" y="8432"/>
                  </a:lnTo>
                  <a:lnTo>
                    <a:pt x="12529" y="8372"/>
                  </a:lnTo>
                  <a:lnTo>
                    <a:pt x="12608" y="8313"/>
                  </a:lnTo>
                  <a:lnTo>
                    <a:pt x="12726" y="8235"/>
                  </a:lnTo>
                  <a:lnTo>
                    <a:pt x="12962" y="8057"/>
                  </a:lnTo>
                  <a:lnTo>
                    <a:pt x="12982" y="8038"/>
                  </a:lnTo>
                  <a:lnTo>
                    <a:pt x="13002" y="8038"/>
                  </a:lnTo>
                  <a:lnTo>
                    <a:pt x="13140" y="7900"/>
                  </a:lnTo>
                  <a:lnTo>
                    <a:pt x="13396" y="7703"/>
                  </a:lnTo>
                  <a:lnTo>
                    <a:pt x="13494" y="7604"/>
                  </a:lnTo>
                  <a:lnTo>
                    <a:pt x="13534" y="7565"/>
                  </a:lnTo>
                  <a:lnTo>
                    <a:pt x="13711" y="7407"/>
                  </a:lnTo>
                  <a:lnTo>
                    <a:pt x="13888" y="7210"/>
                  </a:lnTo>
                  <a:lnTo>
                    <a:pt x="13947" y="7151"/>
                  </a:lnTo>
                  <a:lnTo>
                    <a:pt x="14164" y="6915"/>
                  </a:lnTo>
                  <a:lnTo>
                    <a:pt x="14381" y="6639"/>
                  </a:lnTo>
                  <a:lnTo>
                    <a:pt x="14440" y="6560"/>
                  </a:lnTo>
                  <a:lnTo>
                    <a:pt x="14735" y="6127"/>
                  </a:lnTo>
                  <a:lnTo>
                    <a:pt x="14991" y="5733"/>
                  </a:lnTo>
                  <a:lnTo>
                    <a:pt x="15050" y="5634"/>
                  </a:lnTo>
                  <a:lnTo>
                    <a:pt x="15188" y="5339"/>
                  </a:lnTo>
                  <a:lnTo>
                    <a:pt x="15208" y="5319"/>
                  </a:lnTo>
                  <a:lnTo>
                    <a:pt x="15247" y="5260"/>
                  </a:lnTo>
                  <a:lnTo>
                    <a:pt x="15306" y="5103"/>
                  </a:lnTo>
                  <a:lnTo>
                    <a:pt x="15503" y="4669"/>
                  </a:lnTo>
                  <a:lnTo>
                    <a:pt x="15543" y="4590"/>
                  </a:lnTo>
                  <a:lnTo>
                    <a:pt x="15543" y="4551"/>
                  </a:lnTo>
                  <a:lnTo>
                    <a:pt x="15543" y="4531"/>
                  </a:lnTo>
                  <a:lnTo>
                    <a:pt x="15641" y="4256"/>
                  </a:lnTo>
                  <a:lnTo>
                    <a:pt x="15740" y="3980"/>
                  </a:lnTo>
                  <a:lnTo>
                    <a:pt x="15858" y="3527"/>
                  </a:lnTo>
                  <a:lnTo>
                    <a:pt x="15858" y="3487"/>
                  </a:lnTo>
                  <a:lnTo>
                    <a:pt x="15878" y="3389"/>
                  </a:lnTo>
                  <a:lnTo>
                    <a:pt x="15878" y="3369"/>
                  </a:lnTo>
                  <a:lnTo>
                    <a:pt x="15937" y="3034"/>
                  </a:lnTo>
                  <a:lnTo>
                    <a:pt x="15996" y="2719"/>
                  </a:lnTo>
                  <a:lnTo>
                    <a:pt x="16016" y="2404"/>
                  </a:lnTo>
                  <a:lnTo>
                    <a:pt x="15858" y="2187"/>
                  </a:lnTo>
                  <a:lnTo>
                    <a:pt x="15681" y="1990"/>
                  </a:lnTo>
                  <a:lnTo>
                    <a:pt x="15484" y="1793"/>
                  </a:lnTo>
                  <a:lnTo>
                    <a:pt x="15287" y="1616"/>
                  </a:lnTo>
                  <a:lnTo>
                    <a:pt x="15070" y="1458"/>
                  </a:lnTo>
                  <a:lnTo>
                    <a:pt x="14834" y="1301"/>
                  </a:lnTo>
                  <a:lnTo>
                    <a:pt x="14597" y="1143"/>
                  </a:lnTo>
                  <a:lnTo>
                    <a:pt x="14341" y="1005"/>
                  </a:lnTo>
                  <a:lnTo>
                    <a:pt x="14085" y="887"/>
                  </a:lnTo>
                  <a:lnTo>
                    <a:pt x="13829" y="769"/>
                  </a:lnTo>
                  <a:lnTo>
                    <a:pt x="13278" y="572"/>
                  </a:lnTo>
                  <a:lnTo>
                    <a:pt x="12687" y="395"/>
                  </a:lnTo>
                  <a:lnTo>
                    <a:pt x="12076" y="257"/>
                  </a:lnTo>
                  <a:lnTo>
                    <a:pt x="11446" y="158"/>
                  </a:lnTo>
                  <a:lnTo>
                    <a:pt x="10796" y="80"/>
                  </a:lnTo>
                  <a:lnTo>
                    <a:pt x="10126" y="40"/>
                  </a:lnTo>
                  <a:lnTo>
                    <a:pt x="945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1"/>
            <p:cNvSpPr/>
            <p:nvPr/>
          </p:nvSpPr>
          <p:spPr>
            <a:xfrm>
              <a:off x="1548625" y="2398525"/>
              <a:ext cx="399400" cy="136425"/>
            </a:xfrm>
            <a:custGeom>
              <a:avLst/>
              <a:gdLst/>
              <a:ahLst/>
              <a:cxnLst/>
              <a:rect l="l" t="t" r="r" b="b"/>
              <a:pathLst>
                <a:path w="15976" h="5457" extrusionOk="0">
                  <a:moveTo>
                    <a:pt x="6461" y="0"/>
                  </a:moveTo>
                  <a:lnTo>
                    <a:pt x="5870" y="40"/>
                  </a:lnTo>
                  <a:lnTo>
                    <a:pt x="5279" y="99"/>
                  </a:lnTo>
                  <a:lnTo>
                    <a:pt x="4708" y="178"/>
                  </a:lnTo>
                  <a:lnTo>
                    <a:pt x="4157" y="276"/>
                  </a:lnTo>
                  <a:lnTo>
                    <a:pt x="3625" y="394"/>
                  </a:lnTo>
                  <a:lnTo>
                    <a:pt x="3093" y="552"/>
                  </a:lnTo>
                  <a:lnTo>
                    <a:pt x="2600" y="709"/>
                  </a:lnTo>
                  <a:lnTo>
                    <a:pt x="2147" y="887"/>
                  </a:lnTo>
                  <a:lnTo>
                    <a:pt x="1694" y="1084"/>
                  </a:lnTo>
                  <a:lnTo>
                    <a:pt x="1300" y="1320"/>
                  </a:lnTo>
                  <a:lnTo>
                    <a:pt x="926" y="1556"/>
                  </a:lnTo>
                  <a:lnTo>
                    <a:pt x="572" y="1812"/>
                  </a:lnTo>
                  <a:lnTo>
                    <a:pt x="276" y="2088"/>
                  </a:lnTo>
                  <a:lnTo>
                    <a:pt x="20" y="2384"/>
                  </a:lnTo>
                  <a:lnTo>
                    <a:pt x="0" y="2403"/>
                  </a:lnTo>
                  <a:lnTo>
                    <a:pt x="20" y="2443"/>
                  </a:lnTo>
                  <a:lnTo>
                    <a:pt x="20" y="2482"/>
                  </a:lnTo>
                  <a:lnTo>
                    <a:pt x="0" y="2482"/>
                  </a:lnTo>
                  <a:lnTo>
                    <a:pt x="394" y="2758"/>
                  </a:lnTo>
                  <a:lnTo>
                    <a:pt x="769" y="3014"/>
                  </a:lnTo>
                  <a:lnTo>
                    <a:pt x="1163" y="3250"/>
                  </a:lnTo>
                  <a:lnTo>
                    <a:pt x="1537" y="3487"/>
                  </a:lnTo>
                  <a:lnTo>
                    <a:pt x="2305" y="3881"/>
                  </a:lnTo>
                  <a:lnTo>
                    <a:pt x="3073" y="4235"/>
                  </a:lnTo>
                  <a:lnTo>
                    <a:pt x="3822" y="4551"/>
                  </a:lnTo>
                  <a:lnTo>
                    <a:pt x="4551" y="4807"/>
                  </a:lnTo>
                  <a:lnTo>
                    <a:pt x="5279" y="5004"/>
                  </a:lnTo>
                  <a:lnTo>
                    <a:pt x="5989" y="5181"/>
                  </a:lnTo>
                  <a:lnTo>
                    <a:pt x="6698" y="5299"/>
                  </a:lnTo>
                  <a:lnTo>
                    <a:pt x="7387" y="5378"/>
                  </a:lnTo>
                  <a:lnTo>
                    <a:pt x="8057" y="5437"/>
                  </a:lnTo>
                  <a:lnTo>
                    <a:pt x="8707" y="5457"/>
                  </a:lnTo>
                  <a:lnTo>
                    <a:pt x="9337" y="5437"/>
                  </a:lnTo>
                  <a:lnTo>
                    <a:pt x="9948" y="5417"/>
                  </a:lnTo>
                  <a:lnTo>
                    <a:pt x="10539" y="5358"/>
                  </a:lnTo>
                  <a:lnTo>
                    <a:pt x="11090" y="5279"/>
                  </a:lnTo>
                  <a:lnTo>
                    <a:pt x="11642" y="5181"/>
                  </a:lnTo>
                  <a:lnTo>
                    <a:pt x="12154" y="5063"/>
                  </a:lnTo>
                  <a:lnTo>
                    <a:pt x="12647" y="4944"/>
                  </a:lnTo>
                  <a:lnTo>
                    <a:pt x="13119" y="4807"/>
                  </a:lnTo>
                  <a:lnTo>
                    <a:pt x="13533" y="4669"/>
                  </a:lnTo>
                  <a:lnTo>
                    <a:pt x="13947" y="4531"/>
                  </a:lnTo>
                  <a:lnTo>
                    <a:pt x="14656" y="4255"/>
                  </a:lnTo>
                  <a:lnTo>
                    <a:pt x="15227" y="3999"/>
                  </a:lnTo>
                  <a:lnTo>
                    <a:pt x="15641" y="3763"/>
                  </a:lnTo>
                  <a:lnTo>
                    <a:pt x="15897" y="3625"/>
                  </a:lnTo>
                  <a:lnTo>
                    <a:pt x="15976" y="3546"/>
                  </a:lnTo>
                  <a:lnTo>
                    <a:pt x="15818" y="3329"/>
                  </a:lnTo>
                  <a:lnTo>
                    <a:pt x="15641" y="3132"/>
                  </a:lnTo>
                  <a:lnTo>
                    <a:pt x="15266" y="2719"/>
                  </a:lnTo>
                  <a:lnTo>
                    <a:pt x="14853" y="2364"/>
                  </a:lnTo>
                  <a:lnTo>
                    <a:pt x="14419" y="2009"/>
                  </a:lnTo>
                  <a:lnTo>
                    <a:pt x="13947" y="1714"/>
                  </a:lnTo>
                  <a:lnTo>
                    <a:pt x="13454" y="1419"/>
                  </a:lnTo>
                  <a:lnTo>
                    <a:pt x="12942" y="1162"/>
                  </a:lnTo>
                  <a:lnTo>
                    <a:pt x="12391" y="926"/>
                  </a:lnTo>
                  <a:lnTo>
                    <a:pt x="11839" y="729"/>
                  </a:lnTo>
                  <a:lnTo>
                    <a:pt x="11268" y="552"/>
                  </a:lnTo>
                  <a:lnTo>
                    <a:pt x="10677" y="394"/>
                  </a:lnTo>
                  <a:lnTo>
                    <a:pt x="10086" y="276"/>
                  </a:lnTo>
                  <a:lnTo>
                    <a:pt x="9495" y="158"/>
                  </a:lnTo>
                  <a:lnTo>
                    <a:pt x="8884" y="79"/>
                  </a:lnTo>
                  <a:lnTo>
                    <a:pt x="8274" y="40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1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extrusionOk="0">
                  <a:moveTo>
                    <a:pt x="4925" y="0"/>
                  </a:move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1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fill="none" extrusionOk="0">
                  <a:moveTo>
                    <a:pt x="8333" y="867"/>
                  </a:move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43"/>
                  </a:lnTo>
                  <a:lnTo>
                    <a:pt x="1" y="5023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1"/>
            <p:cNvSpPr/>
            <p:nvPr/>
          </p:nvSpPr>
          <p:spPr>
            <a:xfrm>
              <a:off x="1655475" y="2074475"/>
              <a:ext cx="187650" cy="108875"/>
            </a:xfrm>
            <a:custGeom>
              <a:avLst/>
              <a:gdLst/>
              <a:ahLst/>
              <a:cxnLst/>
              <a:rect l="l" t="t" r="r" b="b"/>
              <a:pathLst>
                <a:path w="7506" h="4355" extrusionOk="0">
                  <a:moveTo>
                    <a:pt x="3803" y="1"/>
                  </a:moveTo>
                  <a:lnTo>
                    <a:pt x="3448" y="20"/>
                  </a:lnTo>
                  <a:lnTo>
                    <a:pt x="3074" y="40"/>
                  </a:lnTo>
                  <a:lnTo>
                    <a:pt x="2739" y="80"/>
                  </a:lnTo>
                  <a:lnTo>
                    <a:pt x="2384" y="158"/>
                  </a:lnTo>
                  <a:lnTo>
                    <a:pt x="2049" y="237"/>
                  </a:lnTo>
                  <a:lnTo>
                    <a:pt x="1734" y="336"/>
                  </a:lnTo>
                  <a:lnTo>
                    <a:pt x="1419" y="474"/>
                  </a:lnTo>
                  <a:lnTo>
                    <a:pt x="1124" y="611"/>
                  </a:lnTo>
                  <a:lnTo>
                    <a:pt x="946" y="730"/>
                  </a:lnTo>
                  <a:lnTo>
                    <a:pt x="789" y="848"/>
                  </a:lnTo>
                  <a:lnTo>
                    <a:pt x="631" y="966"/>
                  </a:lnTo>
                  <a:lnTo>
                    <a:pt x="493" y="1084"/>
                  </a:lnTo>
                  <a:lnTo>
                    <a:pt x="375" y="1202"/>
                  </a:lnTo>
                  <a:lnTo>
                    <a:pt x="277" y="1340"/>
                  </a:lnTo>
                  <a:lnTo>
                    <a:pt x="198" y="1478"/>
                  </a:lnTo>
                  <a:lnTo>
                    <a:pt x="119" y="1616"/>
                  </a:lnTo>
                  <a:lnTo>
                    <a:pt x="60" y="1754"/>
                  </a:lnTo>
                  <a:lnTo>
                    <a:pt x="21" y="1892"/>
                  </a:lnTo>
                  <a:lnTo>
                    <a:pt x="1" y="2030"/>
                  </a:lnTo>
                  <a:lnTo>
                    <a:pt x="1" y="2168"/>
                  </a:lnTo>
                  <a:lnTo>
                    <a:pt x="1" y="2305"/>
                  </a:lnTo>
                  <a:lnTo>
                    <a:pt x="21" y="2443"/>
                  </a:lnTo>
                  <a:lnTo>
                    <a:pt x="60" y="2581"/>
                  </a:lnTo>
                  <a:lnTo>
                    <a:pt x="119" y="2719"/>
                  </a:lnTo>
                  <a:lnTo>
                    <a:pt x="218" y="2916"/>
                  </a:lnTo>
                  <a:lnTo>
                    <a:pt x="336" y="3093"/>
                  </a:lnTo>
                  <a:lnTo>
                    <a:pt x="493" y="3271"/>
                  </a:lnTo>
                  <a:lnTo>
                    <a:pt x="690" y="3428"/>
                  </a:lnTo>
                  <a:lnTo>
                    <a:pt x="868" y="3566"/>
                  </a:lnTo>
                  <a:lnTo>
                    <a:pt x="1065" y="3684"/>
                  </a:lnTo>
                  <a:lnTo>
                    <a:pt x="1340" y="3842"/>
                  </a:lnTo>
                  <a:lnTo>
                    <a:pt x="1636" y="3980"/>
                  </a:lnTo>
                  <a:lnTo>
                    <a:pt x="1951" y="4098"/>
                  </a:lnTo>
                  <a:lnTo>
                    <a:pt x="2286" y="4177"/>
                  </a:lnTo>
                  <a:lnTo>
                    <a:pt x="2621" y="4256"/>
                  </a:lnTo>
                  <a:lnTo>
                    <a:pt x="2975" y="4315"/>
                  </a:lnTo>
                  <a:lnTo>
                    <a:pt x="3330" y="4334"/>
                  </a:lnTo>
                  <a:lnTo>
                    <a:pt x="3684" y="4354"/>
                  </a:lnTo>
                  <a:lnTo>
                    <a:pt x="4059" y="4354"/>
                  </a:lnTo>
                  <a:lnTo>
                    <a:pt x="4413" y="4315"/>
                  </a:lnTo>
                  <a:lnTo>
                    <a:pt x="4768" y="4275"/>
                  </a:lnTo>
                  <a:lnTo>
                    <a:pt x="5103" y="4216"/>
                  </a:lnTo>
                  <a:lnTo>
                    <a:pt x="5438" y="4118"/>
                  </a:lnTo>
                  <a:lnTo>
                    <a:pt x="5772" y="4019"/>
                  </a:lnTo>
                  <a:lnTo>
                    <a:pt x="6068" y="3901"/>
                  </a:lnTo>
                  <a:lnTo>
                    <a:pt x="6363" y="3743"/>
                  </a:lnTo>
                  <a:lnTo>
                    <a:pt x="6600" y="3606"/>
                  </a:lnTo>
                  <a:lnTo>
                    <a:pt x="6797" y="3448"/>
                  </a:lnTo>
                  <a:lnTo>
                    <a:pt x="6994" y="3290"/>
                  </a:lnTo>
                  <a:lnTo>
                    <a:pt x="7151" y="3113"/>
                  </a:lnTo>
                  <a:lnTo>
                    <a:pt x="7269" y="2936"/>
                  </a:lnTo>
                  <a:lnTo>
                    <a:pt x="7368" y="2739"/>
                  </a:lnTo>
                  <a:lnTo>
                    <a:pt x="7427" y="2601"/>
                  </a:lnTo>
                  <a:lnTo>
                    <a:pt x="7466" y="2483"/>
                  </a:lnTo>
                  <a:lnTo>
                    <a:pt x="7486" y="2345"/>
                  </a:lnTo>
                  <a:lnTo>
                    <a:pt x="7506" y="2207"/>
                  </a:lnTo>
                  <a:lnTo>
                    <a:pt x="7486" y="2069"/>
                  </a:lnTo>
                  <a:lnTo>
                    <a:pt x="7466" y="1931"/>
                  </a:lnTo>
                  <a:lnTo>
                    <a:pt x="7427" y="1793"/>
                  </a:lnTo>
                  <a:lnTo>
                    <a:pt x="7388" y="1655"/>
                  </a:lnTo>
                  <a:lnTo>
                    <a:pt x="7329" y="1518"/>
                  </a:lnTo>
                  <a:lnTo>
                    <a:pt x="7230" y="1380"/>
                  </a:lnTo>
                  <a:lnTo>
                    <a:pt x="7151" y="1261"/>
                  </a:lnTo>
                  <a:lnTo>
                    <a:pt x="7033" y="1143"/>
                  </a:lnTo>
                  <a:lnTo>
                    <a:pt x="6915" y="1005"/>
                  </a:lnTo>
                  <a:lnTo>
                    <a:pt x="6757" y="887"/>
                  </a:lnTo>
                  <a:lnTo>
                    <a:pt x="6619" y="789"/>
                  </a:lnTo>
                  <a:lnTo>
                    <a:pt x="6442" y="671"/>
                  </a:lnTo>
                  <a:lnTo>
                    <a:pt x="6166" y="513"/>
                  </a:lnTo>
                  <a:lnTo>
                    <a:pt x="5851" y="395"/>
                  </a:lnTo>
                  <a:lnTo>
                    <a:pt x="5536" y="277"/>
                  </a:lnTo>
                  <a:lnTo>
                    <a:pt x="5201" y="178"/>
                  </a:lnTo>
                  <a:lnTo>
                    <a:pt x="4866" y="99"/>
                  </a:lnTo>
                  <a:lnTo>
                    <a:pt x="4512" y="60"/>
                  </a:lnTo>
                  <a:lnTo>
                    <a:pt x="4157" y="20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0" name="Google Shape;2520;p41"/>
          <p:cNvGrpSpPr/>
          <p:nvPr/>
        </p:nvGrpSpPr>
        <p:grpSpPr>
          <a:xfrm>
            <a:off x="2344179" y="3656991"/>
            <a:ext cx="491076" cy="475810"/>
            <a:chOff x="10401025" y="944500"/>
            <a:chExt cx="1235100" cy="1196704"/>
          </a:xfrm>
        </p:grpSpPr>
        <p:sp>
          <p:nvSpPr>
            <p:cNvPr id="2521" name="Google Shape;2521;p41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2" name="Google Shape;2522;p41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2523" name="Google Shape;2523;p41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1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1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1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41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41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1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1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2341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972;p50">
            <a:extLst>
              <a:ext uri="{FF2B5EF4-FFF2-40B4-BE49-F238E27FC236}">
                <a16:creationId xmlns:a16="http://schemas.microsoft.com/office/drawing/2014/main" id="{498132BE-1DDB-4D42-91D3-D4936084DA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406" y="104079"/>
            <a:ext cx="4438594" cy="8841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>
                <a:latin typeface="Montserrat" panose="00000500000000000000" pitchFamily="2" charset="-52"/>
              </a:rPr>
              <a:t>Відродження атомних автомобілів</a:t>
            </a:r>
            <a:endParaRPr sz="2400" dirty="0">
              <a:latin typeface="Montserrat" panose="000005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94F891F-5DDE-495D-BA87-CBF0A6C13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3900"/>
            <a:ext cx="1713312" cy="237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4AFCC3-AD30-48F1-A0E6-7BA56C4DEC65}"/>
              </a:ext>
            </a:extLst>
          </p:cNvPr>
          <p:cNvSpPr txBox="1"/>
          <p:nvPr/>
        </p:nvSpPr>
        <p:spPr>
          <a:xfrm>
            <a:off x="133406" y="988268"/>
            <a:ext cx="443859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Arial" panose="020B0604020202020204" pitchFamily="34" charset="0"/>
              </a:rPr>
              <a:t>Модель нового атомного автомобіля була розроблена на базі “</a:t>
            </a:r>
            <a:r>
              <a:rPr lang="uk-UA" dirty="0" err="1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Arial" panose="020B0604020202020204" pitchFamily="34" charset="0"/>
              </a:rPr>
              <a:t>Cadillac</a:t>
            </a:r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Arial" panose="020B0604020202020204" pitchFamily="34" charset="0"/>
              </a:rPr>
              <a:t>”. При будівництві цього дива розробники вирішили відмовитися від уранового реактора, як складного та надто небезпечного для пасажирів.  Як альтернатива був обраний торієвий реактор.</a:t>
            </a:r>
          </a:p>
          <a:p>
            <a:pPr algn="just"/>
            <a:endParaRPr lang="uk-UA" dirty="0">
              <a:solidFill>
                <a:srgbClr val="424242"/>
              </a:solidFill>
              <a:latin typeface="Montserrat" panose="00000500000000000000" pitchFamily="2" charset="-52"/>
              <a:ea typeface="Arial" panose="020B0604020202020204" pitchFamily="34" charset="0"/>
            </a:endParaRPr>
          </a:p>
          <a:p>
            <a:pPr algn="just"/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Згідно з науковими підрахунками,</a:t>
            </a:r>
            <a:r>
              <a:rPr lang="en-US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 </a:t>
            </a:r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8 грамів Торію буде достатньо, щоб їздити на автомобілі протягом усього життя. Терміном безперебійної служби автомобіля є сто років тому, що саме стільки має вистачати однієї заправки торію.</a:t>
            </a:r>
          </a:p>
          <a:p>
            <a:pPr algn="just"/>
            <a:endParaRPr lang="uk-UA" dirty="0">
              <a:solidFill>
                <a:srgbClr val="424242"/>
              </a:solidFill>
              <a:latin typeface="Montserrat" panose="00000500000000000000" pitchFamily="2" charset="-52"/>
              <a:ea typeface="Arial" panose="020B0604020202020204" pitchFamily="34" charset="0"/>
            </a:endParaRPr>
          </a:p>
          <a:p>
            <a:pPr algn="just"/>
            <a:r>
              <a:rPr lang="uk-UA" dirty="0">
                <a:solidFill>
                  <a:srgbClr val="424242"/>
                </a:solidFill>
                <a:effectLst/>
                <a:latin typeface="Montserrat" panose="00000500000000000000" pitchFamily="2" charset="-52"/>
                <a:ea typeface="Arial" panose="020B0604020202020204" pitchFamily="34" charset="0"/>
              </a:rPr>
              <a:t>Розміри є основною проблемою, що не дозволяє забезпечити автомобіля ядерним двигуном. Тому, на жаль, подібне джерело енергії залишається лише фантастикою.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313E17D-67CF-46E4-8928-A53F1C413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866" y="2536922"/>
            <a:ext cx="4005229" cy="205243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83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41"/>
          <p:cNvSpPr txBox="1">
            <a:spLocks noGrp="1"/>
          </p:cNvSpPr>
          <p:nvPr>
            <p:ph type="title"/>
          </p:nvPr>
        </p:nvSpPr>
        <p:spPr>
          <a:xfrm>
            <a:off x="3140891" y="2066860"/>
            <a:ext cx="5650896" cy="10877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>
                <a:latin typeface="Montserrat" panose="00000500000000000000" pitchFamily="2" charset="-52"/>
              </a:rPr>
              <a:t>Використання радіоактивних речовин при медичних дослідженнях</a:t>
            </a:r>
            <a:endParaRPr sz="2400" dirty="0">
              <a:latin typeface="Montserrat" panose="00000500000000000000" pitchFamily="2" charset="-52"/>
            </a:endParaRPr>
          </a:p>
        </p:txBody>
      </p:sp>
      <p:sp>
        <p:nvSpPr>
          <p:cNvPr id="2507" name="Google Shape;2507;p41"/>
          <p:cNvSpPr/>
          <p:nvPr/>
        </p:nvSpPr>
        <p:spPr>
          <a:xfrm>
            <a:off x="1869751" y="2066860"/>
            <a:ext cx="1009800" cy="1009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1"/>
          <p:cNvSpPr txBox="1">
            <a:spLocks noGrp="1"/>
          </p:cNvSpPr>
          <p:nvPr>
            <p:ph type="title" idx="2"/>
          </p:nvPr>
        </p:nvSpPr>
        <p:spPr>
          <a:xfrm>
            <a:off x="1871696" y="2068809"/>
            <a:ext cx="10059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8</a:t>
            </a:r>
            <a:endParaRPr dirty="0"/>
          </a:p>
        </p:txBody>
      </p:sp>
      <p:grpSp>
        <p:nvGrpSpPr>
          <p:cNvPr id="2509" name="Google Shape;2509;p41"/>
          <p:cNvGrpSpPr/>
          <p:nvPr/>
        </p:nvGrpSpPr>
        <p:grpSpPr>
          <a:xfrm>
            <a:off x="1391453" y="2749279"/>
            <a:ext cx="749848" cy="1182972"/>
            <a:chOff x="1527950" y="2052325"/>
            <a:chExt cx="440750" cy="695375"/>
          </a:xfrm>
        </p:grpSpPr>
        <p:sp>
          <p:nvSpPr>
            <p:cNvPr id="2510" name="Google Shape;2510;p41"/>
            <p:cNvSpPr/>
            <p:nvPr/>
          </p:nvSpPr>
          <p:spPr>
            <a:xfrm>
              <a:off x="1542225" y="2609300"/>
              <a:ext cx="411700" cy="138400"/>
            </a:xfrm>
            <a:custGeom>
              <a:avLst/>
              <a:gdLst/>
              <a:ahLst/>
              <a:cxnLst/>
              <a:rect l="l" t="t" r="r" b="b"/>
              <a:pathLst>
                <a:path w="16468" h="5536" extrusionOk="0">
                  <a:moveTo>
                    <a:pt x="7407" y="0"/>
                  </a:moveTo>
                  <a:lnTo>
                    <a:pt x="6579" y="39"/>
                  </a:lnTo>
                  <a:lnTo>
                    <a:pt x="5792" y="118"/>
                  </a:lnTo>
                  <a:lnTo>
                    <a:pt x="5043" y="217"/>
                  </a:lnTo>
                  <a:lnTo>
                    <a:pt x="4314" y="315"/>
                  </a:lnTo>
                  <a:lnTo>
                    <a:pt x="3644" y="473"/>
                  </a:lnTo>
                  <a:lnTo>
                    <a:pt x="2994" y="630"/>
                  </a:lnTo>
                  <a:lnTo>
                    <a:pt x="2423" y="808"/>
                  </a:lnTo>
                  <a:lnTo>
                    <a:pt x="1891" y="1005"/>
                  </a:lnTo>
                  <a:lnTo>
                    <a:pt x="1419" y="1221"/>
                  </a:lnTo>
                  <a:lnTo>
                    <a:pt x="1005" y="1438"/>
                  </a:lnTo>
                  <a:lnTo>
                    <a:pt x="828" y="1556"/>
                  </a:lnTo>
                  <a:lnTo>
                    <a:pt x="650" y="1674"/>
                  </a:lnTo>
                  <a:lnTo>
                    <a:pt x="512" y="1812"/>
                  </a:lnTo>
                  <a:lnTo>
                    <a:pt x="375" y="1931"/>
                  </a:lnTo>
                  <a:lnTo>
                    <a:pt x="276" y="2068"/>
                  </a:lnTo>
                  <a:lnTo>
                    <a:pt x="178" y="2206"/>
                  </a:lnTo>
                  <a:lnTo>
                    <a:pt x="99" y="2344"/>
                  </a:lnTo>
                  <a:lnTo>
                    <a:pt x="59" y="2482"/>
                  </a:lnTo>
                  <a:lnTo>
                    <a:pt x="20" y="2620"/>
                  </a:lnTo>
                  <a:lnTo>
                    <a:pt x="0" y="2758"/>
                  </a:lnTo>
                  <a:lnTo>
                    <a:pt x="20" y="2896"/>
                  </a:lnTo>
                  <a:lnTo>
                    <a:pt x="59" y="3053"/>
                  </a:lnTo>
                  <a:lnTo>
                    <a:pt x="99" y="3191"/>
                  </a:lnTo>
                  <a:lnTo>
                    <a:pt x="178" y="3329"/>
                  </a:lnTo>
                  <a:lnTo>
                    <a:pt x="276" y="3447"/>
                  </a:lnTo>
                  <a:lnTo>
                    <a:pt x="375" y="3585"/>
                  </a:lnTo>
                  <a:lnTo>
                    <a:pt x="512" y="3723"/>
                  </a:lnTo>
                  <a:lnTo>
                    <a:pt x="650" y="3841"/>
                  </a:lnTo>
                  <a:lnTo>
                    <a:pt x="828" y="3959"/>
                  </a:lnTo>
                  <a:lnTo>
                    <a:pt x="1005" y="4078"/>
                  </a:lnTo>
                  <a:lnTo>
                    <a:pt x="1419" y="4314"/>
                  </a:lnTo>
                  <a:lnTo>
                    <a:pt x="1891" y="4531"/>
                  </a:lnTo>
                  <a:lnTo>
                    <a:pt x="2423" y="4728"/>
                  </a:lnTo>
                  <a:lnTo>
                    <a:pt x="2994" y="4905"/>
                  </a:lnTo>
                  <a:lnTo>
                    <a:pt x="3644" y="5063"/>
                  </a:lnTo>
                  <a:lnTo>
                    <a:pt x="4314" y="5200"/>
                  </a:lnTo>
                  <a:lnTo>
                    <a:pt x="5043" y="5319"/>
                  </a:lnTo>
                  <a:lnTo>
                    <a:pt x="5792" y="5417"/>
                  </a:lnTo>
                  <a:lnTo>
                    <a:pt x="6579" y="5476"/>
                  </a:lnTo>
                  <a:lnTo>
                    <a:pt x="7407" y="5516"/>
                  </a:lnTo>
                  <a:lnTo>
                    <a:pt x="8234" y="5535"/>
                  </a:lnTo>
                  <a:lnTo>
                    <a:pt x="9081" y="5516"/>
                  </a:lnTo>
                  <a:lnTo>
                    <a:pt x="9908" y="5476"/>
                  </a:lnTo>
                  <a:lnTo>
                    <a:pt x="10696" y="5417"/>
                  </a:lnTo>
                  <a:lnTo>
                    <a:pt x="11445" y="5319"/>
                  </a:lnTo>
                  <a:lnTo>
                    <a:pt x="12174" y="5200"/>
                  </a:lnTo>
                  <a:lnTo>
                    <a:pt x="12843" y="5063"/>
                  </a:lnTo>
                  <a:lnTo>
                    <a:pt x="13474" y="4905"/>
                  </a:lnTo>
                  <a:lnTo>
                    <a:pt x="14065" y="4728"/>
                  </a:lnTo>
                  <a:lnTo>
                    <a:pt x="14597" y="4531"/>
                  </a:lnTo>
                  <a:lnTo>
                    <a:pt x="15069" y="4314"/>
                  </a:lnTo>
                  <a:lnTo>
                    <a:pt x="15483" y="4078"/>
                  </a:lnTo>
                  <a:lnTo>
                    <a:pt x="15660" y="3959"/>
                  </a:lnTo>
                  <a:lnTo>
                    <a:pt x="15818" y="3841"/>
                  </a:lnTo>
                  <a:lnTo>
                    <a:pt x="15975" y="3723"/>
                  </a:lnTo>
                  <a:lnTo>
                    <a:pt x="16094" y="3585"/>
                  </a:lnTo>
                  <a:lnTo>
                    <a:pt x="16212" y="3447"/>
                  </a:lnTo>
                  <a:lnTo>
                    <a:pt x="16310" y="3329"/>
                  </a:lnTo>
                  <a:lnTo>
                    <a:pt x="16369" y="3191"/>
                  </a:lnTo>
                  <a:lnTo>
                    <a:pt x="16429" y="3053"/>
                  </a:lnTo>
                  <a:lnTo>
                    <a:pt x="16468" y="2896"/>
                  </a:lnTo>
                  <a:lnTo>
                    <a:pt x="16468" y="2758"/>
                  </a:lnTo>
                  <a:lnTo>
                    <a:pt x="16468" y="2620"/>
                  </a:lnTo>
                  <a:lnTo>
                    <a:pt x="16429" y="2482"/>
                  </a:lnTo>
                  <a:lnTo>
                    <a:pt x="16369" y="2344"/>
                  </a:lnTo>
                  <a:lnTo>
                    <a:pt x="16310" y="2206"/>
                  </a:lnTo>
                  <a:lnTo>
                    <a:pt x="16212" y="2068"/>
                  </a:lnTo>
                  <a:lnTo>
                    <a:pt x="16094" y="1931"/>
                  </a:lnTo>
                  <a:lnTo>
                    <a:pt x="15975" y="1812"/>
                  </a:lnTo>
                  <a:lnTo>
                    <a:pt x="15818" y="1674"/>
                  </a:lnTo>
                  <a:lnTo>
                    <a:pt x="15660" y="1556"/>
                  </a:lnTo>
                  <a:lnTo>
                    <a:pt x="15483" y="1438"/>
                  </a:lnTo>
                  <a:lnTo>
                    <a:pt x="15069" y="1221"/>
                  </a:lnTo>
                  <a:lnTo>
                    <a:pt x="14597" y="1005"/>
                  </a:lnTo>
                  <a:lnTo>
                    <a:pt x="14065" y="808"/>
                  </a:lnTo>
                  <a:lnTo>
                    <a:pt x="13474" y="630"/>
                  </a:lnTo>
                  <a:lnTo>
                    <a:pt x="12843" y="473"/>
                  </a:lnTo>
                  <a:lnTo>
                    <a:pt x="12174" y="315"/>
                  </a:lnTo>
                  <a:lnTo>
                    <a:pt x="11445" y="217"/>
                  </a:lnTo>
                  <a:lnTo>
                    <a:pt x="10696" y="118"/>
                  </a:lnTo>
                  <a:lnTo>
                    <a:pt x="9908" y="39"/>
                  </a:lnTo>
                  <a:lnTo>
                    <a:pt x="9081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1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025" y="0"/>
                  </a:move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A3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1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fill="none" extrusionOk="0">
                  <a:moveTo>
                    <a:pt x="848" y="2719"/>
                  </a:move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lnTo>
                    <a:pt x="1025" y="0"/>
                  </a:ln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1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extrusionOk="0">
                  <a:moveTo>
                    <a:pt x="92" y="10053"/>
                  </a:moveTo>
                  <a:lnTo>
                    <a:pt x="98" y="10125"/>
                  </a:lnTo>
                  <a:lnTo>
                    <a:pt x="98" y="10106"/>
                  </a:lnTo>
                  <a:lnTo>
                    <a:pt x="92" y="10053"/>
                  </a:lnTo>
                  <a:close/>
                  <a:moveTo>
                    <a:pt x="1536" y="13809"/>
                  </a:moveTo>
                  <a:lnTo>
                    <a:pt x="1674" y="14006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536" y="13809"/>
                  </a:lnTo>
                  <a:close/>
                  <a:moveTo>
                    <a:pt x="1674" y="14006"/>
                  </a:moveTo>
                  <a:lnTo>
                    <a:pt x="1891" y="14282"/>
                  </a:lnTo>
                  <a:lnTo>
                    <a:pt x="1891" y="14282"/>
                  </a:lnTo>
                  <a:lnTo>
                    <a:pt x="1832" y="14203"/>
                  </a:lnTo>
                  <a:lnTo>
                    <a:pt x="1812" y="14163"/>
                  </a:lnTo>
                  <a:lnTo>
                    <a:pt x="1773" y="14124"/>
                  </a:lnTo>
                  <a:lnTo>
                    <a:pt x="1674" y="14006"/>
                  </a:lnTo>
                  <a:close/>
                  <a:moveTo>
                    <a:pt x="8510" y="0"/>
                  </a:moveTo>
                  <a:lnTo>
                    <a:pt x="811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6" y="9137"/>
                  </a:lnTo>
                  <a:lnTo>
                    <a:pt x="6" y="9137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92" y="10053"/>
                  </a:lnTo>
                  <a:lnTo>
                    <a:pt x="92" y="10053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591" y="8096"/>
                  </a:lnTo>
                  <a:lnTo>
                    <a:pt x="1753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8904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1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fill="none" extrusionOk="0">
                  <a:moveTo>
                    <a:pt x="17591" y="8096"/>
                  </a:moveTo>
                  <a:lnTo>
                    <a:pt x="17531" y="7584"/>
                  </a:lnTo>
                  <a:lnTo>
                    <a:pt x="1755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783" y="5023"/>
                  </a:lnTo>
                  <a:lnTo>
                    <a:pt x="16783" y="5023"/>
                  </a:lnTo>
                  <a:lnTo>
                    <a:pt x="16783" y="504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9278" y="20"/>
                  </a:lnTo>
                  <a:lnTo>
                    <a:pt x="8904" y="0"/>
                  </a:lnTo>
                  <a:lnTo>
                    <a:pt x="8746" y="0"/>
                  </a:lnTo>
                  <a:lnTo>
                    <a:pt x="8746" y="0"/>
                  </a:lnTo>
                  <a:lnTo>
                    <a:pt x="8726" y="0"/>
                  </a:lnTo>
                  <a:lnTo>
                    <a:pt x="8726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549" y="0"/>
                  </a:lnTo>
                  <a:lnTo>
                    <a:pt x="8549" y="0"/>
                  </a:lnTo>
                  <a:lnTo>
                    <a:pt x="8510" y="0"/>
                  </a:lnTo>
                  <a:lnTo>
                    <a:pt x="8510" y="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79" y="754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096"/>
                  </a:lnTo>
                  <a:lnTo>
                    <a:pt x="20" y="8096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0" y="9101"/>
                  </a:lnTo>
                  <a:lnTo>
                    <a:pt x="20" y="9219"/>
                  </a:lnTo>
                  <a:lnTo>
                    <a:pt x="20" y="9219"/>
                  </a:lnTo>
                  <a:lnTo>
                    <a:pt x="0" y="9062"/>
                  </a:lnTo>
                  <a:lnTo>
                    <a:pt x="0" y="9062"/>
                  </a:lnTo>
                  <a:lnTo>
                    <a:pt x="39" y="9554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59" y="9790"/>
                  </a:lnTo>
                  <a:lnTo>
                    <a:pt x="98" y="10106"/>
                  </a:lnTo>
                  <a:lnTo>
                    <a:pt x="98" y="10106"/>
                  </a:lnTo>
                  <a:lnTo>
                    <a:pt x="98" y="10125"/>
                  </a:lnTo>
                  <a:lnTo>
                    <a:pt x="98" y="10125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596" y="13868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773" y="14124"/>
                  </a:lnTo>
                  <a:lnTo>
                    <a:pt x="1773" y="14124"/>
                  </a:lnTo>
                  <a:lnTo>
                    <a:pt x="1812" y="14163"/>
                  </a:lnTo>
                  <a:lnTo>
                    <a:pt x="1832" y="14203"/>
                  </a:lnTo>
                  <a:lnTo>
                    <a:pt x="1832" y="14203"/>
                  </a:lnTo>
                  <a:lnTo>
                    <a:pt x="1891" y="14282"/>
                  </a:lnTo>
                  <a:lnTo>
                    <a:pt x="1891" y="14282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536" y="13809"/>
                  </a:lnTo>
                  <a:lnTo>
                    <a:pt x="1536" y="13809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466" y="17532"/>
                  </a:lnTo>
                  <a:lnTo>
                    <a:pt x="7485" y="17532"/>
                  </a:lnTo>
                  <a:lnTo>
                    <a:pt x="7485" y="17532"/>
                  </a:lnTo>
                  <a:lnTo>
                    <a:pt x="7525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8726" y="17630"/>
                  </a:lnTo>
                  <a:lnTo>
                    <a:pt x="8726" y="17630"/>
                  </a:lnTo>
                  <a:lnTo>
                    <a:pt x="9041" y="17630"/>
                  </a:lnTo>
                  <a:lnTo>
                    <a:pt x="9041" y="17630"/>
                  </a:lnTo>
                  <a:lnTo>
                    <a:pt x="9199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298" y="17611"/>
                  </a:lnTo>
                  <a:lnTo>
                    <a:pt x="9298" y="17611"/>
                  </a:lnTo>
                  <a:lnTo>
                    <a:pt x="9337" y="17611"/>
                  </a:lnTo>
                  <a:lnTo>
                    <a:pt x="9337" y="17611"/>
                  </a:lnTo>
                  <a:lnTo>
                    <a:pt x="9376" y="17611"/>
                  </a:lnTo>
                  <a:lnTo>
                    <a:pt x="9376" y="17611"/>
                  </a:lnTo>
                  <a:lnTo>
                    <a:pt x="9258" y="17611"/>
                  </a:lnTo>
                  <a:lnTo>
                    <a:pt x="9514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692" y="17591"/>
                  </a:lnTo>
                  <a:lnTo>
                    <a:pt x="9711" y="1759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630" y="8845"/>
                  </a:lnTo>
                  <a:lnTo>
                    <a:pt x="17591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1"/>
            <p:cNvSpPr/>
            <p:nvPr/>
          </p:nvSpPr>
          <p:spPr>
            <a:xfrm>
              <a:off x="1547625" y="2427075"/>
              <a:ext cx="400400" cy="243800"/>
            </a:xfrm>
            <a:custGeom>
              <a:avLst/>
              <a:gdLst/>
              <a:ahLst/>
              <a:cxnLst/>
              <a:rect l="l" t="t" r="r" b="b"/>
              <a:pathLst>
                <a:path w="16016" h="9752" extrusionOk="0">
                  <a:moveTo>
                    <a:pt x="72" y="2837"/>
                  </a:moveTo>
                  <a:lnTo>
                    <a:pt x="80" y="2916"/>
                  </a:lnTo>
                  <a:lnTo>
                    <a:pt x="80" y="2896"/>
                  </a:lnTo>
                  <a:lnTo>
                    <a:pt x="72" y="2837"/>
                  </a:lnTo>
                  <a:close/>
                  <a:moveTo>
                    <a:pt x="1439" y="6324"/>
                  </a:moveTo>
                  <a:lnTo>
                    <a:pt x="1518" y="6442"/>
                  </a:lnTo>
                  <a:lnTo>
                    <a:pt x="1554" y="6489"/>
                  </a:lnTo>
                  <a:lnTo>
                    <a:pt x="1554" y="6489"/>
                  </a:lnTo>
                  <a:lnTo>
                    <a:pt x="1537" y="6462"/>
                  </a:lnTo>
                  <a:lnTo>
                    <a:pt x="1439" y="6324"/>
                  </a:lnTo>
                  <a:lnTo>
                    <a:pt x="1439" y="6324"/>
                  </a:lnTo>
                  <a:close/>
                  <a:moveTo>
                    <a:pt x="1554" y="6489"/>
                  </a:moveTo>
                  <a:lnTo>
                    <a:pt x="1596" y="6560"/>
                  </a:lnTo>
                  <a:lnTo>
                    <a:pt x="1636" y="6600"/>
                  </a:lnTo>
                  <a:lnTo>
                    <a:pt x="1649" y="6613"/>
                  </a:lnTo>
                  <a:lnTo>
                    <a:pt x="1649" y="6613"/>
                  </a:lnTo>
                  <a:lnTo>
                    <a:pt x="1554" y="6489"/>
                  </a:lnTo>
                  <a:close/>
                  <a:moveTo>
                    <a:pt x="1649" y="6613"/>
                  </a:moveTo>
                  <a:lnTo>
                    <a:pt x="1715" y="6698"/>
                  </a:lnTo>
                  <a:lnTo>
                    <a:pt x="1675" y="6639"/>
                  </a:lnTo>
                  <a:lnTo>
                    <a:pt x="1649" y="6613"/>
                  </a:lnTo>
                  <a:close/>
                  <a:moveTo>
                    <a:pt x="5182" y="9239"/>
                  </a:moveTo>
                  <a:lnTo>
                    <a:pt x="5241" y="9259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182" y="9239"/>
                  </a:lnTo>
                  <a:close/>
                  <a:moveTo>
                    <a:pt x="8767" y="1"/>
                  </a:moveTo>
                  <a:lnTo>
                    <a:pt x="8097" y="20"/>
                  </a:lnTo>
                  <a:lnTo>
                    <a:pt x="7407" y="60"/>
                  </a:lnTo>
                  <a:lnTo>
                    <a:pt x="6738" y="119"/>
                  </a:lnTo>
                  <a:lnTo>
                    <a:pt x="6068" y="178"/>
                  </a:lnTo>
                  <a:lnTo>
                    <a:pt x="5418" y="257"/>
                  </a:lnTo>
                  <a:lnTo>
                    <a:pt x="4177" y="454"/>
                  </a:lnTo>
                  <a:lnTo>
                    <a:pt x="3054" y="651"/>
                  </a:lnTo>
                  <a:lnTo>
                    <a:pt x="2050" y="867"/>
                  </a:lnTo>
                  <a:lnTo>
                    <a:pt x="1203" y="1045"/>
                  </a:lnTo>
                  <a:lnTo>
                    <a:pt x="572" y="1202"/>
                  </a:lnTo>
                  <a:lnTo>
                    <a:pt x="1" y="1360"/>
                  </a:lnTo>
                  <a:lnTo>
                    <a:pt x="1" y="1439"/>
                  </a:lnTo>
                  <a:lnTo>
                    <a:pt x="1" y="1557"/>
                  </a:lnTo>
                  <a:lnTo>
                    <a:pt x="1" y="1636"/>
                  </a:lnTo>
                  <a:lnTo>
                    <a:pt x="1" y="1695"/>
                  </a:lnTo>
                  <a:lnTo>
                    <a:pt x="1" y="1852"/>
                  </a:lnTo>
                  <a:lnTo>
                    <a:pt x="1" y="1931"/>
                  </a:lnTo>
                  <a:lnTo>
                    <a:pt x="1" y="1951"/>
                  </a:lnTo>
                  <a:lnTo>
                    <a:pt x="21" y="2384"/>
                  </a:lnTo>
                  <a:lnTo>
                    <a:pt x="21" y="2443"/>
                  </a:lnTo>
                  <a:lnTo>
                    <a:pt x="21" y="2463"/>
                  </a:lnTo>
                  <a:lnTo>
                    <a:pt x="40" y="2542"/>
                  </a:lnTo>
                  <a:lnTo>
                    <a:pt x="40" y="2601"/>
                  </a:lnTo>
                  <a:lnTo>
                    <a:pt x="72" y="2837"/>
                  </a:lnTo>
                  <a:lnTo>
                    <a:pt x="60" y="2719"/>
                  </a:lnTo>
                  <a:lnTo>
                    <a:pt x="119" y="3133"/>
                  </a:lnTo>
                  <a:lnTo>
                    <a:pt x="119" y="3093"/>
                  </a:lnTo>
                  <a:lnTo>
                    <a:pt x="139" y="3212"/>
                  </a:lnTo>
                  <a:lnTo>
                    <a:pt x="139" y="3251"/>
                  </a:lnTo>
                  <a:lnTo>
                    <a:pt x="257" y="3704"/>
                  </a:lnTo>
                  <a:lnTo>
                    <a:pt x="375" y="4157"/>
                  </a:lnTo>
                  <a:lnTo>
                    <a:pt x="552" y="4689"/>
                  </a:lnTo>
                  <a:lnTo>
                    <a:pt x="572" y="4709"/>
                  </a:lnTo>
                  <a:lnTo>
                    <a:pt x="572" y="4728"/>
                  </a:lnTo>
                  <a:lnTo>
                    <a:pt x="592" y="4787"/>
                  </a:lnTo>
                  <a:lnTo>
                    <a:pt x="789" y="5221"/>
                  </a:lnTo>
                  <a:lnTo>
                    <a:pt x="1006" y="5634"/>
                  </a:lnTo>
                  <a:lnTo>
                    <a:pt x="1006" y="5654"/>
                  </a:lnTo>
                  <a:lnTo>
                    <a:pt x="1025" y="5654"/>
                  </a:lnTo>
                  <a:lnTo>
                    <a:pt x="1084" y="5753"/>
                  </a:lnTo>
                  <a:lnTo>
                    <a:pt x="1104" y="5792"/>
                  </a:lnTo>
                  <a:lnTo>
                    <a:pt x="1143" y="5871"/>
                  </a:lnTo>
                  <a:lnTo>
                    <a:pt x="1183" y="5930"/>
                  </a:lnTo>
                  <a:lnTo>
                    <a:pt x="1301" y="6127"/>
                  </a:lnTo>
                  <a:lnTo>
                    <a:pt x="1321" y="6166"/>
                  </a:lnTo>
                  <a:lnTo>
                    <a:pt x="1439" y="6324"/>
                  </a:lnTo>
                  <a:lnTo>
                    <a:pt x="1439" y="6324"/>
                  </a:lnTo>
                  <a:lnTo>
                    <a:pt x="1400" y="6265"/>
                  </a:lnTo>
                  <a:lnTo>
                    <a:pt x="1695" y="6659"/>
                  </a:lnTo>
                  <a:lnTo>
                    <a:pt x="1990" y="7033"/>
                  </a:lnTo>
                  <a:lnTo>
                    <a:pt x="2010" y="7053"/>
                  </a:lnTo>
                  <a:lnTo>
                    <a:pt x="2365" y="7427"/>
                  </a:lnTo>
                  <a:lnTo>
                    <a:pt x="2384" y="7447"/>
                  </a:lnTo>
                  <a:lnTo>
                    <a:pt x="2404" y="7466"/>
                  </a:lnTo>
                  <a:lnTo>
                    <a:pt x="2424" y="7486"/>
                  </a:lnTo>
                  <a:lnTo>
                    <a:pt x="2444" y="7506"/>
                  </a:lnTo>
                  <a:lnTo>
                    <a:pt x="2601" y="7644"/>
                  </a:lnTo>
                  <a:lnTo>
                    <a:pt x="2522" y="7585"/>
                  </a:lnTo>
                  <a:lnTo>
                    <a:pt x="2522" y="7585"/>
                  </a:lnTo>
                  <a:lnTo>
                    <a:pt x="2581" y="7644"/>
                  </a:lnTo>
                  <a:lnTo>
                    <a:pt x="2621" y="7683"/>
                  </a:lnTo>
                  <a:lnTo>
                    <a:pt x="2700" y="7742"/>
                  </a:lnTo>
                  <a:lnTo>
                    <a:pt x="2719" y="7762"/>
                  </a:lnTo>
                  <a:lnTo>
                    <a:pt x="2759" y="7801"/>
                  </a:lnTo>
                  <a:lnTo>
                    <a:pt x="2798" y="7821"/>
                  </a:lnTo>
                  <a:lnTo>
                    <a:pt x="2877" y="7880"/>
                  </a:lnTo>
                  <a:lnTo>
                    <a:pt x="2936" y="7939"/>
                  </a:lnTo>
                  <a:lnTo>
                    <a:pt x="3448" y="8333"/>
                  </a:lnTo>
                  <a:lnTo>
                    <a:pt x="3488" y="8353"/>
                  </a:lnTo>
                  <a:lnTo>
                    <a:pt x="3901" y="8629"/>
                  </a:lnTo>
                  <a:lnTo>
                    <a:pt x="4433" y="8904"/>
                  </a:lnTo>
                  <a:lnTo>
                    <a:pt x="4847" y="9101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260" y="9259"/>
                  </a:lnTo>
                  <a:lnTo>
                    <a:pt x="5280" y="9279"/>
                  </a:lnTo>
                  <a:lnTo>
                    <a:pt x="5319" y="9279"/>
                  </a:lnTo>
                  <a:lnTo>
                    <a:pt x="5339" y="9298"/>
                  </a:lnTo>
                  <a:lnTo>
                    <a:pt x="5713" y="9416"/>
                  </a:lnTo>
                  <a:lnTo>
                    <a:pt x="6107" y="9535"/>
                  </a:lnTo>
                  <a:lnTo>
                    <a:pt x="6462" y="9613"/>
                  </a:lnTo>
                  <a:lnTo>
                    <a:pt x="6560" y="9613"/>
                  </a:lnTo>
                  <a:lnTo>
                    <a:pt x="6797" y="9673"/>
                  </a:lnTo>
                  <a:lnTo>
                    <a:pt x="6895" y="9673"/>
                  </a:lnTo>
                  <a:lnTo>
                    <a:pt x="7230" y="9712"/>
                  </a:lnTo>
                  <a:lnTo>
                    <a:pt x="7644" y="9751"/>
                  </a:lnTo>
                  <a:lnTo>
                    <a:pt x="8511" y="9751"/>
                  </a:lnTo>
                  <a:lnTo>
                    <a:pt x="8550" y="9732"/>
                  </a:lnTo>
                  <a:lnTo>
                    <a:pt x="8668" y="9732"/>
                  </a:lnTo>
                  <a:lnTo>
                    <a:pt x="8845" y="9712"/>
                  </a:lnTo>
                  <a:lnTo>
                    <a:pt x="9023" y="9692"/>
                  </a:lnTo>
                  <a:lnTo>
                    <a:pt x="9102" y="9692"/>
                  </a:lnTo>
                  <a:lnTo>
                    <a:pt x="9220" y="9673"/>
                  </a:lnTo>
                  <a:lnTo>
                    <a:pt x="9338" y="9653"/>
                  </a:lnTo>
                  <a:lnTo>
                    <a:pt x="9377" y="9653"/>
                  </a:lnTo>
                  <a:lnTo>
                    <a:pt x="9417" y="9633"/>
                  </a:lnTo>
                  <a:lnTo>
                    <a:pt x="9535" y="9613"/>
                  </a:lnTo>
                  <a:lnTo>
                    <a:pt x="9771" y="9574"/>
                  </a:lnTo>
                  <a:lnTo>
                    <a:pt x="9791" y="9554"/>
                  </a:lnTo>
                  <a:lnTo>
                    <a:pt x="10047" y="9495"/>
                  </a:lnTo>
                  <a:lnTo>
                    <a:pt x="10323" y="9416"/>
                  </a:lnTo>
                  <a:lnTo>
                    <a:pt x="10658" y="9318"/>
                  </a:lnTo>
                  <a:lnTo>
                    <a:pt x="11012" y="9180"/>
                  </a:lnTo>
                  <a:lnTo>
                    <a:pt x="11091" y="9160"/>
                  </a:lnTo>
                  <a:lnTo>
                    <a:pt x="11386" y="9023"/>
                  </a:lnTo>
                  <a:lnTo>
                    <a:pt x="11485" y="8983"/>
                  </a:lnTo>
                  <a:lnTo>
                    <a:pt x="11564" y="8924"/>
                  </a:lnTo>
                  <a:lnTo>
                    <a:pt x="11958" y="8727"/>
                  </a:lnTo>
                  <a:lnTo>
                    <a:pt x="12293" y="8530"/>
                  </a:lnTo>
                  <a:lnTo>
                    <a:pt x="12450" y="8432"/>
                  </a:lnTo>
                  <a:lnTo>
                    <a:pt x="12529" y="8372"/>
                  </a:lnTo>
                  <a:lnTo>
                    <a:pt x="12608" y="8313"/>
                  </a:lnTo>
                  <a:lnTo>
                    <a:pt x="12726" y="8235"/>
                  </a:lnTo>
                  <a:lnTo>
                    <a:pt x="12962" y="8057"/>
                  </a:lnTo>
                  <a:lnTo>
                    <a:pt x="12982" y="8038"/>
                  </a:lnTo>
                  <a:lnTo>
                    <a:pt x="13002" y="8038"/>
                  </a:lnTo>
                  <a:lnTo>
                    <a:pt x="13140" y="7900"/>
                  </a:lnTo>
                  <a:lnTo>
                    <a:pt x="13396" y="7703"/>
                  </a:lnTo>
                  <a:lnTo>
                    <a:pt x="13494" y="7604"/>
                  </a:lnTo>
                  <a:lnTo>
                    <a:pt x="13534" y="7565"/>
                  </a:lnTo>
                  <a:lnTo>
                    <a:pt x="13711" y="7407"/>
                  </a:lnTo>
                  <a:lnTo>
                    <a:pt x="13888" y="7210"/>
                  </a:lnTo>
                  <a:lnTo>
                    <a:pt x="13947" y="7151"/>
                  </a:lnTo>
                  <a:lnTo>
                    <a:pt x="14164" y="6915"/>
                  </a:lnTo>
                  <a:lnTo>
                    <a:pt x="14381" y="6639"/>
                  </a:lnTo>
                  <a:lnTo>
                    <a:pt x="14440" y="6560"/>
                  </a:lnTo>
                  <a:lnTo>
                    <a:pt x="14735" y="6127"/>
                  </a:lnTo>
                  <a:lnTo>
                    <a:pt x="14991" y="5733"/>
                  </a:lnTo>
                  <a:lnTo>
                    <a:pt x="15050" y="5634"/>
                  </a:lnTo>
                  <a:lnTo>
                    <a:pt x="15188" y="5339"/>
                  </a:lnTo>
                  <a:lnTo>
                    <a:pt x="15208" y="5319"/>
                  </a:lnTo>
                  <a:lnTo>
                    <a:pt x="15247" y="5260"/>
                  </a:lnTo>
                  <a:lnTo>
                    <a:pt x="15306" y="5103"/>
                  </a:lnTo>
                  <a:lnTo>
                    <a:pt x="15503" y="4669"/>
                  </a:lnTo>
                  <a:lnTo>
                    <a:pt x="15543" y="4590"/>
                  </a:lnTo>
                  <a:lnTo>
                    <a:pt x="15543" y="4551"/>
                  </a:lnTo>
                  <a:lnTo>
                    <a:pt x="15543" y="4531"/>
                  </a:lnTo>
                  <a:lnTo>
                    <a:pt x="15641" y="4256"/>
                  </a:lnTo>
                  <a:lnTo>
                    <a:pt x="15740" y="3980"/>
                  </a:lnTo>
                  <a:lnTo>
                    <a:pt x="15858" y="3527"/>
                  </a:lnTo>
                  <a:lnTo>
                    <a:pt x="15858" y="3487"/>
                  </a:lnTo>
                  <a:lnTo>
                    <a:pt x="15878" y="3389"/>
                  </a:lnTo>
                  <a:lnTo>
                    <a:pt x="15878" y="3369"/>
                  </a:lnTo>
                  <a:lnTo>
                    <a:pt x="15937" y="3034"/>
                  </a:lnTo>
                  <a:lnTo>
                    <a:pt x="15996" y="2719"/>
                  </a:lnTo>
                  <a:lnTo>
                    <a:pt x="16016" y="2404"/>
                  </a:lnTo>
                  <a:lnTo>
                    <a:pt x="15858" y="2187"/>
                  </a:lnTo>
                  <a:lnTo>
                    <a:pt x="15681" y="1990"/>
                  </a:lnTo>
                  <a:lnTo>
                    <a:pt x="15484" y="1793"/>
                  </a:lnTo>
                  <a:lnTo>
                    <a:pt x="15287" y="1616"/>
                  </a:lnTo>
                  <a:lnTo>
                    <a:pt x="15070" y="1458"/>
                  </a:lnTo>
                  <a:lnTo>
                    <a:pt x="14834" y="1301"/>
                  </a:lnTo>
                  <a:lnTo>
                    <a:pt x="14597" y="1143"/>
                  </a:lnTo>
                  <a:lnTo>
                    <a:pt x="14341" y="1005"/>
                  </a:lnTo>
                  <a:lnTo>
                    <a:pt x="14085" y="887"/>
                  </a:lnTo>
                  <a:lnTo>
                    <a:pt x="13829" y="769"/>
                  </a:lnTo>
                  <a:lnTo>
                    <a:pt x="13278" y="572"/>
                  </a:lnTo>
                  <a:lnTo>
                    <a:pt x="12687" y="395"/>
                  </a:lnTo>
                  <a:lnTo>
                    <a:pt x="12076" y="257"/>
                  </a:lnTo>
                  <a:lnTo>
                    <a:pt x="11446" y="158"/>
                  </a:lnTo>
                  <a:lnTo>
                    <a:pt x="10796" y="80"/>
                  </a:lnTo>
                  <a:lnTo>
                    <a:pt x="10126" y="40"/>
                  </a:lnTo>
                  <a:lnTo>
                    <a:pt x="945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1"/>
            <p:cNvSpPr/>
            <p:nvPr/>
          </p:nvSpPr>
          <p:spPr>
            <a:xfrm>
              <a:off x="1548625" y="2398525"/>
              <a:ext cx="399400" cy="136425"/>
            </a:xfrm>
            <a:custGeom>
              <a:avLst/>
              <a:gdLst/>
              <a:ahLst/>
              <a:cxnLst/>
              <a:rect l="l" t="t" r="r" b="b"/>
              <a:pathLst>
                <a:path w="15976" h="5457" extrusionOk="0">
                  <a:moveTo>
                    <a:pt x="6461" y="0"/>
                  </a:moveTo>
                  <a:lnTo>
                    <a:pt x="5870" y="40"/>
                  </a:lnTo>
                  <a:lnTo>
                    <a:pt x="5279" y="99"/>
                  </a:lnTo>
                  <a:lnTo>
                    <a:pt x="4708" y="178"/>
                  </a:lnTo>
                  <a:lnTo>
                    <a:pt x="4157" y="276"/>
                  </a:lnTo>
                  <a:lnTo>
                    <a:pt x="3625" y="394"/>
                  </a:lnTo>
                  <a:lnTo>
                    <a:pt x="3093" y="552"/>
                  </a:lnTo>
                  <a:lnTo>
                    <a:pt x="2600" y="709"/>
                  </a:lnTo>
                  <a:lnTo>
                    <a:pt x="2147" y="887"/>
                  </a:lnTo>
                  <a:lnTo>
                    <a:pt x="1694" y="1084"/>
                  </a:lnTo>
                  <a:lnTo>
                    <a:pt x="1300" y="1320"/>
                  </a:lnTo>
                  <a:lnTo>
                    <a:pt x="926" y="1556"/>
                  </a:lnTo>
                  <a:lnTo>
                    <a:pt x="572" y="1812"/>
                  </a:lnTo>
                  <a:lnTo>
                    <a:pt x="276" y="2088"/>
                  </a:lnTo>
                  <a:lnTo>
                    <a:pt x="20" y="2384"/>
                  </a:lnTo>
                  <a:lnTo>
                    <a:pt x="0" y="2403"/>
                  </a:lnTo>
                  <a:lnTo>
                    <a:pt x="20" y="2443"/>
                  </a:lnTo>
                  <a:lnTo>
                    <a:pt x="20" y="2482"/>
                  </a:lnTo>
                  <a:lnTo>
                    <a:pt x="0" y="2482"/>
                  </a:lnTo>
                  <a:lnTo>
                    <a:pt x="394" y="2758"/>
                  </a:lnTo>
                  <a:lnTo>
                    <a:pt x="769" y="3014"/>
                  </a:lnTo>
                  <a:lnTo>
                    <a:pt x="1163" y="3250"/>
                  </a:lnTo>
                  <a:lnTo>
                    <a:pt x="1537" y="3487"/>
                  </a:lnTo>
                  <a:lnTo>
                    <a:pt x="2305" y="3881"/>
                  </a:lnTo>
                  <a:lnTo>
                    <a:pt x="3073" y="4235"/>
                  </a:lnTo>
                  <a:lnTo>
                    <a:pt x="3822" y="4551"/>
                  </a:lnTo>
                  <a:lnTo>
                    <a:pt x="4551" y="4807"/>
                  </a:lnTo>
                  <a:lnTo>
                    <a:pt x="5279" y="5004"/>
                  </a:lnTo>
                  <a:lnTo>
                    <a:pt x="5989" y="5181"/>
                  </a:lnTo>
                  <a:lnTo>
                    <a:pt x="6698" y="5299"/>
                  </a:lnTo>
                  <a:lnTo>
                    <a:pt x="7387" y="5378"/>
                  </a:lnTo>
                  <a:lnTo>
                    <a:pt x="8057" y="5437"/>
                  </a:lnTo>
                  <a:lnTo>
                    <a:pt x="8707" y="5457"/>
                  </a:lnTo>
                  <a:lnTo>
                    <a:pt x="9337" y="5437"/>
                  </a:lnTo>
                  <a:lnTo>
                    <a:pt x="9948" y="5417"/>
                  </a:lnTo>
                  <a:lnTo>
                    <a:pt x="10539" y="5358"/>
                  </a:lnTo>
                  <a:lnTo>
                    <a:pt x="11090" y="5279"/>
                  </a:lnTo>
                  <a:lnTo>
                    <a:pt x="11642" y="5181"/>
                  </a:lnTo>
                  <a:lnTo>
                    <a:pt x="12154" y="5063"/>
                  </a:lnTo>
                  <a:lnTo>
                    <a:pt x="12647" y="4944"/>
                  </a:lnTo>
                  <a:lnTo>
                    <a:pt x="13119" y="4807"/>
                  </a:lnTo>
                  <a:lnTo>
                    <a:pt x="13533" y="4669"/>
                  </a:lnTo>
                  <a:lnTo>
                    <a:pt x="13947" y="4531"/>
                  </a:lnTo>
                  <a:lnTo>
                    <a:pt x="14656" y="4255"/>
                  </a:lnTo>
                  <a:lnTo>
                    <a:pt x="15227" y="3999"/>
                  </a:lnTo>
                  <a:lnTo>
                    <a:pt x="15641" y="3763"/>
                  </a:lnTo>
                  <a:lnTo>
                    <a:pt x="15897" y="3625"/>
                  </a:lnTo>
                  <a:lnTo>
                    <a:pt x="15976" y="3546"/>
                  </a:lnTo>
                  <a:lnTo>
                    <a:pt x="15818" y="3329"/>
                  </a:lnTo>
                  <a:lnTo>
                    <a:pt x="15641" y="3132"/>
                  </a:lnTo>
                  <a:lnTo>
                    <a:pt x="15266" y="2719"/>
                  </a:lnTo>
                  <a:lnTo>
                    <a:pt x="14853" y="2364"/>
                  </a:lnTo>
                  <a:lnTo>
                    <a:pt x="14419" y="2009"/>
                  </a:lnTo>
                  <a:lnTo>
                    <a:pt x="13947" y="1714"/>
                  </a:lnTo>
                  <a:lnTo>
                    <a:pt x="13454" y="1419"/>
                  </a:lnTo>
                  <a:lnTo>
                    <a:pt x="12942" y="1162"/>
                  </a:lnTo>
                  <a:lnTo>
                    <a:pt x="12391" y="926"/>
                  </a:lnTo>
                  <a:lnTo>
                    <a:pt x="11839" y="729"/>
                  </a:lnTo>
                  <a:lnTo>
                    <a:pt x="11268" y="552"/>
                  </a:lnTo>
                  <a:lnTo>
                    <a:pt x="10677" y="394"/>
                  </a:lnTo>
                  <a:lnTo>
                    <a:pt x="10086" y="276"/>
                  </a:lnTo>
                  <a:lnTo>
                    <a:pt x="9495" y="158"/>
                  </a:lnTo>
                  <a:lnTo>
                    <a:pt x="8884" y="79"/>
                  </a:lnTo>
                  <a:lnTo>
                    <a:pt x="8274" y="40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1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extrusionOk="0">
                  <a:moveTo>
                    <a:pt x="4925" y="0"/>
                  </a:move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1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fill="none" extrusionOk="0">
                  <a:moveTo>
                    <a:pt x="8333" y="867"/>
                  </a:move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43"/>
                  </a:lnTo>
                  <a:lnTo>
                    <a:pt x="1" y="5023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1"/>
            <p:cNvSpPr/>
            <p:nvPr/>
          </p:nvSpPr>
          <p:spPr>
            <a:xfrm>
              <a:off x="1655475" y="2074475"/>
              <a:ext cx="187650" cy="108875"/>
            </a:xfrm>
            <a:custGeom>
              <a:avLst/>
              <a:gdLst/>
              <a:ahLst/>
              <a:cxnLst/>
              <a:rect l="l" t="t" r="r" b="b"/>
              <a:pathLst>
                <a:path w="7506" h="4355" extrusionOk="0">
                  <a:moveTo>
                    <a:pt x="3803" y="1"/>
                  </a:moveTo>
                  <a:lnTo>
                    <a:pt x="3448" y="20"/>
                  </a:lnTo>
                  <a:lnTo>
                    <a:pt x="3074" y="40"/>
                  </a:lnTo>
                  <a:lnTo>
                    <a:pt x="2739" y="80"/>
                  </a:lnTo>
                  <a:lnTo>
                    <a:pt x="2384" y="158"/>
                  </a:lnTo>
                  <a:lnTo>
                    <a:pt x="2049" y="237"/>
                  </a:lnTo>
                  <a:lnTo>
                    <a:pt x="1734" y="336"/>
                  </a:lnTo>
                  <a:lnTo>
                    <a:pt x="1419" y="474"/>
                  </a:lnTo>
                  <a:lnTo>
                    <a:pt x="1124" y="611"/>
                  </a:lnTo>
                  <a:lnTo>
                    <a:pt x="946" y="730"/>
                  </a:lnTo>
                  <a:lnTo>
                    <a:pt x="789" y="848"/>
                  </a:lnTo>
                  <a:lnTo>
                    <a:pt x="631" y="966"/>
                  </a:lnTo>
                  <a:lnTo>
                    <a:pt x="493" y="1084"/>
                  </a:lnTo>
                  <a:lnTo>
                    <a:pt x="375" y="1202"/>
                  </a:lnTo>
                  <a:lnTo>
                    <a:pt x="277" y="1340"/>
                  </a:lnTo>
                  <a:lnTo>
                    <a:pt x="198" y="1478"/>
                  </a:lnTo>
                  <a:lnTo>
                    <a:pt x="119" y="1616"/>
                  </a:lnTo>
                  <a:lnTo>
                    <a:pt x="60" y="1754"/>
                  </a:lnTo>
                  <a:lnTo>
                    <a:pt x="21" y="1892"/>
                  </a:lnTo>
                  <a:lnTo>
                    <a:pt x="1" y="2030"/>
                  </a:lnTo>
                  <a:lnTo>
                    <a:pt x="1" y="2168"/>
                  </a:lnTo>
                  <a:lnTo>
                    <a:pt x="1" y="2305"/>
                  </a:lnTo>
                  <a:lnTo>
                    <a:pt x="21" y="2443"/>
                  </a:lnTo>
                  <a:lnTo>
                    <a:pt x="60" y="2581"/>
                  </a:lnTo>
                  <a:lnTo>
                    <a:pt x="119" y="2719"/>
                  </a:lnTo>
                  <a:lnTo>
                    <a:pt x="218" y="2916"/>
                  </a:lnTo>
                  <a:lnTo>
                    <a:pt x="336" y="3093"/>
                  </a:lnTo>
                  <a:lnTo>
                    <a:pt x="493" y="3271"/>
                  </a:lnTo>
                  <a:lnTo>
                    <a:pt x="690" y="3428"/>
                  </a:lnTo>
                  <a:lnTo>
                    <a:pt x="868" y="3566"/>
                  </a:lnTo>
                  <a:lnTo>
                    <a:pt x="1065" y="3684"/>
                  </a:lnTo>
                  <a:lnTo>
                    <a:pt x="1340" y="3842"/>
                  </a:lnTo>
                  <a:lnTo>
                    <a:pt x="1636" y="3980"/>
                  </a:lnTo>
                  <a:lnTo>
                    <a:pt x="1951" y="4098"/>
                  </a:lnTo>
                  <a:lnTo>
                    <a:pt x="2286" y="4177"/>
                  </a:lnTo>
                  <a:lnTo>
                    <a:pt x="2621" y="4256"/>
                  </a:lnTo>
                  <a:lnTo>
                    <a:pt x="2975" y="4315"/>
                  </a:lnTo>
                  <a:lnTo>
                    <a:pt x="3330" y="4334"/>
                  </a:lnTo>
                  <a:lnTo>
                    <a:pt x="3684" y="4354"/>
                  </a:lnTo>
                  <a:lnTo>
                    <a:pt x="4059" y="4354"/>
                  </a:lnTo>
                  <a:lnTo>
                    <a:pt x="4413" y="4315"/>
                  </a:lnTo>
                  <a:lnTo>
                    <a:pt x="4768" y="4275"/>
                  </a:lnTo>
                  <a:lnTo>
                    <a:pt x="5103" y="4216"/>
                  </a:lnTo>
                  <a:lnTo>
                    <a:pt x="5438" y="4118"/>
                  </a:lnTo>
                  <a:lnTo>
                    <a:pt x="5772" y="4019"/>
                  </a:lnTo>
                  <a:lnTo>
                    <a:pt x="6068" y="3901"/>
                  </a:lnTo>
                  <a:lnTo>
                    <a:pt x="6363" y="3743"/>
                  </a:lnTo>
                  <a:lnTo>
                    <a:pt x="6600" y="3606"/>
                  </a:lnTo>
                  <a:lnTo>
                    <a:pt x="6797" y="3448"/>
                  </a:lnTo>
                  <a:lnTo>
                    <a:pt x="6994" y="3290"/>
                  </a:lnTo>
                  <a:lnTo>
                    <a:pt x="7151" y="3113"/>
                  </a:lnTo>
                  <a:lnTo>
                    <a:pt x="7269" y="2936"/>
                  </a:lnTo>
                  <a:lnTo>
                    <a:pt x="7368" y="2739"/>
                  </a:lnTo>
                  <a:lnTo>
                    <a:pt x="7427" y="2601"/>
                  </a:lnTo>
                  <a:lnTo>
                    <a:pt x="7466" y="2483"/>
                  </a:lnTo>
                  <a:lnTo>
                    <a:pt x="7486" y="2345"/>
                  </a:lnTo>
                  <a:lnTo>
                    <a:pt x="7506" y="2207"/>
                  </a:lnTo>
                  <a:lnTo>
                    <a:pt x="7486" y="2069"/>
                  </a:lnTo>
                  <a:lnTo>
                    <a:pt x="7466" y="1931"/>
                  </a:lnTo>
                  <a:lnTo>
                    <a:pt x="7427" y="1793"/>
                  </a:lnTo>
                  <a:lnTo>
                    <a:pt x="7388" y="1655"/>
                  </a:lnTo>
                  <a:lnTo>
                    <a:pt x="7329" y="1518"/>
                  </a:lnTo>
                  <a:lnTo>
                    <a:pt x="7230" y="1380"/>
                  </a:lnTo>
                  <a:lnTo>
                    <a:pt x="7151" y="1261"/>
                  </a:lnTo>
                  <a:lnTo>
                    <a:pt x="7033" y="1143"/>
                  </a:lnTo>
                  <a:lnTo>
                    <a:pt x="6915" y="1005"/>
                  </a:lnTo>
                  <a:lnTo>
                    <a:pt x="6757" y="887"/>
                  </a:lnTo>
                  <a:lnTo>
                    <a:pt x="6619" y="789"/>
                  </a:lnTo>
                  <a:lnTo>
                    <a:pt x="6442" y="671"/>
                  </a:lnTo>
                  <a:lnTo>
                    <a:pt x="6166" y="513"/>
                  </a:lnTo>
                  <a:lnTo>
                    <a:pt x="5851" y="395"/>
                  </a:lnTo>
                  <a:lnTo>
                    <a:pt x="5536" y="277"/>
                  </a:lnTo>
                  <a:lnTo>
                    <a:pt x="5201" y="178"/>
                  </a:lnTo>
                  <a:lnTo>
                    <a:pt x="4866" y="99"/>
                  </a:lnTo>
                  <a:lnTo>
                    <a:pt x="4512" y="60"/>
                  </a:lnTo>
                  <a:lnTo>
                    <a:pt x="4157" y="20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0" name="Google Shape;2520;p41"/>
          <p:cNvGrpSpPr/>
          <p:nvPr/>
        </p:nvGrpSpPr>
        <p:grpSpPr>
          <a:xfrm>
            <a:off x="2344179" y="3656991"/>
            <a:ext cx="491076" cy="475810"/>
            <a:chOff x="10401025" y="944500"/>
            <a:chExt cx="1235100" cy="1196704"/>
          </a:xfrm>
        </p:grpSpPr>
        <p:sp>
          <p:nvSpPr>
            <p:cNvPr id="2521" name="Google Shape;2521;p41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2" name="Google Shape;2522;p41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2523" name="Google Shape;2523;p41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1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1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1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41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41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1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1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9502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44"/>
          <p:cNvSpPr txBox="1">
            <a:spLocks noGrp="1"/>
          </p:cNvSpPr>
          <p:nvPr>
            <p:ph type="title" idx="6"/>
          </p:nvPr>
        </p:nvSpPr>
        <p:spPr>
          <a:xfrm>
            <a:off x="4359669" y="297625"/>
            <a:ext cx="3386667" cy="4673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Рентген</a:t>
            </a:r>
            <a:endParaRPr lang="en-GB" dirty="0">
              <a:latin typeface="Montserrat" panose="00000500000000000000" pitchFamily="2" charset="-52"/>
            </a:endParaRPr>
          </a:p>
        </p:txBody>
      </p:sp>
      <p:sp>
        <p:nvSpPr>
          <p:cNvPr id="73" name="Google Shape;3051;p54">
            <a:extLst>
              <a:ext uri="{FF2B5EF4-FFF2-40B4-BE49-F238E27FC236}">
                <a16:creationId xmlns:a16="http://schemas.microsoft.com/office/drawing/2014/main" id="{1DAA0943-6454-4B46-B760-75588695B9E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46499" y="840826"/>
            <a:ext cx="4413005" cy="4059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Почнімо наш вояж із рентгену. Рентген є медичним дослідженням, в основі якого покладено рентгенівське випромінювання. Саме рентгенівське випромінювання є високочастотною електромагнітною хвилею, відкрите німецьким вченим Вільгельмом Рентгеном, хоча перед ним український вчений Іван Пулюй відкрив його, але, на жаль, не запатентував.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Montserrat" panose="00000500000000000000" pitchFamily="2" charset="-52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dirty="0">
              <a:solidFill>
                <a:srgbClr val="000000"/>
              </a:solidFill>
              <a:effectLst/>
              <a:latin typeface="Montserrat" panose="00000500000000000000" pitchFamily="2" charset="-52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Суть </a:t>
            </a:r>
            <a:r>
              <a:rPr lang="uk-UA" sz="1400" b="0" i="0" u="none" strike="noStrike" dirty="0" err="1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рентгена</a:t>
            </a:r>
            <a:r>
              <a:rPr lang="uk-UA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2" charset="-52"/>
              </a:rPr>
              <a:t> полягає у досліді тіла людини з метою виявлення місць, у яких електрони, які проходять крізь нього повільніше, ніж у вакуумі. Такі місця зазвичай є світлішими або темнішими на фотографіях в залежності від методу</a:t>
            </a:r>
            <a:r>
              <a:rPr lang="en-US" sz="1400" dirty="0">
                <a:solidFill>
                  <a:srgbClr val="000000"/>
                </a:solidFill>
                <a:latin typeface="Montserrat" panose="00000500000000000000" pitchFamily="2" charset="-52"/>
              </a:rPr>
              <a:t>.</a:t>
            </a:r>
            <a:r>
              <a:rPr lang="uk-UA" sz="1400" dirty="0">
                <a:solidFill>
                  <a:srgbClr val="000000"/>
                </a:solidFill>
                <a:latin typeface="Montserrat" panose="00000500000000000000" pitchFamily="2" charset="-52"/>
              </a:rPr>
              <a:t> І тому міцні кістки людини, які складаються із кальцію своїм кольором на знімну відрізняється від шкіри, що на 70% складається із води.</a:t>
            </a:r>
          </a:p>
        </p:txBody>
      </p:sp>
      <p:grpSp>
        <p:nvGrpSpPr>
          <p:cNvPr id="6" name="Google Shape;3193;p56">
            <a:extLst>
              <a:ext uri="{FF2B5EF4-FFF2-40B4-BE49-F238E27FC236}">
                <a16:creationId xmlns:a16="http://schemas.microsoft.com/office/drawing/2014/main" id="{7E1A1CFE-637D-434A-929C-2AB026B48BF0}"/>
              </a:ext>
            </a:extLst>
          </p:cNvPr>
          <p:cNvGrpSpPr/>
          <p:nvPr/>
        </p:nvGrpSpPr>
        <p:grpSpPr>
          <a:xfrm>
            <a:off x="688394" y="192111"/>
            <a:ext cx="1853153" cy="3507564"/>
            <a:chOff x="5831933" y="1426049"/>
            <a:chExt cx="1401841" cy="2653341"/>
          </a:xfrm>
        </p:grpSpPr>
        <p:sp>
          <p:nvSpPr>
            <p:cNvPr id="7" name="Google Shape;3194;p56">
              <a:extLst>
                <a:ext uri="{FF2B5EF4-FFF2-40B4-BE49-F238E27FC236}">
                  <a16:creationId xmlns:a16="http://schemas.microsoft.com/office/drawing/2014/main" id="{848CE036-E8E0-4460-B265-5FF1C5C9FBF6}"/>
                </a:ext>
              </a:extLst>
            </p:cNvPr>
            <p:cNvSpPr/>
            <p:nvPr/>
          </p:nvSpPr>
          <p:spPr>
            <a:xfrm>
              <a:off x="5831933" y="1426049"/>
              <a:ext cx="1401841" cy="2653341"/>
            </a:xfrm>
            <a:custGeom>
              <a:avLst/>
              <a:gdLst/>
              <a:ahLst/>
              <a:cxnLst/>
              <a:rect l="l" t="t" r="r" b="b"/>
              <a:pathLst>
                <a:path w="22301" h="42212" extrusionOk="0">
                  <a:moveTo>
                    <a:pt x="1712" y="1"/>
                  </a:moveTo>
                  <a:cubicBezTo>
                    <a:pt x="771" y="1"/>
                    <a:pt x="1" y="967"/>
                    <a:pt x="1" y="2143"/>
                  </a:cubicBezTo>
                  <a:lnTo>
                    <a:pt x="1" y="40082"/>
                  </a:lnTo>
                  <a:cubicBezTo>
                    <a:pt x="1" y="41257"/>
                    <a:pt x="771" y="42212"/>
                    <a:pt x="1712" y="42212"/>
                  </a:cubicBezTo>
                  <a:lnTo>
                    <a:pt x="20590" y="42212"/>
                  </a:lnTo>
                  <a:cubicBezTo>
                    <a:pt x="21531" y="42212"/>
                    <a:pt x="22301" y="41257"/>
                    <a:pt x="22301" y="40082"/>
                  </a:cubicBezTo>
                  <a:lnTo>
                    <a:pt x="22301" y="2143"/>
                  </a:lnTo>
                  <a:cubicBezTo>
                    <a:pt x="22301" y="967"/>
                    <a:pt x="21531" y="1"/>
                    <a:pt x="205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95;p56">
              <a:extLst>
                <a:ext uri="{FF2B5EF4-FFF2-40B4-BE49-F238E27FC236}">
                  <a16:creationId xmlns:a16="http://schemas.microsoft.com/office/drawing/2014/main" id="{9660CF05-65DA-44A5-85A4-4986ADAED464}"/>
                </a:ext>
              </a:extLst>
            </p:cNvPr>
            <p:cNvSpPr/>
            <p:nvPr/>
          </p:nvSpPr>
          <p:spPr>
            <a:xfrm>
              <a:off x="6434698" y="3711415"/>
              <a:ext cx="196312" cy="196367"/>
            </a:xfrm>
            <a:custGeom>
              <a:avLst/>
              <a:gdLst/>
              <a:ahLst/>
              <a:cxnLst/>
              <a:rect l="l" t="t" r="r" b="b"/>
              <a:pathLst>
                <a:path w="3123" h="3124" extrusionOk="0">
                  <a:moveTo>
                    <a:pt x="1555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8"/>
                    <a:pt x="693" y="3124"/>
                    <a:pt x="1555" y="3124"/>
                  </a:cubicBezTo>
                  <a:cubicBezTo>
                    <a:pt x="2431" y="3124"/>
                    <a:pt x="3123" y="2418"/>
                    <a:pt x="3123" y="1556"/>
                  </a:cubicBezTo>
                  <a:cubicBezTo>
                    <a:pt x="3123" y="694"/>
                    <a:pt x="2431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3197;p56">
            <a:extLst>
              <a:ext uri="{FF2B5EF4-FFF2-40B4-BE49-F238E27FC236}">
                <a16:creationId xmlns:a16="http://schemas.microsoft.com/office/drawing/2014/main" id="{A2EBB032-AEB6-4DBD-8EDC-A138EC14C359}"/>
              </a:ext>
            </a:extLst>
          </p:cNvPr>
          <p:cNvGrpSpPr/>
          <p:nvPr/>
        </p:nvGrpSpPr>
        <p:grpSpPr>
          <a:xfrm>
            <a:off x="1794125" y="3501252"/>
            <a:ext cx="1875861" cy="1182997"/>
            <a:chOff x="3950825" y="2616175"/>
            <a:chExt cx="1119850" cy="706225"/>
          </a:xfrm>
        </p:grpSpPr>
        <p:sp>
          <p:nvSpPr>
            <p:cNvPr id="11" name="Google Shape;3198;p56">
              <a:extLst>
                <a:ext uri="{FF2B5EF4-FFF2-40B4-BE49-F238E27FC236}">
                  <a16:creationId xmlns:a16="http://schemas.microsoft.com/office/drawing/2014/main" id="{6AAE78F7-D966-4BB7-9257-83223CC878F4}"/>
                </a:ext>
              </a:extLst>
            </p:cNvPr>
            <p:cNvSpPr/>
            <p:nvPr/>
          </p:nvSpPr>
          <p:spPr>
            <a:xfrm>
              <a:off x="3950825" y="2721575"/>
              <a:ext cx="1119850" cy="600825"/>
            </a:xfrm>
            <a:custGeom>
              <a:avLst/>
              <a:gdLst/>
              <a:ahLst/>
              <a:cxnLst/>
              <a:rect l="l" t="t" r="r" b="b"/>
              <a:pathLst>
                <a:path w="44794" h="24033" extrusionOk="0">
                  <a:moveTo>
                    <a:pt x="19423" y="0"/>
                  </a:moveTo>
                  <a:lnTo>
                    <a:pt x="19147" y="20"/>
                  </a:lnTo>
                  <a:lnTo>
                    <a:pt x="18556" y="99"/>
                  </a:lnTo>
                  <a:lnTo>
                    <a:pt x="17906" y="217"/>
                  </a:lnTo>
                  <a:lnTo>
                    <a:pt x="17236" y="375"/>
                  </a:lnTo>
                  <a:lnTo>
                    <a:pt x="16527" y="572"/>
                  </a:lnTo>
                  <a:lnTo>
                    <a:pt x="15798" y="808"/>
                  </a:lnTo>
                  <a:lnTo>
                    <a:pt x="15030" y="1064"/>
                  </a:lnTo>
                  <a:lnTo>
                    <a:pt x="14262" y="1379"/>
                  </a:lnTo>
                  <a:lnTo>
                    <a:pt x="13454" y="1694"/>
                  </a:lnTo>
                  <a:lnTo>
                    <a:pt x="12646" y="2049"/>
                  </a:lnTo>
                  <a:lnTo>
                    <a:pt x="11819" y="2423"/>
                  </a:lnTo>
                  <a:lnTo>
                    <a:pt x="11011" y="2817"/>
                  </a:lnTo>
                  <a:lnTo>
                    <a:pt x="10184" y="3231"/>
                  </a:lnTo>
                  <a:lnTo>
                    <a:pt x="9357" y="3664"/>
                  </a:lnTo>
                  <a:lnTo>
                    <a:pt x="8549" y="4098"/>
                  </a:lnTo>
                  <a:lnTo>
                    <a:pt x="7742" y="4551"/>
                  </a:lnTo>
                  <a:lnTo>
                    <a:pt x="6973" y="4984"/>
                  </a:lnTo>
                  <a:lnTo>
                    <a:pt x="6205" y="5437"/>
                  </a:lnTo>
                  <a:lnTo>
                    <a:pt x="5476" y="5890"/>
                  </a:lnTo>
                  <a:lnTo>
                    <a:pt x="4767" y="6343"/>
                  </a:lnTo>
                  <a:lnTo>
                    <a:pt x="4078" y="6796"/>
                  </a:lnTo>
                  <a:lnTo>
                    <a:pt x="3447" y="7230"/>
                  </a:lnTo>
                  <a:lnTo>
                    <a:pt x="2837" y="7663"/>
                  </a:lnTo>
                  <a:lnTo>
                    <a:pt x="2285" y="8057"/>
                  </a:lnTo>
                  <a:lnTo>
                    <a:pt x="1793" y="8451"/>
                  </a:lnTo>
                  <a:lnTo>
                    <a:pt x="1340" y="8825"/>
                  </a:lnTo>
                  <a:lnTo>
                    <a:pt x="946" y="9180"/>
                  </a:lnTo>
                  <a:lnTo>
                    <a:pt x="611" y="9515"/>
                  </a:lnTo>
                  <a:lnTo>
                    <a:pt x="355" y="9810"/>
                  </a:lnTo>
                  <a:lnTo>
                    <a:pt x="158" y="10066"/>
                  </a:lnTo>
                  <a:lnTo>
                    <a:pt x="99" y="10184"/>
                  </a:lnTo>
                  <a:lnTo>
                    <a:pt x="40" y="10302"/>
                  </a:lnTo>
                  <a:lnTo>
                    <a:pt x="20" y="10401"/>
                  </a:lnTo>
                  <a:lnTo>
                    <a:pt x="0" y="10499"/>
                  </a:lnTo>
                  <a:lnTo>
                    <a:pt x="20" y="10598"/>
                  </a:lnTo>
                  <a:lnTo>
                    <a:pt x="59" y="10696"/>
                  </a:lnTo>
                  <a:lnTo>
                    <a:pt x="118" y="10834"/>
                  </a:lnTo>
                  <a:lnTo>
                    <a:pt x="217" y="10953"/>
                  </a:lnTo>
                  <a:lnTo>
                    <a:pt x="473" y="11268"/>
                  </a:lnTo>
                  <a:lnTo>
                    <a:pt x="828" y="11622"/>
                  </a:lnTo>
                  <a:lnTo>
                    <a:pt x="1261" y="12016"/>
                  </a:lnTo>
                  <a:lnTo>
                    <a:pt x="1793" y="12450"/>
                  </a:lnTo>
                  <a:lnTo>
                    <a:pt x="2384" y="12903"/>
                  </a:lnTo>
                  <a:lnTo>
                    <a:pt x="3053" y="13415"/>
                  </a:lnTo>
                  <a:lnTo>
                    <a:pt x="3782" y="13927"/>
                  </a:lnTo>
                  <a:lnTo>
                    <a:pt x="4570" y="14479"/>
                  </a:lnTo>
                  <a:lnTo>
                    <a:pt x="5417" y="15030"/>
                  </a:lnTo>
                  <a:lnTo>
                    <a:pt x="6304" y="15601"/>
                  </a:lnTo>
                  <a:lnTo>
                    <a:pt x="7229" y="16192"/>
                  </a:lnTo>
                  <a:lnTo>
                    <a:pt x="8175" y="16783"/>
                  </a:lnTo>
                  <a:lnTo>
                    <a:pt x="9180" y="17374"/>
                  </a:lnTo>
                  <a:lnTo>
                    <a:pt x="10184" y="17965"/>
                  </a:lnTo>
                  <a:lnTo>
                    <a:pt x="11208" y="18556"/>
                  </a:lnTo>
                  <a:lnTo>
                    <a:pt x="12252" y="19127"/>
                  </a:lnTo>
                  <a:lnTo>
                    <a:pt x="13296" y="19699"/>
                  </a:lnTo>
                  <a:lnTo>
                    <a:pt x="14321" y="20250"/>
                  </a:lnTo>
                  <a:lnTo>
                    <a:pt x="15365" y="20762"/>
                  </a:lnTo>
                  <a:lnTo>
                    <a:pt x="16389" y="21274"/>
                  </a:lnTo>
                  <a:lnTo>
                    <a:pt x="17374" y="21727"/>
                  </a:lnTo>
                  <a:lnTo>
                    <a:pt x="18359" y="22181"/>
                  </a:lnTo>
                  <a:lnTo>
                    <a:pt x="19304" y="22574"/>
                  </a:lnTo>
                  <a:lnTo>
                    <a:pt x="20211" y="22929"/>
                  </a:lnTo>
                  <a:lnTo>
                    <a:pt x="21077" y="23244"/>
                  </a:lnTo>
                  <a:lnTo>
                    <a:pt x="21885" y="23520"/>
                  </a:lnTo>
                  <a:lnTo>
                    <a:pt x="22653" y="23737"/>
                  </a:lnTo>
                  <a:lnTo>
                    <a:pt x="23362" y="23894"/>
                  </a:lnTo>
                  <a:lnTo>
                    <a:pt x="23677" y="23953"/>
                  </a:lnTo>
                  <a:lnTo>
                    <a:pt x="23993" y="23993"/>
                  </a:lnTo>
                  <a:lnTo>
                    <a:pt x="24288" y="24012"/>
                  </a:lnTo>
                  <a:lnTo>
                    <a:pt x="24544" y="24032"/>
                  </a:lnTo>
                  <a:lnTo>
                    <a:pt x="24781" y="24032"/>
                  </a:lnTo>
                  <a:lnTo>
                    <a:pt x="25096" y="23973"/>
                  </a:lnTo>
                  <a:lnTo>
                    <a:pt x="25509" y="23855"/>
                  </a:lnTo>
                  <a:lnTo>
                    <a:pt x="25982" y="23678"/>
                  </a:lnTo>
                  <a:lnTo>
                    <a:pt x="26534" y="23461"/>
                  </a:lnTo>
                  <a:lnTo>
                    <a:pt x="27144" y="23185"/>
                  </a:lnTo>
                  <a:lnTo>
                    <a:pt x="27834" y="22870"/>
                  </a:lnTo>
                  <a:lnTo>
                    <a:pt x="28543" y="22515"/>
                  </a:lnTo>
                  <a:lnTo>
                    <a:pt x="30119" y="21708"/>
                  </a:lnTo>
                  <a:lnTo>
                    <a:pt x="31833" y="20782"/>
                  </a:lnTo>
                  <a:lnTo>
                    <a:pt x="33625" y="19758"/>
                  </a:lnTo>
                  <a:lnTo>
                    <a:pt x="35437" y="18714"/>
                  </a:lnTo>
                  <a:lnTo>
                    <a:pt x="37230" y="17630"/>
                  </a:lnTo>
                  <a:lnTo>
                    <a:pt x="38944" y="16567"/>
                  </a:lnTo>
                  <a:lnTo>
                    <a:pt x="40539" y="15542"/>
                  </a:lnTo>
                  <a:lnTo>
                    <a:pt x="41938" y="14597"/>
                  </a:lnTo>
                  <a:lnTo>
                    <a:pt x="42568" y="14163"/>
                  </a:lnTo>
                  <a:lnTo>
                    <a:pt x="43120" y="13750"/>
                  </a:lnTo>
                  <a:lnTo>
                    <a:pt x="43612" y="13375"/>
                  </a:lnTo>
                  <a:lnTo>
                    <a:pt x="44026" y="13041"/>
                  </a:lnTo>
                  <a:lnTo>
                    <a:pt x="44361" y="12745"/>
                  </a:lnTo>
                  <a:lnTo>
                    <a:pt x="44597" y="12509"/>
                  </a:lnTo>
                  <a:lnTo>
                    <a:pt x="44676" y="12390"/>
                  </a:lnTo>
                  <a:lnTo>
                    <a:pt x="44755" y="12292"/>
                  </a:lnTo>
                  <a:lnTo>
                    <a:pt x="44774" y="12213"/>
                  </a:lnTo>
                  <a:lnTo>
                    <a:pt x="44794" y="12154"/>
                  </a:lnTo>
                  <a:lnTo>
                    <a:pt x="44774" y="12095"/>
                  </a:lnTo>
                  <a:lnTo>
                    <a:pt x="44735" y="12016"/>
                  </a:lnTo>
                  <a:lnTo>
                    <a:pt x="44577" y="11819"/>
                  </a:lnTo>
                  <a:lnTo>
                    <a:pt x="44301" y="11583"/>
                  </a:lnTo>
                  <a:lnTo>
                    <a:pt x="43947" y="11287"/>
                  </a:lnTo>
                  <a:lnTo>
                    <a:pt x="43494" y="10972"/>
                  </a:lnTo>
                  <a:lnTo>
                    <a:pt x="42942" y="10598"/>
                  </a:lnTo>
                  <a:lnTo>
                    <a:pt x="42332" y="10204"/>
                  </a:lnTo>
                  <a:lnTo>
                    <a:pt x="41662" y="9771"/>
                  </a:lnTo>
                  <a:lnTo>
                    <a:pt x="40086" y="8825"/>
                  </a:lnTo>
                  <a:lnTo>
                    <a:pt x="38313" y="7801"/>
                  </a:lnTo>
                  <a:lnTo>
                    <a:pt x="36383" y="6717"/>
                  </a:lnTo>
                  <a:lnTo>
                    <a:pt x="34334" y="5634"/>
                  </a:lnTo>
                  <a:lnTo>
                    <a:pt x="32226" y="4570"/>
                  </a:lnTo>
                  <a:lnTo>
                    <a:pt x="31143" y="4038"/>
                  </a:lnTo>
                  <a:lnTo>
                    <a:pt x="30079" y="3526"/>
                  </a:lnTo>
                  <a:lnTo>
                    <a:pt x="29035" y="3054"/>
                  </a:lnTo>
                  <a:lnTo>
                    <a:pt x="27991" y="2581"/>
                  </a:lnTo>
                  <a:lnTo>
                    <a:pt x="26967" y="2147"/>
                  </a:lnTo>
                  <a:lnTo>
                    <a:pt x="25962" y="1734"/>
                  </a:lnTo>
                  <a:lnTo>
                    <a:pt x="24997" y="1359"/>
                  </a:lnTo>
                  <a:lnTo>
                    <a:pt x="24071" y="1025"/>
                  </a:lnTo>
                  <a:lnTo>
                    <a:pt x="23205" y="709"/>
                  </a:lnTo>
                  <a:lnTo>
                    <a:pt x="22377" y="473"/>
                  </a:lnTo>
                  <a:lnTo>
                    <a:pt x="21609" y="256"/>
                  </a:lnTo>
                  <a:lnTo>
                    <a:pt x="20900" y="118"/>
                  </a:lnTo>
                  <a:lnTo>
                    <a:pt x="20565" y="59"/>
                  </a:lnTo>
                  <a:lnTo>
                    <a:pt x="20250" y="20"/>
                  </a:lnTo>
                  <a:lnTo>
                    <a:pt x="19954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99;p56">
              <a:extLst>
                <a:ext uri="{FF2B5EF4-FFF2-40B4-BE49-F238E27FC236}">
                  <a16:creationId xmlns:a16="http://schemas.microsoft.com/office/drawing/2014/main" id="{C15560AD-718A-46F3-8420-BE27BF4CC54E}"/>
                </a:ext>
              </a:extLst>
            </p:cNvPr>
            <p:cNvSpPr/>
            <p:nvPr/>
          </p:nvSpPr>
          <p:spPr>
            <a:xfrm>
              <a:off x="4503350" y="2652625"/>
              <a:ext cx="84225" cy="48775"/>
            </a:xfrm>
            <a:custGeom>
              <a:avLst/>
              <a:gdLst/>
              <a:ahLst/>
              <a:cxnLst/>
              <a:rect l="l" t="t" r="r" b="b"/>
              <a:pathLst>
                <a:path w="3369" h="1951" extrusionOk="0">
                  <a:moveTo>
                    <a:pt x="1" y="1"/>
                  </a:moveTo>
                  <a:lnTo>
                    <a:pt x="3369" y="1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00;p56">
              <a:extLst>
                <a:ext uri="{FF2B5EF4-FFF2-40B4-BE49-F238E27FC236}">
                  <a16:creationId xmlns:a16="http://schemas.microsoft.com/office/drawing/2014/main" id="{1C45AD73-DFF0-4921-A267-71E32132BCB0}"/>
                </a:ext>
              </a:extLst>
            </p:cNvPr>
            <p:cNvSpPr/>
            <p:nvPr/>
          </p:nvSpPr>
          <p:spPr>
            <a:xfrm>
              <a:off x="4599375" y="2717625"/>
              <a:ext cx="25" cy="52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1" y="20"/>
                  </a:moveTo>
                  <a:lnTo>
                    <a:pt x="1" y="1"/>
                  </a:lnTo>
                  <a:lnTo>
                    <a:pt x="1" y="2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01;p56">
              <a:extLst>
                <a:ext uri="{FF2B5EF4-FFF2-40B4-BE49-F238E27FC236}">
                  <a16:creationId xmlns:a16="http://schemas.microsoft.com/office/drawing/2014/main" id="{53F8FD4F-5B7F-4B50-828A-5F20A2BA4821}"/>
                </a:ext>
              </a:extLst>
            </p:cNvPr>
            <p:cNvSpPr/>
            <p:nvPr/>
          </p:nvSpPr>
          <p:spPr>
            <a:xfrm>
              <a:off x="4598400" y="2720575"/>
              <a:ext cx="525" cy="1500"/>
            </a:xfrm>
            <a:custGeom>
              <a:avLst/>
              <a:gdLst/>
              <a:ahLst/>
              <a:cxnLst/>
              <a:rect l="l" t="t" r="r" b="b"/>
              <a:pathLst>
                <a:path w="21" h="60" extrusionOk="0">
                  <a:moveTo>
                    <a:pt x="20" y="1"/>
                  </a:moveTo>
                  <a:lnTo>
                    <a:pt x="20" y="1"/>
                  </a:lnTo>
                  <a:lnTo>
                    <a:pt x="20" y="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0" y="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02;p56">
              <a:extLst>
                <a:ext uri="{FF2B5EF4-FFF2-40B4-BE49-F238E27FC236}">
                  <a16:creationId xmlns:a16="http://schemas.microsoft.com/office/drawing/2014/main" id="{8C4D2ADD-DA43-4688-8DE3-8314EEAC9E9E}"/>
                </a:ext>
              </a:extLst>
            </p:cNvPr>
            <p:cNvSpPr/>
            <p:nvPr/>
          </p:nvSpPr>
          <p:spPr>
            <a:xfrm>
              <a:off x="4597400" y="2710725"/>
              <a:ext cx="1025" cy="2500"/>
            </a:xfrm>
            <a:custGeom>
              <a:avLst/>
              <a:gdLst/>
              <a:ahLst/>
              <a:cxnLst/>
              <a:rect l="l" t="t" r="r" b="b"/>
              <a:pathLst>
                <a:path w="41" h="100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03;p56">
              <a:extLst>
                <a:ext uri="{FF2B5EF4-FFF2-40B4-BE49-F238E27FC236}">
                  <a16:creationId xmlns:a16="http://schemas.microsoft.com/office/drawing/2014/main" id="{CE2CE6A7-228D-40C8-A4BD-BB08D42B8348}"/>
                </a:ext>
              </a:extLst>
            </p:cNvPr>
            <p:cNvSpPr/>
            <p:nvPr/>
          </p:nvSpPr>
          <p:spPr>
            <a:xfrm>
              <a:off x="4587550" y="2701375"/>
              <a:ext cx="5450" cy="3975"/>
            </a:xfrm>
            <a:custGeom>
              <a:avLst/>
              <a:gdLst/>
              <a:ahLst/>
              <a:cxnLst/>
              <a:rect l="l" t="t" r="r" b="b"/>
              <a:pathLst>
                <a:path w="218" h="159" extrusionOk="0">
                  <a:moveTo>
                    <a:pt x="1" y="1"/>
                  </a:moveTo>
                  <a:lnTo>
                    <a:pt x="1" y="1"/>
                  </a:lnTo>
                  <a:lnTo>
                    <a:pt x="119" y="79"/>
                  </a:lnTo>
                  <a:lnTo>
                    <a:pt x="218" y="158"/>
                  </a:lnTo>
                  <a:lnTo>
                    <a:pt x="218" y="158"/>
                  </a:lnTo>
                  <a:lnTo>
                    <a:pt x="218" y="158"/>
                  </a:lnTo>
                  <a:lnTo>
                    <a:pt x="119" y="7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04;p56">
              <a:extLst>
                <a:ext uri="{FF2B5EF4-FFF2-40B4-BE49-F238E27FC236}">
                  <a16:creationId xmlns:a16="http://schemas.microsoft.com/office/drawing/2014/main" id="{4BA5C53B-AE1C-4921-97DC-EF99F835AD45}"/>
                </a:ext>
              </a:extLst>
            </p:cNvPr>
            <p:cNvSpPr/>
            <p:nvPr/>
          </p:nvSpPr>
          <p:spPr>
            <a:xfrm>
              <a:off x="4593975" y="2706300"/>
              <a:ext cx="2475" cy="2975"/>
            </a:xfrm>
            <a:custGeom>
              <a:avLst/>
              <a:gdLst/>
              <a:ahLst/>
              <a:cxnLst/>
              <a:rect l="l" t="t" r="r" b="b"/>
              <a:pathLst>
                <a:path w="99" h="119" extrusionOk="0">
                  <a:moveTo>
                    <a:pt x="0" y="1"/>
                  </a:moveTo>
                  <a:lnTo>
                    <a:pt x="0" y="20"/>
                  </a:lnTo>
                  <a:lnTo>
                    <a:pt x="99" y="1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05;p56">
              <a:extLst>
                <a:ext uri="{FF2B5EF4-FFF2-40B4-BE49-F238E27FC236}">
                  <a16:creationId xmlns:a16="http://schemas.microsoft.com/office/drawing/2014/main" id="{C825DBB2-A05F-41C4-BC24-959F7C55CB6C}"/>
                </a:ext>
              </a:extLst>
            </p:cNvPr>
            <p:cNvSpPr/>
            <p:nvPr/>
          </p:nvSpPr>
          <p:spPr>
            <a:xfrm>
              <a:off x="4598900" y="2715175"/>
              <a:ext cx="500" cy="2475"/>
            </a:xfrm>
            <a:custGeom>
              <a:avLst/>
              <a:gdLst/>
              <a:ahLst/>
              <a:cxnLst/>
              <a:rect l="l" t="t" r="r" b="b"/>
              <a:pathLst>
                <a:path w="20" h="99" extrusionOk="0">
                  <a:moveTo>
                    <a:pt x="0" y="0"/>
                  </a:moveTo>
                  <a:lnTo>
                    <a:pt x="0" y="20"/>
                  </a:lnTo>
                  <a:lnTo>
                    <a:pt x="2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06;p56">
              <a:extLst>
                <a:ext uri="{FF2B5EF4-FFF2-40B4-BE49-F238E27FC236}">
                  <a16:creationId xmlns:a16="http://schemas.microsoft.com/office/drawing/2014/main" id="{A9413905-C9F2-49E4-A982-9C0794CA22CB}"/>
                </a:ext>
              </a:extLst>
            </p:cNvPr>
            <p:cNvSpPr/>
            <p:nvPr/>
          </p:nvSpPr>
          <p:spPr>
            <a:xfrm>
              <a:off x="4032575" y="2645725"/>
              <a:ext cx="566825" cy="328000"/>
            </a:xfrm>
            <a:custGeom>
              <a:avLst/>
              <a:gdLst/>
              <a:ahLst/>
              <a:cxnLst/>
              <a:rect l="l" t="t" r="r" b="b"/>
              <a:pathLst>
                <a:path w="22673" h="13120" extrusionOk="0">
                  <a:moveTo>
                    <a:pt x="17630" y="1"/>
                  </a:moveTo>
                  <a:lnTo>
                    <a:pt x="17394" y="20"/>
                  </a:lnTo>
                  <a:lnTo>
                    <a:pt x="17157" y="40"/>
                  </a:lnTo>
                  <a:lnTo>
                    <a:pt x="16941" y="99"/>
                  </a:lnTo>
                  <a:lnTo>
                    <a:pt x="16744" y="178"/>
                  </a:lnTo>
                  <a:lnTo>
                    <a:pt x="16566" y="277"/>
                  </a:lnTo>
                  <a:lnTo>
                    <a:pt x="453" y="9574"/>
                  </a:lnTo>
                  <a:lnTo>
                    <a:pt x="355" y="9653"/>
                  </a:lnTo>
                  <a:lnTo>
                    <a:pt x="256" y="9712"/>
                  </a:lnTo>
                  <a:lnTo>
                    <a:pt x="197" y="9791"/>
                  </a:lnTo>
                  <a:lnTo>
                    <a:pt x="99" y="9889"/>
                  </a:lnTo>
                  <a:lnTo>
                    <a:pt x="79" y="9948"/>
                  </a:lnTo>
                  <a:lnTo>
                    <a:pt x="20" y="10047"/>
                  </a:lnTo>
                  <a:lnTo>
                    <a:pt x="0" y="10165"/>
                  </a:lnTo>
                  <a:lnTo>
                    <a:pt x="0" y="10283"/>
                  </a:lnTo>
                  <a:lnTo>
                    <a:pt x="20" y="10382"/>
                  </a:lnTo>
                  <a:lnTo>
                    <a:pt x="59" y="10500"/>
                  </a:lnTo>
                  <a:lnTo>
                    <a:pt x="118" y="10598"/>
                  </a:lnTo>
                  <a:lnTo>
                    <a:pt x="217" y="10697"/>
                  </a:lnTo>
                  <a:lnTo>
                    <a:pt x="315" y="10795"/>
                  </a:lnTo>
                  <a:lnTo>
                    <a:pt x="453" y="10894"/>
                  </a:lnTo>
                  <a:lnTo>
                    <a:pt x="3841" y="12844"/>
                  </a:lnTo>
                  <a:lnTo>
                    <a:pt x="4078" y="12962"/>
                  </a:lnTo>
                  <a:lnTo>
                    <a:pt x="4373" y="13061"/>
                  </a:lnTo>
                  <a:lnTo>
                    <a:pt x="4669" y="13100"/>
                  </a:lnTo>
                  <a:lnTo>
                    <a:pt x="4964" y="13120"/>
                  </a:lnTo>
                  <a:lnTo>
                    <a:pt x="5279" y="13100"/>
                  </a:lnTo>
                  <a:lnTo>
                    <a:pt x="5575" y="13061"/>
                  </a:lnTo>
                  <a:lnTo>
                    <a:pt x="5850" y="12962"/>
                  </a:lnTo>
                  <a:lnTo>
                    <a:pt x="6107" y="12844"/>
                  </a:lnTo>
                  <a:lnTo>
                    <a:pt x="22200" y="3546"/>
                  </a:lnTo>
                  <a:lnTo>
                    <a:pt x="22298" y="3468"/>
                  </a:lnTo>
                  <a:lnTo>
                    <a:pt x="22397" y="3389"/>
                  </a:lnTo>
                  <a:lnTo>
                    <a:pt x="22476" y="3310"/>
                  </a:lnTo>
                  <a:lnTo>
                    <a:pt x="22555" y="3231"/>
                  </a:lnTo>
                  <a:lnTo>
                    <a:pt x="22594" y="3152"/>
                  </a:lnTo>
                  <a:lnTo>
                    <a:pt x="22633" y="3074"/>
                  </a:lnTo>
                  <a:lnTo>
                    <a:pt x="22633" y="3054"/>
                  </a:lnTo>
                  <a:lnTo>
                    <a:pt x="22653" y="2995"/>
                  </a:lnTo>
                  <a:lnTo>
                    <a:pt x="22673" y="2896"/>
                  </a:lnTo>
                  <a:lnTo>
                    <a:pt x="22673" y="2877"/>
                  </a:lnTo>
                  <a:lnTo>
                    <a:pt x="22653" y="2778"/>
                  </a:lnTo>
                  <a:lnTo>
                    <a:pt x="22633" y="2699"/>
                  </a:lnTo>
                  <a:lnTo>
                    <a:pt x="22594" y="2601"/>
                  </a:lnTo>
                  <a:lnTo>
                    <a:pt x="22555" y="2542"/>
                  </a:lnTo>
                  <a:lnTo>
                    <a:pt x="22456" y="2424"/>
                  </a:lnTo>
                  <a:lnTo>
                    <a:pt x="22417" y="2384"/>
                  </a:lnTo>
                  <a:lnTo>
                    <a:pt x="22318" y="2305"/>
                  </a:lnTo>
                  <a:lnTo>
                    <a:pt x="22200" y="2227"/>
                  </a:lnTo>
                  <a:lnTo>
                    <a:pt x="18832" y="277"/>
                  </a:lnTo>
                  <a:lnTo>
                    <a:pt x="18753" y="237"/>
                  </a:lnTo>
                  <a:lnTo>
                    <a:pt x="18654" y="198"/>
                  </a:lnTo>
                  <a:lnTo>
                    <a:pt x="18477" y="119"/>
                  </a:lnTo>
                  <a:lnTo>
                    <a:pt x="18300" y="60"/>
                  </a:lnTo>
                  <a:lnTo>
                    <a:pt x="18083" y="20"/>
                  </a:lnTo>
                  <a:lnTo>
                    <a:pt x="1784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07;p56">
              <a:extLst>
                <a:ext uri="{FF2B5EF4-FFF2-40B4-BE49-F238E27FC236}">
                  <a16:creationId xmlns:a16="http://schemas.microsoft.com/office/drawing/2014/main" id="{D5F9B184-EE73-43A5-B0EF-4B97E4A2C0D0}"/>
                </a:ext>
              </a:extLst>
            </p:cNvPr>
            <p:cNvSpPr/>
            <p:nvPr/>
          </p:nvSpPr>
          <p:spPr>
            <a:xfrm>
              <a:off x="4821475" y="2843700"/>
              <a:ext cx="1025" cy="2975"/>
            </a:xfrm>
            <a:custGeom>
              <a:avLst/>
              <a:gdLst/>
              <a:ahLst/>
              <a:cxnLst/>
              <a:rect l="l" t="t" r="r" b="b"/>
              <a:pathLst>
                <a:path w="41" h="119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40" y="60"/>
                  </a:lnTo>
                  <a:lnTo>
                    <a:pt x="40" y="119"/>
                  </a:lnTo>
                  <a:lnTo>
                    <a:pt x="40" y="119"/>
                  </a:lnTo>
                  <a:lnTo>
                    <a:pt x="40" y="6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08;p56">
              <a:extLst>
                <a:ext uri="{FF2B5EF4-FFF2-40B4-BE49-F238E27FC236}">
                  <a16:creationId xmlns:a16="http://schemas.microsoft.com/office/drawing/2014/main" id="{ADE12AC1-1D24-47F0-A55D-B5F538A27D3F}"/>
                </a:ext>
              </a:extLst>
            </p:cNvPr>
            <p:cNvSpPr/>
            <p:nvPr/>
          </p:nvSpPr>
          <p:spPr>
            <a:xfrm>
              <a:off x="4450175" y="2850600"/>
              <a:ext cx="34000" cy="20200"/>
            </a:xfrm>
            <a:custGeom>
              <a:avLst/>
              <a:gdLst/>
              <a:ahLst/>
              <a:cxnLst/>
              <a:rect l="l" t="t" r="r" b="b"/>
              <a:pathLst>
                <a:path w="1360" h="808" extrusionOk="0">
                  <a:moveTo>
                    <a:pt x="0" y="808"/>
                  </a:moveTo>
                  <a:lnTo>
                    <a:pt x="0" y="808"/>
                  </a:lnTo>
                  <a:lnTo>
                    <a:pt x="40" y="768"/>
                  </a:lnTo>
                  <a:lnTo>
                    <a:pt x="1359" y="0"/>
                  </a:lnTo>
                  <a:lnTo>
                    <a:pt x="40" y="768"/>
                  </a:lnTo>
                  <a:lnTo>
                    <a:pt x="40" y="768"/>
                  </a:lnTo>
                  <a:lnTo>
                    <a:pt x="0" y="808"/>
                  </a:lnTo>
                  <a:lnTo>
                    <a:pt x="0" y="808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09;p56">
              <a:extLst>
                <a:ext uri="{FF2B5EF4-FFF2-40B4-BE49-F238E27FC236}">
                  <a16:creationId xmlns:a16="http://schemas.microsoft.com/office/drawing/2014/main" id="{16FD12CB-3420-448C-8C01-95C80770919A}"/>
                </a:ext>
              </a:extLst>
            </p:cNvPr>
            <p:cNvSpPr/>
            <p:nvPr/>
          </p:nvSpPr>
          <p:spPr>
            <a:xfrm>
              <a:off x="4616625" y="2872750"/>
              <a:ext cx="500" cy="1025"/>
            </a:xfrm>
            <a:custGeom>
              <a:avLst/>
              <a:gdLst/>
              <a:ahLst/>
              <a:cxnLst/>
              <a:rect l="l" t="t" r="r" b="b"/>
              <a:pathLst>
                <a:path w="20" h="4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53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10;p56">
              <a:extLst>
                <a:ext uri="{FF2B5EF4-FFF2-40B4-BE49-F238E27FC236}">
                  <a16:creationId xmlns:a16="http://schemas.microsoft.com/office/drawing/2014/main" id="{037287F6-C14D-4C33-BB96-13B1D60EB7CF}"/>
                </a:ext>
              </a:extLst>
            </p:cNvPr>
            <p:cNvSpPr/>
            <p:nvPr/>
          </p:nvSpPr>
          <p:spPr>
            <a:xfrm>
              <a:off x="4446725" y="2876200"/>
              <a:ext cx="500" cy="2500"/>
            </a:xfrm>
            <a:custGeom>
              <a:avLst/>
              <a:gdLst/>
              <a:ahLst/>
              <a:cxnLst/>
              <a:rect l="l" t="t" r="r" b="b"/>
              <a:pathLst>
                <a:path w="20" h="100" extrusionOk="0">
                  <a:moveTo>
                    <a:pt x="20" y="99"/>
                  </a:moveTo>
                  <a:lnTo>
                    <a:pt x="20" y="99"/>
                  </a:lnTo>
                  <a:lnTo>
                    <a:pt x="20" y="99"/>
                  </a:lnTo>
                  <a:lnTo>
                    <a:pt x="0" y="4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40"/>
                  </a:lnTo>
                  <a:lnTo>
                    <a:pt x="20" y="99"/>
                  </a:lnTo>
                  <a:lnTo>
                    <a:pt x="20" y="9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11;p56">
              <a:extLst>
                <a:ext uri="{FF2B5EF4-FFF2-40B4-BE49-F238E27FC236}">
                  <a16:creationId xmlns:a16="http://schemas.microsoft.com/office/drawing/2014/main" id="{E8080B8C-8D5F-4F93-AEA4-4E47E8B80B7C}"/>
                </a:ext>
              </a:extLst>
            </p:cNvPr>
            <p:cNvSpPr/>
            <p:nvPr/>
          </p:nvSpPr>
          <p:spPr>
            <a:xfrm>
              <a:off x="4447700" y="2879650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1" y="0"/>
                  </a:moveTo>
                  <a:lnTo>
                    <a:pt x="40" y="60"/>
                  </a:lnTo>
                  <a:lnTo>
                    <a:pt x="99" y="89"/>
                  </a:lnTo>
                  <a:lnTo>
                    <a:pt x="99" y="89"/>
                  </a:lnTo>
                  <a:lnTo>
                    <a:pt x="60" y="60"/>
                  </a:lnTo>
                  <a:lnTo>
                    <a:pt x="1" y="0"/>
                  </a:lnTo>
                  <a:close/>
                  <a:moveTo>
                    <a:pt x="99" y="89"/>
                  </a:moveTo>
                  <a:lnTo>
                    <a:pt x="139" y="119"/>
                  </a:lnTo>
                  <a:lnTo>
                    <a:pt x="119" y="99"/>
                  </a:lnTo>
                  <a:lnTo>
                    <a:pt x="99" y="8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12;p56">
              <a:extLst>
                <a:ext uri="{FF2B5EF4-FFF2-40B4-BE49-F238E27FC236}">
                  <a16:creationId xmlns:a16="http://schemas.microsoft.com/office/drawing/2014/main" id="{613E7720-92E5-422D-921F-2D1F15116067}"/>
                </a:ext>
              </a:extLst>
            </p:cNvPr>
            <p:cNvSpPr/>
            <p:nvPr/>
          </p:nvSpPr>
          <p:spPr>
            <a:xfrm>
              <a:off x="4617100" y="2873750"/>
              <a:ext cx="525" cy="2475"/>
            </a:xfrm>
            <a:custGeom>
              <a:avLst/>
              <a:gdLst/>
              <a:ahLst/>
              <a:cxnLst/>
              <a:rect l="l" t="t" r="r" b="b"/>
              <a:pathLst>
                <a:path w="21" h="99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1" y="59"/>
                  </a:lnTo>
                  <a:lnTo>
                    <a:pt x="21" y="99"/>
                  </a:lnTo>
                  <a:lnTo>
                    <a:pt x="21" y="99"/>
                  </a:lnTo>
                  <a:lnTo>
                    <a:pt x="21" y="59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13;p56">
              <a:extLst>
                <a:ext uri="{FF2B5EF4-FFF2-40B4-BE49-F238E27FC236}">
                  <a16:creationId xmlns:a16="http://schemas.microsoft.com/office/drawing/2014/main" id="{43D67BF9-57DF-40F9-8553-52C6678FF422}"/>
                </a:ext>
              </a:extLst>
            </p:cNvPr>
            <p:cNvSpPr/>
            <p:nvPr/>
          </p:nvSpPr>
          <p:spPr>
            <a:xfrm>
              <a:off x="4613175" y="2869800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0" y="0"/>
                  </a:moveTo>
                  <a:lnTo>
                    <a:pt x="0" y="0"/>
                  </a:lnTo>
                  <a:lnTo>
                    <a:pt x="79" y="60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79" y="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14;p56">
              <a:extLst>
                <a:ext uri="{FF2B5EF4-FFF2-40B4-BE49-F238E27FC236}">
                  <a16:creationId xmlns:a16="http://schemas.microsoft.com/office/drawing/2014/main" id="{79027F9B-A08B-4B59-BB35-9CB69BC99829}"/>
                </a:ext>
              </a:extLst>
            </p:cNvPr>
            <p:cNvSpPr/>
            <p:nvPr/>
          </p:nvSpPr>
          <p:spPr>
            <a:xfrm>
              <a:off x="4043900" y="2652625"/>
              <a:ext cx="402850" cy="232475"/>
            </a:xfrm>
            <a:custGeom>
              <a:avLst/>
              <a:gdLst/>
              <a:ahLst/>
              <a:cxnLst/>
              <a:rect l="l" t="t" r="r" b="b"/>
              <a:pathLst>
                <a:path w="16114" h="9299" extrusionOk="0">
                  <a:moveTo>
                    <a:pt x="0" y="9298"/>
                  </a:moveTo>
                  <a:lnTo>
                    <a:pt x="0" y="9298"/>
                  </a:lnTo>
                  <a:lnTo>
                    <a:pt x="0" y="9298"/>
                  </a:lnTo>
                  <a:lnTo>
                    <a:pt x="16113" y="1"/>
                  </a:lnTo>
                  <a:lnTo>
                    <a:pt x="16113" y="1"/>
                  </a:lnTo>
                  <a:lnTo>
                    <a:pt x="0" y="9298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15;p56">
              <a:extLst>
                <a:ext uri="{FF2B5EF4-FFF2-40B4-BE49-F238E27FC236}">
                  <a16:creationId xmlns:a16="http://schemas.microsoft.com/office/drawing/2014/main" id="{156538DE-5F4F-4ADC-A506-2F1BCDD57F0C}"/>
                </a:ext>
              </a:extLst>
            </p:cNvPr>
            <p:cNvSpPr/>
            <p:nvPr/>
          </p:nvSpPr>
          <p:spPr>
            <a:xfrm>
              <a:off x="4333950" y="2894425"/>
              <a:ext cx="87175" cy="43350"/>
            </a:xfrm>
            <a:custGeom>
              <a:avLst/>
              <a:gdLst/>
              <a:ahLst/>
              <a:cxnLst/>
              <a:rect l="l" t="t" r="r" b="b"/>
              <a:pathLst>
                <a:path w="3487" h="1734" extrusionOk="0">
                  <a:moveTo>
                    <a:pt x="2817" y="99"/>
                  </a:moveTo>
                  <a:lnTo>
                    <a:pt x="0" y="1734"/>
                  </a:lnTo>
                  <a:lnTo>
                    <a:pt x="2817" y="99"/>
                  </a:lnTo>
                  <a:lnTo>
                    <a:pt x="2817" y="99"/>
                  </a:lnTo>
                  <a:lnTo>
                    <a:pt x="2955" y="40"/>
                  </a:lnTo>
                  <a:lnTo>
                    <a:pt x="3132" y="0"/>
                  </a:lnTo>
                  <a:lnTo>
                    <a:pt x="3310" y="0"/>
                  </a:lnTo>
                  <a:lnTo>
                    <a:pt x="3487" y="20"/>
                  </a:lnTo>
                  <a:lnTo>
                    <a:pt x="3487" y="20"/>
                  </a:lnTo>
                  <a:lnTo>
                    <a:pt x="3310" y="0"/>
                  </a:lnTo>
                  <a:lnTo>
                    <a:pt x="3132" y="0"/>
                  </a:lnTo>
                  <a:lnTo>
                    <a:pt x="2955" y="40"/>
                  </a:lnTo>
                  <a:lnTo>
                    <a:pt x="2817" y="99"/>
                  </a:lnTo>
                  <a:lnTo>
                    <a:pt x="2817" y="9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16;p56">
              <a:extLst>
                <a:ext uri="{FF2B5EF4-FFF2-40B4-BE49-F238E27FC236}">
                  <a16:creationId xmlns:a16="http://schemas.microsoft.com/office/drawing/2014/main" id="{E254B881-996B-4A09-89ED-82D07345C286}"/>
                </a:ext>
              </a:extLst>
            </p:cNvPr>
            <p:cNvSpPr/>
            <p:nvPr/>
          </p:nvSpPr>
          <p:spPr>
            <a:xfrm>
              <a:off x="4037500" y="2888500"/>
              <a:ext cx="1500" cy="2000"/>
            </a:xfrm>
            <a:custGeom>
              <a:avLst/>
              <a:gdLst/>
              <a:ahLst/>
              <a:cxnLst/>
              <a:rect l="l" t="t" r="r" b="b"/>
              <a:pathLst>
                <a:path w="60" h="80" extrusionOk="0">
                  <a:moveTo>
                    <a:pt x="59" y="1"/>
                  </a:moveTo>
                  <a:lnTo>
                    <a:pt x="0" y="80"/>
                  </a:lnTo>
                  <a:lnTo>
                    <a:pt x="20" y="60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17;p56">
              <a:extLst>
                <a:ext uri="{FF2B5EF4-FFF2-40B4-BE49-F238E27FC236}">
                  <a16:creationId xmlns:a16="http://schemas.microsoft.com/office/drawing/2014/main" id="{72701FB0-1DAB-407B-A505-ECF1FEE5C924}"/>
                </a:ext>
              </a:extLst>
            </p:cNvPr>
            <p:cNvSpPr/>
            <p:nvPr/>
          </p:nvSpPr>
          <p:spPr>
            <a:xfrm>
              <a:off x="4034525" y="2892950"/>
              <a:ext cx="525" cy="1500"/>
            </a:xfrm>
            <a:custGeom>
              <a:avLst/>
              <a:gdLst/>
              <a:ahLst/>
              <a:cxnLst/>
              <a:rect l="l" t="t" r="r" b="b"/>
              <a:pathLst>
                <a:path w="21" h="60" extrusionOk="0">
                  <a:moveTo>
                    <a:pt x="1" y="59"/>
                  </a:moveTo>
                  <a:lnTo>
                    <a:pt x="1" y="59"/>
                  </a:lnTo>
                  <a:lnTo>
                    <a:pt x="1" y="59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" y="59"/>
                  </a:lnTo>
                  <a:lnTo>
                    <a:pt x="1" y="5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18;p56">
              <a:extLst>
                <a:ext uri="{FF2B5EF4-FFF2-40B4-BE49-F238E27FC236}">
                  <a16:creationId xmlns:a16="http://schemas.microsoft.com/office/drawing/2014/main" id="{9FD89C43-DC1D-409F-A5F0-6421398F9143}"/>
                </a:ext>
              </a:extLst>
            </p:cNvPr>
            <p:cNvSpPr/>
            <p:nvPr/>
          </p:nvSpPr>
          <p:spPr>
            <a:xfrm>
              <a:off x="4568850" y="2754075"/>
              <a:ext cx="253650" cy="147275"/>
            </a:xfrm>
            <a:custGeom>
              <a:avLst/>
              <a:gdLst/>
              <a:ahLst/>
              <a:cxnLst/>
              <a:rect l="l" t="t" r="r" b="b"/>
              <a:pathLst>
                <a:path w="10146" h="5891" extrusionOk="0">
                  <a:moveTo>
                    <a:pt x="3783" y="0"/>
                  </a:moveTo>
                  <a:lnTo>
                    <a:pt x="3625" y="20"/>
                  </a:lnTo>
                  <a:lnTo>
                    <a:pt x="3487" y="40"/>
                  </a:lnTo>
                  <a:lnTo>
                    <a:pt x="3349" y="79"/>
                  </a:lnTo>
                  <a:lnTo>
                    <a:pt x="3211" y="138"/>
                  </a:lnTo>
                  <a:lnTo>
                    <a:pt x="237" y="1872"/>
                  </a:lnTo>
                  <a:lnTo>
                    <a:pt x="138" y="1931"/>
                  </a:lnTo>
                  <a:lnTo>
                    <a:pt x="60" y="2010"/>
                  </a:lnTo>
                  <a:lnTo>
                    <a:pt x="20" y="2088"/>
                  </a:lnTo>
                  <a:lnTo>
                    <a:pt x="0" y="2187"/>
                  </a:lnTo>
                  <a:lnTo>
                    <a:pt x="20" y="2266"/>
                  </a:lnTo>
                  <a:lnTo>
                    <a:pt x="60" y="2364"/>
                  </a:lnTo>
                  <a:lnTo>
                    <a:pt x="138" y="2443"/>
                  </a:lnTo>
                  <a:lnTo>
                    <a:pt x="237" y="2502"/>
                  </a:lnTo>
                  <a:lnTo>
                    <a:pt x="5831" y="5752"/>
                  </a:lnTo>
                  <a:lnTo>
                    <a:pt x="5949" y="5811"/>
                  </a:lnTo>
                  <a:lnTo>
                    <a:pt x="6087" y="5851"/>
                  </a:lnTo>
                  <a:lnTo>
                    <a:pt x="6225" y="5870"/>
                  </a:lnTo>
                  <a:lnTo>
                    <a:pt x="6383" y="5890"/>
                  </a:lnTo>
                  <a:lnTo>
                    <a:pt x="6521" y="5870"/>
                  </a:lnTo>
                  <a:lnTo>
                    <a:pt x="6678" y="5851"/>
                  </a:lnTo>
                  <a:lnTo>
                    <a:pt x="6816" y="5811"/>
                  </a:lnTo>
                  <a:lnTo>
                    <a:pt x="6934" y="5752"/>
                  </a:lnTo>
                  <a:lnTo>
                    <a:pt x="9909" y="4019"/>
                  </a:lnTo>
                  <a:lnTo>
                    <a:pt x="10027" y="3960"/>
                  </a:lnTo>
                  <a:lnTo>
                    <a:pt x="10086" y="3881"/>
                  </a:lnTo>
                  <a:lnTo>
                    <a:pt x="10145" y="3782"/>
                  </a:lnTo>
                  <a:lnTo>
                    <a:pt x="10145" y="3704"/>
                  </a:lnTo>
                  <a:lnTo>
                    <a:pt x="10145" y="3645"/>
                  </a:lnTo>
                  <a:lnTo>
                    <a:pt x="10106" y="3585"/>
                  </a:lnTo>
                  <a:lnTo>
                    <a:pt x="10086" y="3526"/>
                  </a:lnTo>
                  <a:lnTo>
                    <a:pt x="10027" y="3448"/>
                  </a:lnTo>
                  <a:lnTo>
                    <a:pt x="9909" y="3388"/>
                  </a:lnTo>
                  <a:lnTo>
                    <a:pt x="4334" y="138"/>
                  </a:lnTo>
                  <a:lnTo>
                    <a:pt x="4216" y="79"/>
                  </a:lnTo>
                  <a:lnTo>
                    <a:pt x="4078" y="40"/>
                  </a:lnTo>
                  <a:lnTo>
                    <a:pt x="3920" y="20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rgbClr val="59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19;p56">
              <a:extLst>
                <a:ext uri="{FF2B5EF4-FFF2-40B4-BE49-F238E27FC236}">
                  <a16:creationId xmlns:a16="http://schemas.microsoft.com/office/drawing/2014/main" id="{3C08129D-4C7B-439E-9F8B-A9C4770C2A33}"/>
                </a:ext>
              </a:extLst>
            </p:cNvPr>
            <p:cNvSpPr/>
            <p:nvPr/>
          </p:nvSpPr>
          <p:spPr>
            <a:xfrm>
              <a:off x="3981350" y="2905250"/>
              <a:ext cx="1065700" cy="369375"/>
            </a:xfrm>
            <a:custGeom>
              <a:avLst/>
              <a:gdLst/>
              <a:ahLst/>
              <a:cxnLst/>
              <a:rect l="l" t="t" r="r" b="b"/>
              <a:pathLst>
                <a:path w="42628" h="14775" extrusionOk="0">
                  <a:moveTo>
                    <a:pt x="0" y="1"/>
                  </a:moveTo>
                  <a:lnTo>
                    <a:pt x="0" y="1557"/>
                  </a:lnTo>
                  <a:lnTo>
                    <a:pt x="20" y="1714"/>
                  </a:lnTo>
                  <a:lnTo>
                    <a:pt x="60" y="1872"/>
                  </a:lnTo>
                  <a:lnTo>
                    <a:pt x="119" y="2030"/>
                  </a:lnTo>
                  <a:lnTo>
                    <a:pt x="217" y="2168"/>
                  </a:lnTo>
                  <a:lnTo>
                    <a:pt x="335" y="2325"/>
                  </a:lnTo>
                  <a:lnTo>
                    <a:pt x="473" y="2463"/>
                  </a:lnTo>
                  <a:lnTo>
                    <a:pt x="631" y="2601"/>
                  </a:lnTo>
                  <a:lnTo>
                    <a:pt x="828" y="2719"/>
                  </a:lnTo>
                  <a:lnTo>
                    <a:pt x="20782" y="14282"/>
                  </a:lnTo>
                  <a:lnTo>
                    <a:pt x="20999" y="14400"/>
                  </a:lnTo>
                  <a:lnTo>
                    <a:pt x="21215" y="14499"/>
                  </a:lnTo>
                  <a:lnTo>
                    <a:pt x="21472" y="14577"/>
                  </a:lnTo>
                  <a:lnTo>
                    <a:pt x="21708" y="14656"/>
                  </a:lnTo>
                  <a:lnTo>
                    <a:pt x="21984" y="14696"/>
                  </a:lnTo>
                  <a:lnTo>
                    <a:pt x="22240" y="14735"/>
                  </a:lnTo>
                  <a:lnTo>
                    <a:pt x="22516" y="14755"/>
                  </a:lnTo>
                  <a:lnTo>
                    <a:pt x="22791" y="14774"/>
                  </a:lnTo>
                  <a:lnTo>
                    <a:pt x="23067" y="14755"/>
                  </a:lnTo>
                  <a:lnTo>
                    <a:pt x="23343" y="14735"/>
                  </a:lnTo>
                  <a:lnTo>
                    <a:pt x="23599" y="14696"/>
                  </a:lnTo>
                  <a:lnTo>
                    <a:pt x="23875" y="14656"/>
                  </a:lnTo>
                  <a:lnTo>
                    <a:pt x="24131" y="14577"/>
                  </a:lnTo>
                  <a:lnTo>
                    <a:pt x="24367" y="14499"/>
                  </a:lnTo>
                  <a:lnTo>
                    <a:pt x="24604" y="14400"/>
                  </a:lnTo>
                  <a:lnTo>
                    <a:pt x="24820" y="14282"/>
                  </a:lnTo>
                  <a:lnTo>
                    <a:pt x="41780" y="4472"/>
                  </a:lnTo>
                  <a:lnTo>
                    <a:pt x="41977" y="4354"/>
                  </a:lnTo>
                  <a:lnTo>
                    <a:pt x="42155" y="4216"/>
                  </a:lnTo>
                  <a:lnTo>
                    <a:pt x="42293" y="4078"/>
                  </a:lnTo>
                  <a:lnTo>
                    <a:pt x="42411" y="3921"/>
                  </a:lnTo>
                  <a:lnTo>
                    <a:pt x="42509" y="3763"/>
                  </a:lnTo>
                  <a:lnTo>
                    <a:pt x="42588" y="3606"/>
                  </a:lnTo>
                  <a:lnTo>
                    <a:pt x="42608" y="3448"/>
                  </a:lnTo>
                  <a:lnTo>
                    <a:pt x="42627" y="3290"/>
                  </a:lnTo>
                  <a:lnTo>
                    <a:pt x="42627" y="1655"/>
                  </a:lnTo>
                  <a:lnTo>
                    <a:pt x="42608" y="1754"/>
                  </a:lnTo>
                  <a:lnTo>
                    <a:pt x="42588" y="1833"/>
                  </a:lnTo>
                  <a:lnTo>
                    <a:pt x="42568" y="1971"/>
                  </a:lnTo>
                  <a:lnTo>
                    <a:pt x="42529" y="2069"/>
                  </a:lnTo>
                  <a:lnTo>
                    <a:pt x="42490" y="2148"/>
                  </a:lnTo>
                  <a:lnTo>
                    <a:pt x="42411" y="2286"/>
                  </a:lnTo>
                  <a:lnTo>
                    <a:pt x="42332" y="2384"/>
                  </a:lnTo>
                  <a:lnTo>
                    <a:pt x="42233" y="2483"/>
                  </a:lnTo>
                  <a:lnTo>
                    <a:pt x="42155" y="2562"/>
                  </a:lnTo>
                  <a:lnTo>
                    <a:pt x="41977" y="2699"/>
                  </a:lnTo>
                  <a:lnTo>
                    <a:pt x="41780" y="2837"/>
                  </a:lnTo>
                  <a:lnTo>
                    <a:pt x="24820" y="12647"/>
                  </a:lnTo>
                  <a:lnTo>
                    <a:pt x="24604" y="12765"/>
                  </a:lnTo>
                  <a:lnTo>
                    <a:pt x="24367" y="12864"/>
                  </a:lnTo>
                  <a:lnTo>
                    <a:pt x="24111" y="12942"/>
                  </a:lnTo>
                  <a:lnTo>
                    <a:pt x="23855" y="13002"/>
                  </a:lnTo>
                  <a:lnTo>
                    <a:pt x="23599" y="13061"/>
                  </a:lnTo>
                  <a:lnTo>
                    <a:pt x="23343" y="13100"/>
                  </a:lnTo>
                  <a:lnTo>
                    <a:pt x="23067" y="13120"/>
                  </a:lnTo>
                  <a:lnTo>
                    <a:pt x="22516" y="13120"/>
                  </a:lnTo>
                  <a:lnTo>
                    <a:pt x="22240" y="13100"/>
                  </a:lnTo>
                  <a:lnTo>
                    <a:pt x="21984" y="13061"/>
                  </a:lnTo>
                  <a:lnTo>
                    <a:pt x="21708" y="13002"/>
                  </a:lnTo>
                  <a:lnTo>
                    <a:pt x="21452" y="12942"/>
                  </a:lnTo>
                  <a:lnTo>
                    <a:pt x="21215" y="12864"/>
                  </a:lnTo>
                  <a:lnTo>
                    <a:pt x="20979" y="12765"/>
                  </a:lnTo>
                  <a:lnTo>
                    <a:pt x="20762" y="12647"/>
                  </a:lnTo>
                  <a:lnTo>
                    <a:pt x="828" y="1084"/>
                  </a:lnTo>
                  <a:lnTo>
                    <a:pt x="631" y="946"/>
                  </a:lnTo>
                  <a:lnTo>
                    <a:pt x="454" y="808"/>
                  </a:lnTo>
                  <a:lnTo>
                    <a:pt x="375" y="730"/>
                  </a:lnTo>
                  <a:lnTo>
                    <a:pt x="276" y="631"/>
                  </a:lnTo>
                  <a:lnTo>
                    <a:pt x="197" y="533"/>
                  </a:lnTo>
                  <a:lnTo>
                    <a:pt x="138" y="414"/>
                  </a:lnTo>
                  <a:lnTo>
                    <a:pt x="99" y="316"/>
                  </a:lnTo>
                  <a:lnTo>
                    <a:pt x="40" y="217"/>
                  </a:lnTo>
                  <a:lnTo>
                    <a:pt x="20" y="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20;p56">
              <a:extLst>
                <a:ext uri="{FF2B5EF4-FFF2-40B4-BE49-F238E27FC236}">
                  <a16:creationId xmlns:a16="http://schemas.microsoft.com/office/drawing/2014/main" id="{512CE747-912F-488F-97E7-4B2E16A69121}"/>
                </a:ext>
              </a:extLst>
            </p:cNvPr>
            <p:cNvSpPr/>
            <p:nvPr/>
          </p:nvSpPr>
          <p:spPr>
            <a:xfrm>
              <a:off x="4648625" y="2891475"/>
              <a:ext cx="75375" cy="42375"/>
            </a:xfrm>
            <a:custGeom>
              <a:avLst/>
              <a:gdLst/>
              <a:ahLst/>
              <a:cxnLst/>
              <a:rect l="l" t="t" r="r" b="b"/>
              <a:pathLst>
                <a:path w="3015" h="1695" extrusionOk="0">
                  <a:moveTo>
                    <a:pt x="198" y="79"/>
                  </a:moveTo>
                  <a:lnTo>
                    <a:pt x="198" y="79"/>
                  </a:lnTo>
                  <a:lnTo>
                    <a:pt x="119" y="4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19" y="40"/>
                  </a:lnTo>
                  <a:lnTo>
                    <a:pt x="198" y="79"/>
                  </a:lnTo>
                  <a:lnTo>
                    <a:pt x="3014" y="1694"/>
                  </a:lnTo>
                  <a:lnTo>
                    <a:pt x="198" y="7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21;p56">
              <a:extLst>
                <a:ext uri="{FF2B5EF4-FFF2-40B4-BE49-F238E27FC236}">
                  <a16:creationId xmlns:a16="http://schemas.microsoft.com/office/drawing/2014/main" id="{228C0A31-4954-458F-8B52-20DA436A5645}"/>
                </a:ext>
              </a:extLst>
            </p:cNvPr>
            <p:cNvSpPr/>
            <p:nvPr/>
          </p:nvSpPr>
          <p:spPr>
            <a:xfrm>
              <a:off x="4421100" y="2894925"/>
              <a:ext cx="74900" cy="42850"/>
            </a:xfrm>
            <a:custGeom>
              <a:avLst/>
              <a:gdLst/>
              <a:ahLst/>
              <a:cxnLst/>
              <a:rect l="l" t="t" r="r" b="b"/>
              <a:pathLst>
                <a:path w="2996" h="1714" extrusionOk="0">
                  <a:moveTo>
                    <a:pt x="198" y="79"/>
                  </a:moveTo>
                  <a:lnTo>
                    <a:pt x="198" y="79"/>
                  </a:lnTo>
                  <a:lnTo>
                    <a:pt x="99" y="39"/>
                  </a:lnTo>
                  <a:lnTo>
                    <a:pt x="1" y="0"/>
                  </a:lnTo>
                  <a:lnTo>
                    <a:pt x="1" y="0"/>
                  </a:lnTo>
                  <a:lnTo>
                    <a:pt x="99" y="39"/>
                  </a:lnTo>
                  <a:lnTo>
                    <a:pt x="198" y="79"/>
                  </a:lnTo>
                  <a:lnTo>
                    <a:pt x="2995" y="1714"/>
                  </a:lnTo>
                  <a:lnTo>
                    <a:pt x="198" y="7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22;p56">
              <a:extLst>
                <a:ext uri="{FF2B5EF4-FFF2-40B4-BE49-F238E27FC236}">
                  <a16:creationId xmlns:a16="http://schemas.microsoft.com/office/drawing/2014/main" id="{8E3CBB48-B3CE-489F-99D7-04624C10B400}"/>
                </a:ext>
              </a:extLst>
            </p:cNvPr>
            <p:cNvSpPr/>
            <p:nvPr/>
          </p:nvSpPr>
          <p:spPr>
            <a:xfrm>
              <a:off x="4837725" y="3001275"/>
              <a:ext cx="525" cy="1025"/>
            </a:xfrm>
            <a:custGeom>
              <a:avLst/>
              <a:gdLst/>
              <a:ahLst/>
              <a:cxnLst/>
              <a:rect l="l" t="t" r="r" b="b"/>
              <a:pathLst>
                <a:path w="21" h="41" extrusionOk="0">
                  <a:moveTo>
                    <a:pt x="1" y="1"/>
                  </a:moveTo>
                  <a:lnTo>
                    <a:pt x="1" y="21"/>
                  </a:lnTo>
                  <a:lnTo>
                    <a:pt x="20" y="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B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23;p56">
              <a:extLst>
                <a:ext uri="{FF2B5EF4-FFF2-40B4-BE49-F238E27FC236}">
                  <a16:creationId xmlns:a16="http://schemas.microsoft.com/office/drawing/2014/main" id="{FDFF0EE1-E612-47CC-A1A0-37302958D8B2}"/>
                </a:ext>
              </a:extLst>
            </p:cNvPr>
            <p:cNvSpPr/>
            <p:nvPr/>
          </p:nvSpPr>
          <p:spPr>
            <a:xfrm>
              <a:off x="4292100" y="2962375"/>
              <a:ext cx="11825" cy="525"/>
            </a:xfrm>
            <a:custGeom>
              <a:avLst/>
              <a:gdLst/>
              <a:ahLst/>
              <a:cxnLst/>
              <a:rect l="l" t="t" r="r" b="b"/>
              <a:pathLst>
                <a:path w="473" h="21" extrusionOk="0">
                  <a:moveTo>
                    <a:pt x="0" y="20"/>
                  </a:moveTo>
                  <a:lnTo>
                    <a:pt x="0" y="20"/>
                  </a:lnTo>
                  <a:lnTo>
                    <a:pt x="118" y="1"/>
                  </a:lnTo>
                  <a:lnTo>
                    <a:pt x="236" y="1"/>
                  </a:lnTo>
                  <a:lnTo>
                    <a:pt x="355" y="1"/>
                  </a:lnTo>
                  <a:lnTo>
                    <a:pt x="473" y="20"/>
                  </a:lnTo>
                  <a:lnTo>
                    <a:pt x="473" y="20"/>
                  </a:lnTo>
                  <a:lnTo>
                    <a:pt x="355" y="1"/>
                  </a:lnTo>
                  <a:lnTo>
                    <a:pt x="236" y="1"/>
                  </a:lnTo>
                  <a:lnTo>
                    <a:pt x="118" y="1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24;p56">
              <a:extLst>
                <a:ext uri="{FF2B5EF4-FFF2-40B4-BE49-F238E27FC236}">
                  <a16:creationId xmlns:a16="http://schemas.microsoft.com/office/drawing/2014/main" id="{52A0ACE5-553D-4FE2-A4AC-D4777C0DD16B}"/>
                </a:ext>
              </a:extLst>
            </p:cNvPr>
            <p:cNvSpPr/>
            <p:nvPr/>
          </p:nvSpPr>
          <p:spPr>
            <a:xfrm>
              <a:off x="4746625" y="2857000"/>
              <a:ext cx="219175" cy="127075"/>
            </a:xfrm>
            <a:custGeom>
              <a:avLst/>
              <a:gdLst/>
              <a:ahLst/>
              <a:cxnLst/>
              <a:rect l="l" t="t" r="r" b="b"/>
              <a:pathLst>
                <a:path w="8767" h="5083" extrusionOk="0">
                  <a:moveTo>
                    <a:pt x="3802" y="0"/>
                  </a:moveTo>
                  <a:lnTo>
                    <a:pt x="3664" y="20"/>
                  </a:lnTo>
                  <a:lnTo>
                    <a:pt x="3526" y="40"/>
                  </a:lnTo>
                  <a:lnTo>
                    <a:pt x="3408" y="79"/>
                  </a:lnTo>
                  <a:lnTo>
                    <a:pt x="3310" y="118"/>
                  </a:lnTo>
                  <a:lnTo>
                    <a:pt x="197" y="1911"/>
                  </a:lnTo>
                  <a:lnTo>
                    <a:pt x="99" y="1990"/>
                  </a:lnTo>
                  <a:lnTo>
                    <a:pt x="40" y="2049"/>
                  </a:lnTo>
                  <a:lnTo>
                    <a:pt x="1" y="2128"/>
                  </a:lnTo>
                  <a:lnTo>
                    <a:pt x="1" y="2207"/>
                  </a:lnTo>
                  <a:lnTo>
                    <a:pt x="1" y="2285"/>
                  </a:lnTo>
                  <a:lnTo>
                    <a:pt x="40" y="2364"/>
                  </a:lnTo>
                  <a:lnTo>
                    <a:pt x="99" y="2423"/>
                  </a:lnTo>
                  <a:lnTo>
                    <a:pt x="197" y="2482"/>
                  </a:lnTo>
                  <a:lnTo>
                    <a:pt x="4452" y="4964"/>
                  </a:lnTo>
                  <a:lnTo>
                    <a:pt x="4570" y="5023"/>
                  </a:lnTo>
                  <a:lnTo>
                    <a:pt x="4689" y="5063"/>
                  </a:lnTo>
                  <a:lnTo>
                    <a:pt x="4886" y="5082"/>
                  </a:lnTo>
                  <a:lnTo>
                    <a:pt x="5083" y="5082"/>
                  </a:lnTo>
                  <a:lnTo>
                    <a:pt x="5280" y="5043"/>
                  </a:lnTo>
                  <a:lnTo>
                    <a:pt x="5437" y="4964"/>
                  </a:lnTo>
                  <a:lnTo>
                    <a:pt x="8550" y="3172"/>
                  </a:lnTo>
                  <a:lnTo>
                    <a:pt x="8648" y="3113"/>
                  </a:lnTo>
                  <a:lnTo>
                    <a:pt x="8707" y="3034"/>
                  </a:lnTo>
                  <a:lnTo>
                    <a:pt x="8747" y="2955"/>
                  </a:lnTo>
                  <a:lnTo>
                    <a:pt x="8766" y="2876"/>
                  </a:lnTo>
                  <a:lnTo>
                    <a:pt x="8747" y="2817"/>
                  </a:lnTo>
                  <a:lnTo>
                    <a:pt x="8707" y="2738"/>
                  </a:lnTo>
                  <a:lnTo>
                    <a:pt x="8648" y="2660"/>
                  </a:lnTo>
                  <a:lnTo>
                    <a:pt x="8550" y="2600"/>
                  </a:lnTo>
                  <a:lnTo>
                    <a:pt x="4295" y="118"/>
                  </a:lnTo>
                  <a:lnTo>
                    <a:pt x="4177" y="79"/>
                  </a:lnTo>
                  <a:lnTo>
                    <a:pt x="4058" y="40"/>
                  </a:lnTo>
                  <a:lnTo>
                    <a:pt x="3920" y="20"/>
                  </a:lnTo>
                  <a:lnTo>
                    <a:pt x="3802" y="0"/>
                  </a:lnTo>
                  <a:close/>
                </a:path>
              </a:pathLst>
            </a:custGeom>
            <a:solidFill>
              <a:srgbClr val="26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25;p56">
              <a:extLst>
                <a:ext uri="{FF2B5EF4-FFF2-40B4-BE49-F238E27FC236}">
                  <a16:creationId xmlns:a16="http://schemas.microsoft.com/office/drawing/2014/main" id="{2661D42F-F208-4851-A031-9ADFB68260F5}"/>
                </a:ext>
              </a:extLst>
            </p:cNvPr>
            <p:cNvSpPr/>
            <p:nvPr/>
          </p:nvSpPr>
          <p:spPr>
            <a:xfrm>
              <a:off x="4531425" y="2959425"/>
              <a:ext cx="75375" cy="42375"/>
            </a:xfrm>
            <a:custGeom>
              <a:avLst/>
              <a:gdLst/>
              <a:ahLst/>
              <a:cxnLst/>
              <a:rect l="l" t="t" r="r" b="b"/>
              <a:pathLst>
                <a:path w="3015" h="1695" extrusionOk="0">
                  <a:moveTo>
                    <a:pt x="197" y="79"/>
                  </a:moveTo>
                  <a:lnTo>
                    <a:pt x="197" y="79"/>
                  </a:lnTo>
                  <a:lnTo>
                    <a:pt x="99" y="20"/>
                  </a:lnTo>
                  <a:lnTo>
                    <a:pt x="0" y="1"/>
                  </a:lnTo>
                  <a:lnTo>
                    <a:pt x="0" y="1"/>
                  </a:lnTo>
                  <a:lnTo>
                    <a:pt x="99" y="20"/>
                  </a:lnTo>
                  <a:lnTo>
                    <a:pt x="197" y="79"/>
                  </a:lnTo>
                  <a:lnTo>
                    <a:pt x="3014" y="1695"/>
                  </a:lnTo>
                  <a:lnTo>
                    <a:pt x="197" y="7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26;p56">
              <a:extLst>
                <a:ext uri="{FF2B5EF4-FFF2-40B4-BE49-F238E27FC236}">
                  <a16:creationId xmlns:a16="http://schemas.microsoft.com/office/drawing/2014/main" id="{E5581346-9B66-4F57-B88D-6603990A442C}"/>
                </a:ext>
              </a:extLst>
            </p:cNvPr>
            <p:cNvSpPr/>
            <p:nvPr/>
          </p:nvSpPr>
          <p:spPr>
            <a:xfrm>
              <a:off x="4837725" y="3001775"/>
              <a:ext cx="1025" cy="1500"/>
            </a:xfrm>
            <a:custGeom>
              <a:avLst/>
              <a:gdLst/>
              <a:ahLst/>
              <a:cxnLst/>
              <a:rect l="l" t="t" r="r" b="b"/>
              <a:pathLst>
                <a:path w="41" h="60" extrusionOk="0">
                  <a:moveTo>
                    <a:pt x="1" y="1"/>
                  </a:moveTo>
                  <a:lnTo>
                    <a:pt x="40" y="60"/>
                  </a:lnTo>
                  <a:lnTo>
                    <a:pt x="20" y="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27;p56">
              <a:extLst>
                <a:ext uri="{FF2B5EF4-FFF2-40B4-BE49-F238E27FC236}">
                  <a16:creationId xmlns:a16="http://schemas.microsoft.com/office/drawing/2014/main" id="{6BF129B3-6F25-4971-B34B-221B4009E3F1}"/>
                </a:ext>
              </a:extLst>
            </p:cNvPr>
            <p:cNvSpPr/>
            <p:nvPr/>
          </p:nvSpPr>
          <p:spPr>
            <a:xfrm>
              <a:off x="4764350" y="2957450"/>
              <a:ext cx="73400" cy="43850"/>
            </a:xfrm>
            <a:custGeom>
              <a:avLst/>
              <a:gdLst/>
              <a:ahLst/>
              <a:cxnLst/>
              <a:rect l="l" t="t" r="r" b="b"/>
              <a:pathLst>
                <a:path w="2936" h="1754" extrusionOk="0">
                  <a:moveTo>
                    <a:pt x="2798" y="1636"/>
                  </a:moveTo>
                  <a:lnTo>
                    <a:pt x="1" y="1"/>
                  </a:lnTo>
                  <a:lnTo>
                    <a:pt x="2798" y="1636"/>
                  </a:lnTo>
                  <a:lnTo>
                    <a:pt x="2798" y="1636"/>
                  </a:lnTo>
                  <a:lnTo>
                    <a:pt x="2877" y="1675"/>
                  </a:lnTo>
                  <a:lnTo>
                    <a:pt x="2936" y="1754"/>
                  </a:lnTo>
                  <a:lnTo>
                    <a:pt x="2936" y="1754"/>
                  </a:lnTo>
                  <a:lnTo>
                    <a:pt x="2936" y="1754"/>
                  </a:lnTo>
                  <a:lnTo>
                    <a:pt x="2877" y="1675"/>
                  </a:lnTo>
                  <a:lnTo>
                    <a:pt x="2798" y="1636"/>
                  </a:lnTo>
                  <a:lnTo>
                    <a:pt x="2798" y="1636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28;p56">
              <a:extLst>
                <a:ext uri="{FF2B5EF4-FFF2-40B4-BE49-F238E27FC236}">
                  <a16:creationId xmlns:a16="http://schemas.microsoft.com/office/drawing/2014/main" id="{6A81DFF8-99CC-4A0E-A8AA-FD5868B6C4D5}"/>
                </a:ext>
              </a:extLst>
            </p:cNvPr>
            <p:cNvSpPr/>
            <p:nvPr/>
          </p:nvSpPr>
          <p:spPr>
            <a:xfrm>
              <a:off x="4440325" y="3004725"/>
              <a:ext cx="500" cy="1500"/>
            </a:xfrm>
            <a:custGeom>
              <a:avLst/>
              <a:gdLst/>
              <a:ahLst/>
              <a:cxnLst/>
              <a:rect l="l" t="t" r="r" b="b"/>
              <a:pathLst>
                <a:path w="20" h="60" extrusionOk="0">
                  <a:moveTo>
                    <a:pt x="20" y="1"/>
                  </a:moveTo>
                  <a:lnTo>
                    <a:pt x="0" y="60"/>
                  </a:lnTo>
                  <a:lnTo>
                    <a:pt x="20" y="40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29;p56">
              <a:extLst>
                <a:ext uri="{FF2B5EF4-FFF2-40B4-BE49-F238E27FC236}">
                  <a16:creationId xmlns:a16="http://schemas.microsoft.com/office/drawing/2014/main" id="{434068FC-AA67-4EB3-8D81-99591D1B1A9D}"/>
                </a:ext>
              </a:extLst>
            </p:cNvPr>
            <p:cNvSpPr/>
            <p:nvPr/>
          </p:nvSpPr>
          <p:spPr>
            <a:xfrm>
              <a:off x="4440325" y="3009175"/>
              <a:ext cx="500" cy="1500"/>
            </a:xfrm>
            <a:custGeom>
              <a:avLst/>
              <a:gdLst/>
              <a:ahLst/>
              <a:cxnLst/>
              <a:rect l="l" t="t" r="r" b="b"/>
              <a:pathLst>
                <a:path w="20" h="60" extrusionOk="0">
                  <a:moveTo>
                    <a:pt x="0" y="0"/>
                  </a:moveTo>
                  <a:lnTo>
                    <a:pt x="0" y="39"/>
                  </a:lnTo>
                  <a:lnTo>
                    <a:pt x="2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30;p56">
              <a:extLst>
                <a:ext uri="{FF2B5EF4-FFF2-40B4-BE49-F238E27FC236}">
                  <a16:creationId xmlns:a16="http://schemas.microsoft.com/office/drawing/2014/main" id="{5DD7B6A9-5A35-4EC5-A699-FB1F4FB037AB}"/>
                </a:ext>
              </a:extLst>
            </p:cNvPr>
            <p:cNvSpPr/>
            <p:nvPr/>
          </p:nvSpPr>
          <p:spPr>
            <a:xfrm>
              <a:off x="4303900" y="2962875"/>
              <a:ext cx="78325" cy="45325"/>
            </a:xfrm>
            <a:custGeom>
              <a:avLst/>
              <a:gdLst/>
              <a:ahLst/>
              <a:cxnLst/>
              <a:rect l="l" t="t" r="r" b="b"/>
              <a:pathLst>
                <a:path w="3133" h="1813" extrusionOk="0">
                  <a:moveTo>
                    <a:pt x="2995" y="1694"/>
                  </a:moveTo>
                  <a:lnTo>
                    <a:pt x="198" y="79"/>
                  </a:lnTo>
                  <a:lnTo>
                    <a:pt x="198" y="79"/>
                  </a:lnTo>
                  <a:lnTo>
                    <a:pt x="99" y="40"/>
                  </a:lnTo>
                  <a:lnTo>
                    <a:pt x="1" y="0"/>
                  </a:lnTo>
                  <a:lnTo>
                    <a:pt x="1" y="0"/>
                  </a:lnTo>
                  <a:lnTo>
                    <a:pt x="99" y="40"/>
                  </a:lnTo>
                  <a:lnTo>
                    <a:pt x="198" y="79"/>
                  </a:lnTo>
                  <a:lnTo>
                    <a:pt x="2995" y="1694"/>
                  </a:lnTo>
                  <a:lnTo>
                    <a:pt x="2995" y="1694"/>
                  </a:lnTo>
                  <a:lnTo>
                    <a:pt x="3074" y="1754"/>
                  </a:lnTo>
                  <a:lnTo>
                    <a:pt x="3133" y="1813"/>
                  </a:lnTo>
                  <a:lnTo>
                    <a:pt x="3133" y="1813"/>
                  </a:lnTo>
                  <a:lnTo>
                    <a:pt x="3074" y="1754"/>
                  </a:lnTo>
                  <a:lnTo>
                    <a:pt x="2995" y="1694"/>
                  </a:lnTo>
                  <a:lnTo>
                    <a:pt x="2995" y="1694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31;p56">
              <a:extLst>
                <a:ext uri="{FF2B5EF4-FFF2-40B4-BE49-F238E27FC236}">
                  <a16:creationId xmlns:a16="http://schemas.microsoft.com/office/drawing/2014/main" id="{96DAE086-9944-460C-942C-06440057141D}"/>
                </a:ext>
              </a:extLst>
            </p:cNvPr>
            <p:cNvSpPr/>
            <p:nvPr/>
          </p:nvSpPr>
          <p:spPr>
            <a:xfrm>
              <a:off x="4625475" y="3022450"/>
              <a:ext cx="10875" cy="3000"/>
            </a:xfrm>
            <a:custGeom>
              <a:avLst/>
              <a:gdLst/>
              <a:ahLst/>
              <a:cxnLst/>
              <a:rect l="l" t="t" r="r" b="b"/>
              <a:pathLst>
                <a:path w="435" h="120" extrusionOk="0">
                  <a:moveTo>
                    <a:pt x="1" y="119"/>
                  </a:moveTo>
                  <a:lnTo>
                    <a:pt x="1" y="119"/>
                  </a:lnTo>
                  <a:lnTo>
                    <a:pt x="80" y="60"/>
                  </a:lnTo>
                  <a:lnTo>
                    <a:pt x="198" y="40"/>
                  </a:lnTo>
                  <a:lnTo>
                    <a:pt x="316" y="21"/>
                  </a:lnTo>
                  <a:lnTo>
                    <a:pt x="434" y="1"/>
                  </a:lnTo>
                  <a:lnTo>
                    <a:pt x="434" y="1"/>
                  </a:lnTo>
                  <a:lnTo>
                    <a:pt x="316" y="21"/>
                  </a:lnTo>
                  <a:lnTo>
                    <a:pt x="198" y="40"/>
                  </a:lnTo>
                  <a:lnTo>
                    <a:pt x="80" y="60"/>
                  </a:lnTo>
                  <a:lnTo>
                    <a:pt x="1" y="119"/>
                  </a:lnTo>
                  <a:lnTo>
                    <a:pt x="1" y="11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32;p56">
              <a:extLst>
                <a:ext uri="{FF2B5EF4-FFF2-40B4-BE49-F238E27FC236}">
                  <a16:creationId xmlns:a16="http://schemas.microsoft.com/office/drawing/2014/main" id="{7D535495-6E8A-4692-8F84-69F70EBBC5A2}"/>
                </a:ext>
              </a:extLst>
            </p:cNvPr>
            <p:cNvSpPr/>
            <p:nvPr/>
          </p:nvSpPr>
          <p:spPr>
            <a:xfrm>
              <a:off x="4636325" y="3022450"/>
              <a:ext cx="10850" cy="3000"/>
            </a:xfrm>
            <a:custGeom>
              <a:avLst/>
              <a:gdLst/>
              <a:ahLst/>
              <a:cxnLst/>
              <a:rect l="l" t="t" r="r" b="b"/>
              <a:pathLst>
                <a:path w="434" h="120" extrusionOk="0">
                  <a:moveTo>
                    <a:pt x="433" y="119"/>
                  </a:moveTo>
                  <a:lnTo>
                    <a:pt x="433" y="119"/>
                  </a:lnTo>
                  <a:lnTo>
                    <a:pt x="335" y="60"/>
                  </a:lnTo>
                  <a:lnTo>
                    <a:pt x="217" y="40"/>
                  </a:lnTo>
                  <a:lnTo>
                    <a:pt x="118" y="2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18" y="21"/>
                  </a:lnTo>
                  <a:lnTo>
                    <a:pt x="217" y="40"/>
                  </a:lnTo>
                  <a:lnTo>
                    <a:pt x="335" y="60"/>
                  </a:lnTo>
                  <a:lnTo>
                    <a:pt x="433" y="119"/>
                  </a:lnTo>
                  <a:lnTo>
                    <a:pt x="433" y="11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33;p56">
              <a:extLst>
                <a:ext uri="{FF2B5EF4-FFF2-40B4-BE49-F238E27FC236}">
                  <a16:creationId xmlns:a16="http://schemas.microsoft.com/office/drawing/2014/main" id="{019028E7-0CF1-40D8-A751-62648D4ED3DC}"/>
                </a:ext>
              </a:extLst>
            </p:cNvPr>
            <p:cNvSpPr/>
            <p:nvPr/>
          </p:nvSpPr>
          <p:spPr>
            <a:xfrm>
              <a:off x="4439825" y="2958450"/>
              <a:ext cx="171400" cy="99500"/>
            </a:xfrm>
            <a:custGeom>
              <a:avLst/>
              <a:gdLst/>
              <a:ahLst/>
              <a:cxnLst/>
              <a:rect l="l" t="t" r="r" b="b"/>
              <a:pathLst>
                <a:path w="6856" h="3980" extrusionOk="0">
                  <a:moveTo>
                    <a:pt x="3487" y="0"/>
                  </a:moveTo>
                  <a:lnTo>
                    <a:pt x="3310" y="20"/>
                  </a:lnTo>
                  <a:lnTo>
                    <a:pt x="3152" y="40"/>
                  </a:lnTo>
                  <a:lnTo>
                    <a:pt x="2995" y="118"/>
                  </a:lnTo>
                  <a:lnTo>
                    <a:pt x="178" y="1734"/>
                  </a:lnTo>
                  <a:lnTo>
                    <a:pt x="99" y="1793"/>
                  </a:lnTo>
                  <a:lnTo>
                    <a:pt x="40" y="1852"/>
                  </a:lnTo>
                  <a:lnTo>
                    <a:pt x="20" y="1911"/>
                  </a:lnTo>
                  <a:lnTo>
                    <a:pt x="40" y="1891"/>
                  </a:lnTo>
                  <a:lnTo>
                    <a:pt x="40" y="1891"/>
                  </a:lnTo>
                  <a:lnTo>
                    <a:pt x="20" y="1950"/>
                  </a:lnTo>
                  <a:lnTo>
                    <a:pt x="1" y="1990"/>
                  </a:lnTo>
                  <a:lnTo>
                    <a:pt x="20" y="2029"/>
                  </a:lnTo>
                  <a:lnTo>
                    <a:pt x="40" y="2088"/>
                  </a:lnTo>
                  <a:lnTo>
                    <a:pt x="20" y="2068"/>
                  </a:lnTo>
                  <a:lnTo>
                    <a:pt x="40" y="2128"/>
                  </a:lnTo>
                  <a:lnTo>
                    <a:pt x="99" y="2187"/>
                  </a:lnTo>
                  <a:lnTo>
                    <a:pt x="178" y="2246"/>
                  </a:lnTo>
                  <a:lnTo>
                    <a:pt x="2975" y="3861"/>
                  </a:lnTo>
                  <a:lnTo>
                    <a:pt x="3073" y="3920"/>
                  </a:lnTo>
                  <a:lnTo>
                    <a:pt x="3192" y="3940"/>
                  </a:lnTo>
                  <a:lnTo>
                    <a:pt x="3349" y="3979"/>
                  </a:lnTo>
                  <a:lnTo>
                    <a:pt x="3526" y="3959"/>
                  </a:lnTo>
                  <a:lnTo>
                    <a:pt x="3704" y="3940"/>
                  </a:lnTo>
                  <a:lnTo>
                    <a:pt x="3861" y="3861"/>
                  </a:lnTo>
                  <a:lnTo>
                    <a:pt x="6678" y="2246"/>
                  </a:lnTo>
                  <a:lnTo>
                    <a:pt x="6757" y="2187"/>
                  </a:lnTo>
                  <a:lnTo>
                    <a:pt x="6796" y="2128"/>
                  </a:lnTo>
                  <a:lnTo>
                    <a:pt x="6836" y="2049"/>
                  </a:lnTo>
                  <a:lnTo>
                    <a:pt x="6855" y="1990"/>
                  </a:lnTo>
                  <a:lnTo>
                    <a:pt x="6836" y="1911"/>
                  </a:lnTo>
                  <a:lnTo>
                    <a:pt x="6796" y="1852"/>
                  </a:lnTo>
                  <a:lnTo>
                    <a:pt x="6757" y="1793"/>
                  </a:lnTo>
                  <a:lnTo>
                    <a:pt x="6678" y="1734"/>
                  </a:lnTo>
                  <a:lnTo>
                    <a:pt x="3861" y="118"/>
                  </a:lnTo>
                  <a:lnTo>
                    <a:pt x="3763" y="59"/>
                  </a:lnTo>
                  <a:lnTo>
                    <a:pt x="3664" y="40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34;p56">
              <a:extLst>
                <a:ext uri="{FF2B5EF4-FFF2-40B4-BE49-F238E27FC236}">
                  <a16:creationId xmlns:a16="http://schemas.microsoft.com/office/drawing/2014/main" id="{EB9B0E57-7CB5-41A5-93B6-7F4D0F216FE6}"/>
                </a:ext>
              </a:extLst>
            </p:cNvPr>
            <p:cNvSpPr/>
            <p:nvPr/>
          </p:nvSpPr>
          <p:spPr>
            <a:xfrm>
              <a:off x="4212300" y="2962375"/>
              <a:ext cx="170925" cy="99025"/>
            </a:xfrm>
            <a:custGeom>
              <a:avLst/>
              <a:gdLst/>
              <a:ahLst/>
              <a:cxnLst/>
              <a:rect l="l" t="t" r="r" b="b"/>
              <a:pathLst>
                <a:path w="6837" h="3961" extrusionOk="0">
                  <a:moveTo>
                    <a:pt x="3310" y="1"/>
                  </a:moveTo>
                  <a:lnTo>
                    <a:pt x="3192" y="20"/>
                  </a:lnTo>
                  <a:lnTo>
                    <a:pt x="3094" y="60"/>
                  </a:lnTo>
                  <a:lnTo>
                    <a:pt x="2995" y="99"/>
                  </a:lnTo>
                  <a:lnTo>
                    <a:pt x="178" y="1734"/>
                  </a:lnTo>
                  <a:lnTo>
                    <a:pt x="99" y="1774"/>
                  </a:lnTo>
                  <a:lnTo>
                    <a:pt x="40" y="1852"/>
                  </a:lnTo>
                  <a:lnTo>
                    <a:pt x="1" y="1911"/>
                  </a:lnTo>
                  <a:lnTo>
                    <a:pt x="1" y="1971"/>
                  </a:lnTo>
                  <a:lnTo>
                    <a:pt x="1" y="2049"/>
                  </a:lnTo>
                  <a:lnTo>
                    <a:pt x="40" y="2108"/>
                  </a:lnTo>
                  <a:lnTo>
                    <a:pt x="99" y="2168"/>
                  </a:lnTo>
                  <a:lnTo>
                    <a:pt x="178" y="2227"/>
                  </a:lnTo>
                  <a:lnTo>
                    <a:pt x="2975" y="3862"/>
                  </a:lnTo>
                  <a:lnTo>
                    <a:pt x="3074" y="3901"/>
                  </a:lnTo>
                  <a:lnTo>
                    <a:pt x="3172" y="3940"/>
                  </a:lnTo>
                  <a:lnTo>
                    <a:pt x="3291" y="3960"/>
                  </a:lnTo>
                  <a:lnTo>
                    <a:pt x="3527" y="3960"/>
                  </a:lnTo>
                  <a:lnTo>
                    <a:pt x="3645" y="3940"/>
                  </a:lnTo>
                  <a:lnTo>
                    <a:pt x="3744" y="3901"/>
                  </a:lnTo>
                  <a:lnTo>
                    <a:pt x="3842" y="3862"/>
                  </a:lnTo>
                  <a:lnTo>
                    <a:pt x="6659" y="2227"/>
                  </a:lnTo>
                  <a:lnTo>
                    <a:pt x="6777" y="2148"/>
                  </a:lnTo>
                  <a:lnTo>
                    <a:pt x="6817" y="2089"/>
                  </a:lnTo>
                  <a:lnTo>
                    <a:pt x="6836" y="2049"/>
                  </a:lnTo>
                  <a:lnTo>
                    <a:pt x="6836" y="1990"/>
                  </a:lnTo>
                  <a:lnTo>
                    <a:pt x="6836" y="1931"/>
                  </a:lnTo>
                  <a:lnTo>
                    <a:pt x="6817" y="1892"/>
                  </a:lnTo>
                  <a:lnTo>
                    <a:pt x="6797" y="1833"/>
                  </a:lnTo>
                  <a:lnTo>
                    <a:pt x="6738" y="1774"/>
                  </a:lnTo>
                  <a:lnTo>
                    <a:pt x="6659" y="1714"/>
                  </a:lnTo>
                  <a:lnTo>
                    <a:pt x="3862" y="99"/>
                  </a:lnTo>
                  <a:lnTo>
                    <a:pt x="3763" y="60"/>
                  </a:lnTo>
                  <a:lnTo>
                    <a:pt x="3665" y="20"/>
                  </a:lnTo>
                  <a:lnTo>
                    <a:pt x="3547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35;p56">
              <a:extLst>
                <a:ext uri="{FF2B5EF4-FFF2-40B4-BE49-F238E27FC236}">
                  <a16:creationId xmlns:a16="http://schemas.microsoft.com/office/drawing/2014/main" id="{67957E5F-60C5-4D51-BC7C-A6F7855D5C2E}"/>
                </a:ext>
              </a:extLst>
            </p:cNvPr>
            <p:cNvSpPr/>
            <p:nvPr/>
          </p:nvSpPr>
          <p:spPr>
            <a:xfrm>
              <a:off x="4551125" y="3068750"/>
              <a:ext cx="500" cy="1500"/>
            </a:xfrm>
            <a:custGeom>
              <a:avLst/>
              <a:gdLst/>
              <a:ahLst/>
              <a:cxnLst/>
              <a:rect l="l" t="t" r="r" b="b"/>
              <a:pathLst>
                <a:path w="20" h="60" extrusionOk="0"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36;p56">
              <a:extLst>
                <a:ext uri="{FF2B5EF4-FFF2-40B4-BE49-F238E27FC236}">
                  <a16:creationId xmlns:a16="http://schemas.microsoft.com/office/drawing/2014/main" id="{42D16EC0-13AB-4EB4-B775-32C436E7026F}"/>
                </a:ext>
              </a:extLst>
            </p:cNvPr>
            <p:cNvSpPr/>
            <p:nvPr/>
          </p:nvSpPr>
          <p:spPr>
            <a:xfrm>
              <a:off x="4717075" y="3065800"/>
              <a:ext cx="3475" cy="2975"/>
            </a:xfrm>
            <a:custGeom>
              <a:avLst/>
              <a:gdLst/>
              <a:ahLst/>
              <a:cxnLst/>
              <a:rect l="l" t="t" r="r" b="b"/>
              <a:pathLst>
                <a:path w="139" h="119" extrusionOk="0">
                  <a:moveTo>
                    <a:pt x="1" y="0"/>
                  </a:moveTo>
                  <a:lnTo>
                    <a:pt x="1" y="0"/>
                  </a:lnTo>
                  <a:lnTo>
                    <a:pt x="79" y="59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138" y="119"/>
                  </a:lnTo>
                  <a:lnTo>
                    <a:pt x="79" y="59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37;p56">
              <a:extLst>
                <a:ext uri="{FF2B5EF4-FFF2-40B4-BE49-F238E27FC236}">
                  <a16:creationId xmlns:a16="http://schemas.microsoft.com/office/drawing/2014/main" id="{EEAF7E1C-F46E-4A83-9ADF-3E28C268F0FF}"/>
                </a:ext>
              </a:extLst>
            </p:cNvPr>
            <p:cNvSpPr/>
            <p:nvPr/>
          </p:nvSpPr>
          <p:spPr>
            <a:xfrm>
              <a:off x="4721025" y="3070225"/>
              <a:ext cx="500" cy="2000"/>
            </a:xfrm>
            <a:custGeom>
              <a:avLst/>
              <a:gdLst/>
              <a:ahLst/>
              <a:cxnLst/>
              <a:rect l="l" t="t" r="r" b="b"/>
              <a:pathLst>
                <a:path w="20" h="80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0" y="40"/>
                  </a:lnTo>
                  <a:lnTo>
                    <a:pt x="20" y="79"/>
                  </a:lnTo>
                  <a:lnTo>
                    <a:pt x="20" y="79"/>
                  </a:lnTo>
                  <a:lnTo>
                    <a:pt x="20" y="4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38;p56">
              <a:extLst>
                <a:ext uri="{FF2B5EF4-FFF2-40B4-BE49-F238E27FC236}">
                  <a16:creationId xmlns:a16="http://schemas.microsoft.com/office/drawing/2014/main" id="{5FA674E8-65AF-4177-A3BF-45BFC337E068}"/>
                </a:ext>
              </a:extLst>
            </p:cNvPr>
            <p:cNvSpPr/>
            <p:nvPr/>
          </p:nvSpPr>
          <p:spPr>
            <a:xfrm>
              <a:off x="4550625" y="3022450"/>
              <a:ext cx="170900" cy="99500"/>
            </a:xfrm>
            <a:custGeom>
              <a:avLst/>
              <a:gdLst/>
              <a:ahLst/>
              <a:cxnLst/>
              <a:rect l="l" t="t" r="r" b="b"/>
              <a:pathLst>
                <a:path w="6836" h="3980" extrusionOk="0">
                  <a:moveTo>
                    <a:pt x="3428" y="1"/>
                  </a:moveTo>
                  <a:lnTo>
                    <a:pt x="3310" y="21"/>
                  </a:lnTo>
                  <a:lnTo>
                    <a:pt x="3192" y="40"/>
                  </a:lnTo>
                  <a:lnTo>
                    <a:pt x="3074" y="60"/>
                  </a:lnTo>
                  <a:lnTo>
                    <a:pt x="2995" y="119"/>
                  </a:lnTo>
                  <a:lnTo>
                    <a:pt x="178" y="1734"/>
                  </a:lnTo>
                  <a:lnTo>
                    <a:pt x="99" y="1793"/>
                  </a:lnTo>
                  <a:lnTo>
                    <a:pt x="40" y="1853"/>
                  </a:lnTo>
                  <a:lnTo>
                    <a:pt x="20" y="1912"/>
                  </a:lnTo>
                  <a:lnTo>
                    <a:pt x="1" y="1990"/>
                  </a:lnTo>
                  <a:lnTo>
                    <a:pt x="20" y="2089"/>
                  </a:lnTo>
                  <a:lnTo>
                    <a:pt x="79" y="2168"/>
                  </a:lnTo>
                  <a:lnTo>
                    <a:pt x="178" y="2247"/>
                  </a:lnTo>
                  <a:lnTo>
                    <a:pt x="2975" y="3881"/>
                  </a:lnTo>
                  <a:lnTo>
                    <a:pt x="3074" y="3921"/>
                  </a:lnTo>
                  <a:lnTo>
                    <a:pt x="3172" y="3960"/>
                  </a:lnTo>
                  <a:lnTo>
                    <a:pt x="3290" y="3980"/>
                  </a:lnTo>
                  <a:lnTo>
                    <a:pt x="3408" y="3980"/>
                  </a:lnTo>
                  <a:lnTo>
                    <a:pt x="3527" y="3960"/>
                  </a:lnTo>
                  <a:lnTo>
                    <a:pt x="3645" y="3941"/>
                  </a:lnTo>
                  <a:lnTo>
                    <a:pt x="3743" y="3921"/>
                  </a:lnTo>
                  <a:lnTo>
                    <a:pt x="3842" y="3862"/>
                  </a:lnTo>
                  <a:lnTo>
                    <a:pt x="6659" y="2247"/>
                  </a:lnTo>
                  <a:lnTo>
                    <a:pt x="6737" y="2187"/>
                  </a:lnTo>
                  <a:lnTo>
                    <a:pt x="6796" y="2128"/>
                  </a:lnTo>
                  <a:lnTo>
                    <a:pt x="6836" y="2069"/>
                  </a:lnTo>
                  <a:lnTo>
                    <a:pt x="6836" y="1990"/>
                  </a:lnTo>
                  <a:lnTo>
                    <a:pt x="6836" y="1951"/>
                  </a:lnTo>
                  <a:lnTo>
                    <a:pt x="6816" y="1912"/>
                  </a:lnTo>
                  <a:lnTo>
                    <a:pt x="6796" y="1853"/>
                  </a:lnTo>
                  <a:lnTo>
                    <a:pt x="6737" y="1793"/>
                  </a:lnTo>
                  <a:lnTo>
                    <a:pt x="6659" y="1734"/>
                  </a:lnTo>
                  <a:lnTo>
                    <a:pt x="3861" y="119"/>
                  </a:lnTo>
                  <a:lnTo>
                    <a:pt x="3763" y="60"/>
                  </a:lnTo>
                  <a:lnTo>
                    <a:pt x="3645" y="40"/>
                  </a:lnTo>
                  <a:lnTo>
                    <a:pt x="3546" y="21"/>
                  </a:lnTo>
                  <a:lnTo>
                    <a:pt x="3428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39;p56">
              <a:extLst>
                <a:ext uri="{FF2B5EF4-FFF2-40B4-BE49-F238E27FC236}">
                  <a16:creationId xmlns:a16="http://schemas.microsoft.com/office/drawing/2014/main" id="{7C3C8D07-894A-412C-9FE3-12772314065D}"/>
                </a:ext>
              </a:extLst>
            </p:cNvPr>
            <p:cNvSpPr/>
            <p:nvPr/>
          </p:nvSpPr>
          <p:spPr>
            <a:xfrm>
              <a:off x="4322625" y="3026400"/>
              <a:ext cx="171400" cy="99000"/>
            </a:xfrm>
            <a:custGeom>
              <a:avLst/>
              <a:gdLst/>
              <a:ahLst/>
              <a:cxnLst/>
              <a:rect l="l" t="t" r="r" b="b"/>
              <a:pathLst>
                <a:path w="6856" h="3960" extrusionOk="0">
                  <a:moveTo>
                    <a:pt x="3329" y="1"/>
                  </a:moveTo>
                  <a:lnTo>
                    <a:pt x="3211" y="20"/>
                  </a:lnTo>
                  <a:lnTo>
                    <a:pt x="3093" y="60"/>
                  </a:lnTo>
                  <a:lnTo>
                    <a:pt x="2994" y="99"/>
                  </a:lnTo>
                  <a:lnTo>
                    <a:pt x="178" y="1734"/>
                  </a:lnTo>
                  <a:lnTo>
                    <a:pt x="99" y="1793"/>
                  </a:lnTo>
                  <a:lnTo>
                    <a:pt x="40" y="1852"/>
                  </a:lnTo>
                  <a:lnTo>
                    <a:pt x="20" y="1911"/>
                  </a:lnTo>
                  <a:lnTo>
                    <a:pt x="0" y="1990"/>
                  </a:lnTo>
                  <a:lnTo>
                    <a:pt x="0" y="2049"/>
                  </a:lnTo>
                  <a:lnTo>
                    <a:pt x="40" y="2108"/>
                  </a:lnTo>
                  <a:lnTo>
                    <a:pt x="99" y="2187"/>
                  </a:lnTo>
                  <a:lnTo>
                    <a:pt x="178" y="2226"/>
                  </a:lnTo>
                  <a:lnTo>
                    <a:pt x="2975" y="3861"/>
                  </a:lnTo>
                  <a:lnTo>
                    <a:pt x="3073" y="3901"/>
                  </a:lnTo>
                  <a:lnTo>
                    <a:pt x="3191" y="3940"/>
                  </a:lnTo>
                  <a:lnTo>
                    <a:pt x="3290" y="3960"/>
                  </a:lnTo>
                  <a:lnTo>
                    <a:pt x="3526" y="3960"/>
                  </a:lnTo>
                  <a:lnTo>
                    <a:pt x="3645" y="3940"/>
                  </a:lnTo>
                  <a:lnTo>
                    <a:pt x="3763" y="3901"/>
                  </a:lnTo>
                  <a:lnTo>
                    <a:pt x="3841" y="3861"/>
                  </a:lnTo>
                  <a:lnTo>
                    <a:pt x="6658" y="2226"/>
                  </a:lnTo>
                  <a:lnTo>
                    <a:pt x="6757" y="2167"/>
                  </a:lnTo>
                  <a:lnTo>
                    <a:pt x="6796" y="2108"/>
                  </a:lnTo>
                  <a:lnTo>
                    <a:pt x="6836" y="2049"/>
                  </a:lnTo>
                  <a:lnTo>
                    <a:pt x="6855" y="1970"/>
                  </a:lnTo>
                  <a:lnTo>
                    <a:pt x="6836" y="1911"/>
                  </a:lnTo>
                  <a:lnTo>
                    <a:pt x="6796" y="1852"/>
                  </a:lnTo>
                  <a:lnTo>
                    <a:pt x="6757" y="1793"/>
                  </a:lnTo>
                  <a:lnTo>
                    <a:pt x="6678" y="1734"/>
                  </a:lnTo>
                  <a:lnTo>
                    <a:pt x="3881" y="99"/>
                  </a:lnTo>
                  <a:lnTo>
                    <a:pt x="3782" y="60"/>
                  </a:lnTo>
                  <a:lnTo>
                    <a:pt x="3664" y="20"/>
                  </a:lnTo>
                  <a:lnTo>
                    <a:pt x="354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40;p56">
              <a:extLst>
                <a:ext uri="{FF2B5EF4-FFF2-40B4-BE49-F238E27FC236}">
                  <a16:creationId xmlns:a16="http://schemas.microsoft.com/office/drawing/2014/main" id="{F881B68C-13AD-4FD6-AD70-C7BD5F78C8A5}"/>
                </a:ext>
              </a:extLst>
            </p:cNvPr>
            <p:cNvSpPr/>
            <p:nvPr/>
          </p:nvSpPr>
          <p:spPr>
            <a:xfrm>
              <a:off x="4436875" y="3092875"/>
              <a:ext cx="70925" cy="41900"/>
            </a:xfrm>
            <a:custGeom>
              <a:avLst/>
              <a:gdLst/>
              <a:ahLst/>
              <a:cxnLst/>
              <a:rect l="l" t="t" r="r" b="b"/>
              <a:pathLst>
                <a:path w="2837" h="1676" extrusionOk="0">
                  <a:moveTo>
                    <a:pt x="40" y="1636"/>
                  </a:moveTo>
                  <a:lnTo>
                    <a:pt x="40" y="1636"/>
                  </a:lnTo>
                  <a:lnTo>
                    <a:pt x="0" y="1675"/>
                  </a:lnTo>
                  <a:lnTo>
                    <a:pt x="0" y="1675"/>
                  </a:lnTo>
                  <a:lnTo>
                    <a:pt x="40" y="1636"/>
                  </a:lnTo>
                  <a:lnTo>
                    <a:pt x="2837" y="1"/>
                  </a:lnTo>
                  <a:lnTo>
                    <a:pt x="40" y="1636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41;p56">
              <a:extLst>
                <a:ext uri="{FF2B5EF4-FFF2-40B4-BE49-F238E27FC236}">
                  <a16:creationId xmlns:a16="http://schemas.microsoft.com/office/drawing/2014/main" id="{2D45556B-3F7C-46F6-BAA8-01FF2073B85D}"/>
                </a:ext>
              </a:extLst>
            </p:cNvPr>
            <p:cNvSpPr/>
            <p:nvPr/>
          </p:nvSpPr>
          <p:spPr>
            <a:xfrm>
              <a:off x="4513200" y="3090425"/>
              <a:ext cx="86700" cy="43350"/>
            </a:xfrm>
            <a:custGeom>
              <a:avLst/>
              <a:gdLst/>
              <a:ahLst/>
              <a:cxnLst/>
              <a:rect l="l" t="t" r="r" b="b"/>
              <a:pathLst>
                <a:path w="3468" h="1734" extrusionOk="0">
                  <a:moveTo>
                    <a:pt x="670" y="99"/>
                  </a:moveTo>
                  <a:lnTo>
                    <a:pt x="670" y="99"/>
                  </a:lnTo>
                  <a:lnTo>
                    <a:pt x="513" y="40"/>
                  </a:lnTo>
                  <a:lnTo>
                    <a:pt x="355" y="0"/>
                  </a:lnTo>
                  <a:lnTo>
                    <a:pt x="178" y="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78" y="0"/>
                  </a:lnTo>
                  <a:lnTo>
                    <a:pt x="355" y="0"/>
                  </a:lnTo>
                  <a:lnTo>
                    <a:pt x="513" y="40"/>
                  </a:lnTo>
                  <a:lnTo>
                    <a:pt x="670" y="99"/>
                  </a:lnTo>
                  <a:lnTo>
                    <a:pt x="3467" y="1734"/>
                  </a:lnTo>
                  <a:lnTo>
                    <a:pt x="670" y="99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42;p56">
              <a:extLst>
                <a:ext uri="{FF2B5EF4-FFF2-40B4-BE49-F238E27FC236}">
                  <a16:creationId xmlns:a16="http://schemas.microsoft.com/office/drawing/2014/main" id="{C2FC04D3-695C-4A51-A373-E1AC31704968}"/>
                </a:ext>
              </a:extLst>
            </p:cNvPr>
            <p:cNvSpPr/>
            <p:nvPr/>
          </p:nvSpPr>
          <p:spPr>
            <a:xfrm>
              <a:off x="4433925" y="3136700"/>
              <a:ext cx="500" cy="1025"/>
            </a:xfrm>
            <a:custGeom>
              <a:avLst/>
              <a:gdLst/>
              <a:ahLst/>
              <a:cxnLst/>
              <a:rect l="l" t="t" r="r" b="b"/>
              <a:pathLst>
                <a:path w="20" h="41" extrusionOk="0">
                  <a:moveTo>
                    <a:pt x="0" y="40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2B56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43;p56">
              <a:extLst>
                <a:ext uri="{FF2B5EF4-FFF2-40B4-BE49-F238E27FC236}">
                  <a16:creationId xmlns:a16="http://schemas.microsoft.com/office/drawing/2014/main" id="{213D37CD-B66F-41E0-8D7F-3EC3DCF30144}"/>
                </a:ext>
              </a:extLst>
            </p:cNvPr>
            <p:cNvSpPr/>
            <p:nvPr/>
          </p:nvSpPr>
          <p:spPr>
            <a:xfrm>
              <a:off x="4432925" y="3090425"/>
              <a:ext cx="171400" cy="99000"/>
            </a:xfrm>
            <a:custGeom>
              <a:avLst/>
              <a:gdLst/>
              <a:ahLst/>
              <a:cxnLst/>
              <a:rect l="l" t="t" r="r" b="b"/>
              <a:pathLst>
                <a:path w="6856" h="3960" extrusionOk="0">
                  <a:moveTo>
                    <a:pt x="3389" y="0"/>
                  </a:moveTo>
                  <a:lnTo>
                    <a:pt x="3212" y="20"/>
                  </a:lnTo>
                  <a:lnTo>
                    <a:pt x="3093" y="59"/>
                  </a:lnTo>
                  <a:lnTo>
                    <a:pt x="2995" y="99"/>
                  </a:lnTo>
                  <a:lnTo>
                    <a:pt x="198" y="1734"/>
                  </a:lnTo>
                  <a:lnTo>
                    <a:pt x="119" y="1793"/>
                  </a:lnTo>
                  <a:lnTo>
                    <a:pt x="60" y="1852"/>
                  </a:lnTo>
                  <a:lnTo>
                    <a:pt x="40" y="1891"/>
                  </a:lnTo>
                  <a:lnTo>
                    <a:pt x="20" y="1931"/>
                  </a:lnTo>
                  <a:lnTo>
                    <a:pt x="1" y="1990"/>
                  </a:lnTo>
                  <a:lnTo>
                    <a:pt x="20" y="2049"/>
                  </a:lnTo>
                  <a:lnTo>
                    <a:pt x="60" y="2128"/>
                  </a:lnTo>
                  <a:lnTo>
                    <a:pt x="119" y="2187"/>
                  </a:lnTo>
                  <a:lnTo>
                    <a:pt x="198" y="2246"/>
                  </a:lnTo>
                  <a:lnTo>
                    <a:pt x="2995" y="3861"/>
                  </a:lnTo>
                  <a:lnTo>
                    <a:pt x="3093" y="3901"/>
                  </a:lnTo>
                  <a:lnTo>
                    <a:pt x="3192" y="3940"/>
                  </a:lnTo>
                  <a:lnTo>
                    <a:pt x="3310" y="3960"/>
                  </a:lnTo>
                  <a:lnTo>
                    <a:pt x="3546" y="3960"/>
                  </a:lnTo>
                  <a:lnTo>
                    <a:pt x="3665" y="3940"/>
                  </a:lnTo>
                  <a:lnTo>
                    <a:pt x="3763" y="3901"/>
                  </a:lnTo>
                  <a:lnTo>
                    <a:pt x="3862" y="3861"/>
                  </a:lnTo>
                  <a:lnTo>
                    <a:pt x="6678" y="2226"/>
                  </a:lnTo>
                  <a:lnTo>
                    <a:pt x="6757" y="2187"/>
                  </a:lnTo>
                  <a:lnTo>
                    <a:pt x="6816" y="2108"/>
                  </a:lnTo>
                  <a:lnTo>
                    <a:pt x="6856" y="2049"/>
                  </a:lnTo>
                  <a:lnTo>
                    <a:pt x="6856" y="1990"/>
                  </a:lnTo>
                  <a:lnTo>
                    <a:pt x="6856" y="1911"/>
                  </a:lnTo>
                  <a:lnTo>
                    <a:pt x="6816" y="1852"/>
                  </a:lnTo>
                  <a:lnTo>
                    <a:pt x="6757" y="1793"/>
                  </a:lnTo>
                  <a:lnTo>
                    <a:pt x="6678" y="1734"/>
                  </a:lnTo>
                  <a:lnTo>
                    <a:pt x="3881" y="99"/>
                  </a:lnTo>
                  <a:lnTo>
                    <a:pt x="3724" y="40"/>
                  </a:lnTo>
                  <a:lnTo>
                    <a:pt x="356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44;p56">
              <a:extLst>
                <a:ext uri="{FF2B5EF4-FFF2-40B4-BE49-F238E27FC236}">
                  <a16:creationId xmlns:a16="http://schemas.microsoft.com/office/drawing/2014/main" id="{180E27F8-2D52-4B1D-9B45-D774A288BFC6}"/>
                </a:ext>
              </a:extLst>
            </p:cNvPr>
            <p:cNvSpPr/>
            <p:nvPr/>
          </p:nvSpPr>
          <p:spPr>
            <a:xfrm>
              <a:off x="3981350" y="2616175"/>
              <a:ext cx="1065700" cy="617075"/>
            </a:xfrm>
            <a:custGeom>
              <a:avLst/>
              <a:gdLst/>
              <a:ahLst/>
              <a:cxnLst/>
              <a:rect l="l" t="t" r="r" b="b"/>
              <a:pathLst>
                <a:path w="42628" h="24683" extrusionOk="0">
                  <a:moveTo>
                    <a:pt x="27283" y="5516"/>
                  </a:moveTo>
                  <a:lnTo>
                    <a:pt x="27420" y="5536"/>
                  </a:lnTo>
                  <a:lnTo>
                    <a:pt x="27578" y="5556"/>
                  </a:lnTo>
                  <a:lnTo>
                    <a:pt x="27716" y="5595"/>
                  </a:lnTo>
                  <a:lnTo>
                    <a:pt x="27834" y="5654"/>
                  </a:lnTo>
                  <a:lnTo>
                    <a:pt x="33409" y="8904"/>
                  </a:lnTo>
                  <a:lnTo>
                    <a:pt x="33527" y="8964"/>
                  </a:lnTo>
                  <a:lnTo>
                    <a:pt x="33586" y="9042"/>
                  </a:lnTo>
                  <a:lnTo>
                    <a:pt x="33606" y="9101"/>
                  </a:lnTo>
                  <a:lnTo>
                    <a:pt x="33645" y="9161"/>
                  </a:lnTo>
                  <a:lnTo>
                    <a:pt x="33645" y="9220"/>
                  </a:lnTo>
                  <a:lnTo>
                    <a:pt x="33645" y="9298"/>
                  </a:lnTo>
                  <a:lnTo>
                    <a:pt x="33586" y="9397"/>
                  </a:lnTo>
                  <a:lnTo>
                    <a:pt x="33527" y="9476"/>
                  </a:lnTo>
                  <a:lnTo>
                    <a:pt x="33409" y="9535"/>
                  </a:lnTo>
                  <a:lnTo>
                    <a:pt x="30434" y="11268"/>
                  </a:lnTo>
                  <a:lnTo>
                    <a:pt x="30316" y="11327"/>
                  </a:lnTo>
                  <a:lnTo>
                    <a:pt x="30178" y="11367"/>
                  </a:lnTo>
                  <a:lnTo>
                    <a:pt x="30021" y="11386"/>
                  </a:lnTo>
                  <a:lnTo>
                    <a:pt x="29883" y="11406"/>
                  </a:lnTo>
                  <a:lnTo>
                    <a:pt x="29725" y="11386"/>
                  </a:lnTo>
                  <a:lnTo>
                    <a:pt x="29587" y="11367"/>
                  </a:lnTo>
                  <a:lnTo>
                    <a:pt x="29449" y="11327"/>
                  </a:lnTo>
                  <a:lnTo>
                    <a:pt x="29331" y="11268"/>
                  </a:lnTo>
                  <a:lnTo>
                    <a:pt x="23737" y="8018"/>
                  </a:lnTo>
                  <a:lnTo>
                    <a:pt x="23638" y="7959"/>
                  </a:lnTo>
                  <a:lnTo>
                    <a:pt x="23560" y="7880"/>
                  </a:lnTo>
                  <a:lnTo>
                    <a:pt x="23520" y="7782"/>
                  </a:lnTo>
                  <a:lnTo>
                    <a:pt x="23500" y="7703"/>
                  </a:lnTo>
                  <a:lnTo>
                    <a:pt x="23520" y="7604"/>
                  </a:lnTo>
                  <a:lnTo>
                    <a:pt x="23560" y="7526"/>
                  </a:lnTo>
                  <a:lnTo>
                    <a:pt x="23638" y="7447"/>
                  </a:lnTo>
                  <a:lnTo>
                    <a:pt x="23737" y="7388"/>
                  </a:lnTo>
                  <a:lnTo>
                    <a:pt x="26711" y="5654"/>
                  </a:lnTo>
                  <a:lnTo>
                    <a:pt x="26849" y="5595"/>
                  </a:lnTo>
                  <a:lnTo>
                    <a:pt x="26987" y="5556"/>
                  </a:lnTo>
                  <a:lnTo>
                    <a:pt x="27125" y="5536"/>
                  </a:lnTo>
                  <a:lnTo>
                    <a:pt x="27283" y="5516"/>
                  </a:lnTo>
                  <a:close/>
                  <a:moveTo>
                    <a:pt x="22043" y="8412"/>
                  </a:moveTo>
                  <a:lnTo>
                    <a:pt x="22161" y="8432"/>
                  </a:lnTo>
                  <a:lnTo>
                    <a:pt x="22279" y="8451"/>
                  </a:lnTo>
                  <a:lnTo>
                    <a:pt x="22378" y="8471"/>
                  </a:lnTo>
                  <a:lnTo>
                    <a:pt x="22476" y="8530"/>
                  </a:lnTo>
                  <a:lnTo>
                    <a:pt x="25273" y="10145"/>
                  </a:lnTo>
                  <a:lnTo>
                    <a:pt x="25352" y="10205"/>
                  </a:lnTo>
                  <a:lnTo>
                    <a:pt x="25411" y="10264"/>
                  </a:lnTo>
                  <a:lnTo>
                    <a:pt x="25431" y="10303"/>
                  </a:lnTo>
                  <a:lnTo>
                    <a:pt x="25451" y="10362"/>
                  </a:lnTo>
                  <a:lnTo>
                    <a:pt x="25451" y="10402"/>
                  </a:lnTo>
                  <a:lnTo>
                    <a:pt x="25451" y="10461"/>
                  </a:lnTo>
                  <a:lnTo>
                    <a:pt x="25411" y="10539"/>
                  </a:lnTo>
                  <a:lnTo>
                    <a:pt x="25352" y="10599"/>
                  </a:lnTo>
                  <a:lnTo>
                    <a:pt x="25273" y="10658"/>
                  </a:lnTo>
                  <a:lnTo>
                    <a:pt x="22456" y="12293"/>
                  </a:lnTo>
                  <a:lnTo>
                    <a:pt x="22358" y="12332"/>
                  </a:lnTo>
                  <a:lnTo>
                    <a:pt x="22240" y="12352"/>
                  </a:lnTo>
                  <a:lnTo>
                    <a:pt x="22141" y="12371"/>
                  </a:lnTo>
                  <a:lnTo>
                    <a:pt x="22023" y="12391"/>
                  </a:lnTo>
                  <a:lnTo>
                    <a:pt x="21905" y="12371"/>
                  </a:lnTo>
                  <a:lnTo>
                    <a:pt x="21787" y="12352"/>
                  </a:lnTo>
                  <a:lnTo>
                    <a:pt x="21688" y="12332"/>
                  </a:lnTo>
                  <a:lnTo>
                    <a:pt x="21590" y="12273"/>
                  </a:lnTo>
                  <a:lnTo>
                    <a:pt x="18793" y="10658"/>
                  </a:lnTo>
                  <a:lnTo>
                    <a:pt x="18773" y="10638"/>
                  </a:lnTo>
                  <a:lnTo>
                    <a:pt x="18694" y="10599"/>
                  </a:lnTo>
                  <a:lnTo>
                    <a:pt x="18655" y="10539"/>
                  </a:lnTo>
                  <a:lnTo>
                    <a:pt x="18635" y="10500"/>
                  </a:lnTo>
                  <a:lnTo>
                    <a:pt x="18615" y="10441"/>
                  </a:lnTo>
                  <a:lnTo>
                    <a:pt x="18615" y="10402"/>
                  </a:lnTo>
                  <a:lnTo>
                    <a:pt x="18615" y="10342"/>
                  </a:lnTo>
                  <a:lnTo>
                    <a:pt x="18655" y="10264"/>
                  </a:lnTo>
                  <a:lnTo>
                    <a:pt x="18714" y="10205"/>
                  </a:lnTo>
                  <a:lnTo>
                    <a:pt x="18793" y="10145"/>
                  </a:lnTo>
                  <a:lnTo>
                    <a:pt x="20112" y="9377"/>
                  </a:lnTo>
                  <a:lnTo>
                    <a:pt x="21609" y="8511"/>
                  </a:lnTo>
                  <a:lnTo>
                    <a:pt x="21708" y="8471"/>
                  </a:lnTo>
                  <a:lnTo>
                    <a:pt x="21806" y="8451"/>
                  </a:lnTo>
                  <a:lnTo>
                    <a:pt x="21925" y="8432"/>
                  </a:lnTo>
                  <a:lnTo>
                    <a:pt x="22043" y="8412"/>
                  </a:lnTo>
                  <a:close/>
                  <a:moveTo>
                    <a:pt x="19896" y="1183"/>
                  </a:moveTo>
                  <a:lnTo>
                    <a:pt x="20132" y="1202"/>
                  </a:lnTo>
                  <a:lnTo>
                    <a:pt x="20349" y="1242"/>
                  </a:lnTo>
                  <a:lnTo>
                    <a:pt x="20526" y="1301"/>
                  </a:lnTo>
                  <a:lnTo>
                    <a:pt x="20703" y="1380"/>
                  </a:lnTo>
                  <a:lnTo>
                    <a:pt x="20802" y="1419"/>
                  </a:lnTo>
                  <a:lnTo>
                    <a:pt x="20881" y="1459"/>
                  </a:lnTo>
                  <a:lnTo>
                    <a:pt x="24249" y="3409"/>
                  </a:lnTo>
                  <a:lnTo>
                    <a:pt x="24367" y="3487"/>
                  </a:lnTo>
                  <a:lnTo>
                    <a:pt x="24466" y="3566"/>
                  </a:lnTo>
                  <a:lnTo>
                    <a:pt x="24505" y="3625"/>
                  </a:lnTo>
                  <a:lnTo>
                    <a:pt x="24604" y="3724"/>
                  </a:lnTo>
                  <a:lnTo>
                    <a:pt x="24643" y="3783"/>
                  </a:lnTo>
                  <a:lnTo>
                    <a:pt x="24682" y="3881"/>
                  </a:lnTo>
                  <a:lnTo>
                    <a:pt x="24702" y="3980"/>
                  </a:lnTo>
                  <a:lnTo>
                    <a:pt x="24722" y="4059"/>
                  </a:lnTo>
                  <a:lnTo>
                    <a:pt x="24722" y="4078"/>
                  </a:lnTo>
                  <a:lnTo>
                    <a:pt x="24702" y="4177"/>
                  </a:lnTo>
                  <a:lnTo>
                    <a:pt x="24682" y="4236"/>
                  </a:lnTo>
                  <a:lnTo>
                    <a:pt x="24682" y="4256"/>
                  </a:lnTo>
                  <a:lnTo>
                    <a:pt x="24643" y="4334"/>
                  </a:lnTo>
                  <a:lnTo>
                    <a:pt x="24604" y="4413"/>
                  </a:lnTo>
                  <a:lnTo>
                    <a:pt x="24525" y="4492"/>
                  </a:lnTo>
                  <a:lnTo>
                    <a:pt x="24446" y="4571"/>
                  </a:lnTo>
                  <a:lnTo>
                    <a:pt x="24347" y="4650"/>
                  </a:lnTo>
                  <a:lnTo>
                    <a:pt x="24249" y="4728"/>
                  </a:lnTo>
                  <a:lnTo>
                    <a:pt x="8156" y="14026"/>
                  </a:lnTo>
                  <a:lnTo>
                    <a:pt x="7899" y="14144"/>
                  </a:lnTo>
                  <a:lnTo>
                    <a:pt x="7624" y="14243"/>
                  </a:lnTo>
                  <a:lnTo>
                    <a:pt x="7328" y="14282"/>
                  </a:lnTo>
                  <a:lnTo>
                    <a:pt x="7013" y="14302"/>
                  </a:lnTo>
                  <a:lnTo>
                    <a:pt x="6718" y="14282"/>
                  </a:lnTo>
                  <a:lnTo>
                    <a:pt x="6422" y="14243"/>
                  </a:lnTo>
                  <a:lnTo>
                    <a:pt x="6127" y="14144"/>
                  </a:lnTo>
                  <a:lnTo>
                    <a:pt x="5890" y="14026"/>
                  </a:lnTo>
                  <a:lnTo>
                    <a:pt x="2502" y="12076"/>
                  </a:lnTo>
                  <a:lnTo>
                    <a:pt x="2364" y="11977"/>
                  </a:lnTo>
                  <a:lnTo>
                    <a:pt x="2266" y="11879"/>
                  </a:lnTo>
                  <a:lnTo>
                    <a:pt x="2167" y="11780"/>
                  </a:lnTo>
                  <a:lnTo>
                    <a:pt x="2108" y="11682"/>
                  </a:lnTo>
                  <a:lnTo>
                    <a:pt x="2069" y="11564"/>
                  </a:lnTo>
                  <a:lnTo>
                    <a:pt x="2049" y="11465"/>
                  </a:lnTo>
                  <a:lnTo>
                    <a:pt x="2049" y="11347"/>
                  </a:lnTo>
                  <a:lnTo>
                    <a:pt x="2069" y="11229"/>
                  </a:lnTo>
                  <a:lnTo>
                    <a:pt x="2128" y="11130"/>
                  </a:lnTo>
                  <a:lnTo>
                    <a:pt x="2148" y="11071"/>
                  </a:lnTo>
                  <a:lnTo>
                    <a:pt x="2266" y="10953"/>
                  </a:lnTo>
                  <a:lnTo>
                    <a:pt x="2305" y="10894"/>
                  </a:lnTo>
                  <a:lnTo>
                    <a:pt x="2404" y="10835"/>
                  </a:lnTo>
                  <a:lnTo>
                    <a:pt x="2502" y="10756"/>
                  </a:lnTo>
                  <a:lnTo>
                    <a:pt x="18615" y="1459"/>
                  </a:lnTo>
                  <a:lnTo>
                    <a:pt x="18793" y="1360"/>
                  </a:lnTo>
                  <a:lnTo>
                    <a:pt x="18990" y="1281"/>
                  </a:lnTo>
                  <a:lnTo>
                    <a:pt x="19206" y="1222"/>
                  </a:lnTo>
                  <a:lnTo>
                    <a:pt x="19443" y="1202"/>
                  </a:lnTo>
                  <a:lnTo>
                    <a:pt x="19679" y="1183"/>
                  </a:lnTo>
                  <a:close/>
                  <a:moveTo>
                    <a:pt x="34413" y="9633"/>
                  </a:moveTo>
                  <a:lnTo>
                    <a:pt x="34531" y="9653"/>
                  </a:lnTo>
                  <a:lnTo>
                    <a:pt x="34669" y="9673"/>
                  </a:lnTo>
                  <a:lnTo>
                    <a:pt x="34788" y="9712"/>
                  </a:lnTo>
                  <a:lnTo>
                    <a:pt x="34906" y="9751"/>
                  </a:lnTo>
                  <a:lnTo>
                    <a:pt x="39161" y="12233"/>
                  </a:lnTo>
                  <a:lnTo>
                    <a:pt x="39259" y="12293"/>
                  </a:lnTo>
                  <a:lnTo>
                    <a:pt x="39318" y="12371"/>
                  </a:lnTo>
                  <a:lnTo>
                    <a:pt x="39358" y="12450"/>
                  </a:lnTo>
                  <a:lnTo>
                    <a:pt x="39377" y="12509"/>
                  </a:lnTo>
                  <a:lnTo>
                    <a:pt x="39358" y="12588"/>
                  </a:lnTo>
                  <a:lnTo>
                    <a:pt x="39318" y="12667"/>
                  </a:lnTo>
                  <a:lnTo>
                    <a:pt x="39259" y="12746"/>
                  </a:lnTo>
                  <a:lnTo>
                    <a:pt x="39161" y="12805"/>
                  </a:lnTo>
                  <a:lnTo>
                    <a:pt x="36048" y="14597"/>
                  </a:lnTo>
                  <a:lnTo>
                    <a:pt x="35891" y="14676"/>
                  </a:lnTo>
                  <a:lnTo>
                    <a:pt x="35694" y="14715"/>
                  </a:lnTo>
                  <a:lnTo>
                    <a:pt x="35497" y="14715"/>
                  </a:lnTo>
                  <a:lnTo>
                    <a:pt x="35300" y="14696"/>
                  </a:lnTo>
                  <a:lnTo>
                    <a:pt x="35181" y="14656"/>
                  </a:lnTo>
                  <a:lnTo>
                    <a:pt x="35063" y="14597"/>
                  </a:lnTo>
                  <a:lnTo>
                    <a:pt x="30808" y="12115"/>
                  </a:lnTo>
                  <a:lnTo>
                    <a:pt x="30710" y="12056"/>
                  </a:lnTo>
                  <a:lnTo>
                    <a:pt x="30651" y="11997"/>
                  </a:lnTo>
                  <a:lnTo>
                    <a:pt x="30612" y="11918"/>
                  </a:lnTo>
                  <a:lnTo>
                    <a:pt x="30612" y="11840"/>
                  </a:lnTo>
                  <a:lnTo>
                    <a:pt x="30612" y="11761"/>
                  </a:lnTo>
                  <a:lnTo>
                    <a:pt x="30651" y="11682"/>
                  </a:lnTo>
                  <a:lnTo>
                    <a:pt x="30710" y="11623"/>
                  </a:lnTo>
                  <a:lnTo>
                    <a:pt x="30808" y="11544"/>
                  </a:lnTo>
                  <a:lnTo>
                    <a:pt x="33921" y="9751"/>
                  </a:lnTo>
                  <a:lnTo>
                    <a:pt x="34019" y="9712"/>
                  </a:lnTo>
                  <a:lnTo>
                    <a:pt x="34137" y="9673"/>
                  </a:lnTo>
                  <a:lnTo>
                    <a:pt x="34275" y="9653"/>
                  </a:lnTo>
                  <a:lnTo>
                    <a:pt x="34413" y="9633"/>
                  </a:lnTo>
                  <a:close/>
                  <a:moveTo>
                    <a:pt x="26514" y="10992"/>
                  </a:moveTo>
                  <a:lnTo>
                    <a:pt x="26692" y="11012"/>
                  </a:lnTo>
                  <a:lnTo>
                    <a:pt x="26810" y="11052"/>
                  </a:lnTo>
                  <a:lnTo>
                    <a:pt x="26889" y="11091"/>
                  </a:lnTo>
                  <a:lnTo>
                    <a:pt x="29705" y="12706"/>
                  </a:lnTo>
                  <a:lnTo>
                    <a:pt x="29784" y="12765"/>
                  </a:lnTo>
                  <a:lnTo>
                    <a:pt x="29843" y="12824"/>
                  </a:lnTo>
                  <a:lnTo>
                    <a:pt x="29863" y="12903"/>
                  </a:lnTo>
                  <a:lnTo>
                    <a:pt x="29883" y="12962"/>
                  </a:lnTo>
                  <a:lnTo>
                    <a:pt x="29863" y="13041"/>
                  </a:lnTo>
                  <a:lnTo>
                    <a:pt x="29824" y="13100"/>
                  </a:lnTo>
                  <a:lnTo>
                    <a:pt x="29764" y="13159"/>
                  </a:lnTo>
                  <a:lnTo>
                    <a:pt x="29686" y="13218"/>
                  </a:lnTo>
                  <a:lnTo>
                    <a:pt x="26889" y="14853"/>
                  </a:lnTo>
                  <a:lnTo>
                    <a:pt x="26790" y="14893"/>
                  </a:lnTo>
                  <a:lnTo>
                    <a:pt x="26672" y="14932"/>
                  </a:lnTo>
                  <a:lnTo>
                    <a:pt x="26554" y="14952"/>
                  </a:lnTo>
                  <a:lnTo>
                    <a:pt x="26317" y="14952"/>
                  </a:lnTo>
                  <a:lnTo>
                    <a:pt x="26219" y="14932"/>
                  </a:lnTo>
                  <a:lnTo>
                    <a:pt x="26101" y="14893"/>
                  </a:lnTo>
                  <a:lnTo>
                    <a:pt x="26002" y="14853"/>
                  </a:lnTo>
                  <a:lnTo>
                    <a:pt x="23205" y="13218"/>
                  </a:lnTo>
                  <a:lnTo>
                    <a:pt x="23126" y="13159"/>
                  </a:lnTo>
                  <a:lnTo>
                    <a:pt x="23067" y="13100"/>
                  </a:lnTo>
                  <a:lnTo>
                    <a:pt x="23047" y="13041"/>
                  </a:lnTo>
                  <a:lnTo>
                    <a:pt x="23028" y="12962"/>
                  </a:lnTo>
                  <a:lnTo>
                    <a:pt x="23047" y="12903"/>
                  </a:lnTo>
                  <a:lnTo>
                    <a:pt x="23067" y="12824"/>
                  </a:lnTo>
                  <a:lnTo>
                    <a:pt x="23126" y="12765"/>
                  </a:lnTo>
                  <a:lnTo>
                    <a:pt x="23205" y="12706"/>
                  </a:lnTo>
                  <a:lnTo>
                    <a:pt x="26022" y="11091"/>
                  </a:lnTo>
                  <a:lnTo>
                    <a:pt x="26179" y="11032"/>
                  </a:lnTo>
                  <a:lnTo>
                    <a:pt x="26337" y="10992"/>
                  </a:lnTo>
                  <a:close/>
                  <a:moveTo>
                    <a:pt x="17414" y="11130"/>
                  </a:moveTo>
                  <a:lnTo>
                    <a:pt x="17591" y="11150"/>
                  </a:lnTo>
                  <a:lnTo>
                    <a:pt x="17689" y="11189"/>
                  </a:lnTo>
                  <a:lnTo>
                    <a:pt x="17788" y="11229"/>
                  </a:lnTo>
                  <a:lnTo>
                    <a:pt x="20585" y="12864"/>
                  </a:lnTo>
                  <a:lnTo>
                    <a:pt x="20664" y="12923"/>
                  </a:lnTo>
                  <a:lnTo>
                    <a:pt x="20723" y="12982"/>
                  </a:lnTo>
                  <a:lnTo>
                    <a:pt x="20762" y="13041"/>
                  </a:lnTo>
                  <a:lnTo>
                    <a:pt x="20762" y="13120"/>
                  </a:lnTo>
                  <a:lnTo>
                    <a:pt x="20762" y="13179"/>
                  </a:lnTo>
                  <a:lnTo>
                    <a:pt x="20723" y="13238"/>
                  </a:lnTo>
                  <a:lnTo>
                    <a:pt x="20664" y="13317"/>
                  </a:lnTo>
                  <a:lnTo>
                    <a:pt x="20585" y="13356"/>
                  </a:lnTo>
                  <a:lnTo>
                    <a:pt x="17768" y="14991"/>
                  </a:lnTo>
                  <a:lnTo>
                    <a:pt x="17670" y="15031"/>
                  </a:lnTo>
                  <a:lnTo>
                    <a:pt x="17571" y="15070"/>
                  </a:lnTo>
                  <a:lnTo>
                    <a:pt x="17453" y="15090"/>
                  </a:lnTo>
                  <a:lnTo>
                    <a:pt x="17217" y="15090"/>
                  </a:lnTo>
                  <a:lnTo>
                    <a:pt x="17099" y="15070"/>
                  </a:lnTo>
                  <a:lnTo>
                    <a:pt x="17000" y="15031"/>
                  </a:lnTo>
                  <a:lnTo>
                    <a:pt x="16902" y="14991"/>
                  </a:lnTo>
                  <a:lnTo>
                    <a:pt x="14104" y="13376"/>
                  </a:lnTo>
                  <a:lnTo>
                    <a:pt x="14026" y="13317"/>
                  </a:lnTo>
                  <a:lnTo>
                    <a:pt x="13967" y="13258"/>
                  </a:lnTo>
                  <a:lnTo>
                    <a:pt x="13927" y="13179"/>
                  </a:lnTo>
                  <a:lnTo>
                    <a:pt x="13927" y="13120"/>
                  </a:lnTo>
                  <a:lnTo>
                    <a:pt x="13927" y="13041"/>
                  </a:lnTo>
                  <a:lnTo>
                    <a:pt x="13967" y="12982"/>
                  </a:lnTo>
                  <a:lnTo>
                    <a:pt x="14026" y="12923"/>
                  </a:lnTo>
                  <a:lnTo>
                    <a:pt x="14104" y="12864"/>
                  </a:lnTo>
                  <a:lnTo>
                    <a:pt x="16921" y="11229"/>
                  </a:lnTo>
                  <a:lnTo>
                    <a:pt x="17059" y="11170"/>
                  </a:lnTo>
                  <a:lnTo>
                    <a:pt x="17236" y="11130"/>
                  </a:lnTo>
                  <a:close/>
                  <a:moveTo>
                    <a:pt x="31005" y="13553"/>
                  </a:moveTo>
                  <a:lnTo>
                    <a:pt x="31124" y="13573"/>
                  </a:lnTo>
                  <a:lnTo>
                    <a:pt x="31222" y="13612"/>
                  </a:lnTo>
                  <a:lnTo>
                    <a:pt x="31321" y="13652"/>
                  </a:lnTo>
                  <a:lnTo>
                    <a:pt x="34118" y="15287"/>
                  </a:lnTo>
                  <a:lnTo>
                    <a:pt x="34197" y="15326"/>
                  </a:lnTo>
                  <a:lnTo>
                    <a:pt x="34256" y="15405"/>
                  </a:lnTo>
                  <a:lnTo>
                    <a:pt x="34275" y="15444"/>
                  </a:lnTo>
                  <a:lnTo>
                    <a:pt x="34295" y="15484"/>
                  </a:lnTo>
                  <a:lnTo>
                    <a:pt x="34295" y="15523"/>
                  </a:lnTo>
                  <a:lnTo>
                    <a:pt x="34295" y="15602"/>
                  </a:lnTo>
                  <a:lnTo>
                    <a:pt x="34256" y="15661"/>
                  </a:lnTo>
                  <a:lnTo>
                    <a:pt x="34197" y="15720"/>
                  </a:lnTo>
                  <a:lnTo>
                    <a:pt x="34118" y="15779"/>
                  </a:lnTo>
                  <a:lnTo>
                    <a:pt x="31301" y="17414"/>
                  </a:lnTo>
                  <a:lnTo>
                    <a:pt x="31202" y="17454"/>
                  </a:lnTo>
                  <a:lnTo>
                    <a:pt x="31104" y="17493"/>
                  </a:lnTo>
                  <a:lnTo>
                    <a:pt x="30986" y="17513"/>
                  </a:lnTo>
                  <a:lnTo>
                    <a:pt x="30749" y="17513"/>
                  </a:lnTo>
                  <a:lnTo>
                    <a:pt x="30631" y="17493"/>
                  </a:lnTo>
                  <a:lnTo>
                    <a:pt x="30533" y="17454"/>
                  </a:lnTo>
                  <a:lnTo>
                    <a:pt x="30434" y="17414"/>
                  </a:lnTo>
                  <a:lnTo>
                    <a:pt x="27637" y="15779"/>
                  </a:lnTo>
                  <a:lnTo>
                    <a:pt x="27558" y="15740"/>
                  </a:lnTo>
                  <a:lnTo>
                    <a:pt x="27499" y="15661"/>
                  </a:lnTo>
                  <a:lnTo>
                    <a:pt x="27460" y="15602"/>
                  </a:lnTo>
                  <a:lnTo>
                    <a:pt x="27440" y="15543"/>
                  </a:lnTo>
                  <a:lnTo>
                    <a:pt x="27460" y="15464"/>
                  </a:lnTo>
                  <a:lnTo>
                    <a:pt x="27499" y="15405"/>
                  </a:lnTo>
                  <a:lnTo>
                    <a:pt x="27558" y="15346"/>
                  </a:lnTo>
                  <a:lnTo>
                    <a:pt x="27637" y="15287"/>
                  </a:lnTo>
                  <a:lnTo>
                    <a:pt x="30434" y="13652"/>
                  </a:lnTo>
                  <a:lnTo>
                    <a:pt x="30533" y="13612"/>
                  </a:lnTo>
                  <a:lnTo>
                    <a:pt x="30651" y="13573"/>
                  </a:lnTo>
                  <a:lnTo>
                    <a:pt x="30769" y="13553"/>
                  </a:lnTo>
                  <a:close/>
                  <a:moveTo>
                    <a:pt x="21826" y="13691"/>
                  </a:moveTo>
                  <a:lnTo>
                    <a:pt x="22003" y="13731"/>
                  </a:lnTo>
                  <a:lnTo>
                    <a:pt x="22102" y="13750"/>
                  </a:lnTo>
                  <a:lnTo>
                    <a:pt x="22200" y="13809"/>
                  </a:lnTo>
                  <a:lnTo>
                    <a:pt x="25017" y="15425"/>
                  </a:lnTo>
                  <a:lnTo>
                    <a:pt x="25096" y="15484"/>
                  </a:lnTo>
                  <a:lnTo>
                    <a:pt x="25135" y="15543"/>
                  </a:lnTo>
                  <a:lnTo>
                    <a:pt x="25175" y="15602"/>
                  </a:lnTo>
                  <a:lnTo>
                    <a:pt x="25194" y="15681"/>
                  </a:lnTo>
                  <a:lnTo>
                    <a:pt x="25175" y="15740"/>
                  </a:lnTo>
                  <a:lnTo>
                    <a:pt x="25135" y="15819"/>
                  </a:lnTo>
                  <a:lnTo>
                    <a:pt x="25096" y="15878"/>
                  </a:lnTo>
                  <a:lnTo>
                    <a:pt x="25017" y="15937"/>
                  </a:lnTo>
                  <a:lnTo>
                    <a:pt x="22200" y="17552"/>
                  </a:lnTo>
                  <a:lnTo>
                    <a:pt x="22043" y="17631"/>
                  </a:lnTo>
                  <a:lnTo>
                    <a:pt x="21865" y="17650"/>
                  </a:lnTo>
                  <a:lnTo>
                    <a:pt x="21688" y="17670"/>
                  </a:lnTo>
                  <a:lnTo>
                    <a:pt x="21531" y="17631"/>
                  </a:lnTo>
                  <a:lnTo>
                    <a:pt x="21412" y="17611"/>
                  </a:lnTo>
                  <a:lnTo>
                    <a:pt x="21314" y="17552"/>
                  </a:lnTo>
                  <a:lnTo>
                    <a:pt x="18517" y="15937"/>
                  </a:lnTo>
                  <a:lnTo>
                    <a:pt x="18438" y="15878"/>
                  </a:lnTo>
                  <a:lnTo>
                    <a:pt x="18379" y="15819"/>
                  </a:lnTo>
                  <a:lnTo>
                    <a:pt x="18359" y="15759"/>
                  </a:lnTo>
                  <a:lnTo>
                    <a:pt x="18359" y="15720"/>
                  </a:lnTo>
                  <a:lnTo>
                    <a:pt x="18340" y="15681"/>
                  </a:lnTo>
                  <a:lnTo>
                    <a:pt x="18359" y="15641"/>
                  </a:lnTo>
                  <a:lnTo>
                    <a:pt x="18379" y="15582"/>
                  </a:lnTo>
                  <a:lnTo>
                    <a:pt x="18379" y="15543"/>
                  </a:lnTo>
                  <a:lnTo>
                    <a:pt x="18438" y="15484"/>
                  </a:lnTo>
                  <a:lnTo>
                    <a:pt x="18517" y="15425"/>
                  </a:lnTo>
                  <a:lnTo>
                    <a:pt x="21334" y="13809"/>
                  </a:lnTo>
                  <a:lnTo>
                    <a:pt x="21491" y="13731"/>
                  </a:lnTo>
                  <a:lnTo>
                    <a:pt x="21649" y="13711"/>
                  </a:lnTo>
                  <a:lnTo>
                    <a:pt x="21826" y="13691"/>
                  </a:lnTo>
                  <a:close/>
                  <a:moveTo>
                    <a:pt x="12785" y="13849"/>
                  </a:moveTo>
                  <a:lnTo>
                    <a:pt x="12903" y="13868"/>
                  </a:lnTo>
                  <a:lnTo>
                    <a:pt x="13001" y="13908"/>
                  </a:lnTo>
                  <a:lnTo>
                    <a:pt x="13100" y="13947"/>
                  </a:lnTo>
                  <a:lnTo>
                    <a:pt x="15897" y="15562"/>
                  </a:lnTo>
                  <a:lnTo>
                    <a:pt x="15976" y="15622"/>
                  </a:lnTo>
                  <a:lnTo>
                    <a:pt x="16035" y="15681"/>
                  </a:lnTo>
                  <a:lnTo>
                    <a:pt x="16074" y="15740"/>
                  </a:lnTo>
                  <a:lnTo>
                    <a:pt x="16074" y="15779"/>
                  </a:lnTo>
                  <a:lnTo>
                    <a:pt x="16074" y="15838"/>
                  </a:lnTo>
                  <a:lnTo>
                    <a:pt x="16074" y="15897"/>
                  </a:lnTo>
                  <a:lnTo>
                    <a:pt x="16055" y="15937"/>
                  </a:lnTo>
                  <a:lnTo>
                    <a:pt x="16015" y="15996"/>
                  </a:lnTo>
                  <a:lnTo>
                    <a:pt x="15897" y="16075"/>
                  </a:lnTo>
                  <a:lnTo>
                    <a:pt x="13080" y="17710"/>
                  </a:lnTo>
                  <a:lnTo>
                    <a:pt x="12982" y="17749"/>
                  </a:lnTo>
                  <a:lnTo>
                    <a:pt x="12883" y="17788"/>
                  </a:lnTo>
                  <a:lnTo>
                    <a:pt x="12765" y="17808"/>
                  </a:lnTo>
                  <a:lnTo>
                    <a:pt x="12529" y="17808"/>
                  </a:lnTo>
                  <a:lnTo>
                    <a:pt x="12410" y="17788"/>
                  </a:lnTo>
                  <a:lnTo>
                    <a:pt x="12312" y="17749"/>
                  </a:lnTo>
                  <a:lnTo>
                    <a:pt x="12213" y="17710"/>
                  </a:lnTo>
                  <a:lnTo>
                    <a:pt x="9416" y="16075"/>
                  </a:lnTo>
                  <a:lnTo>
                    <a:pt x="9337" y="16016"/>
                  </a:lnTo>
                  <a:lnTo>
                    <a:pt x="9278" y="15956"/>
                  </a:lnTo>
                  <a:lnTo>
                    <a:pt x="9239" y="15897"/>
                  </a:lnTo>
                  <a:lnTo>
                    <a:pt x="9239" y="15819"/>
                  </a:lnTo>
                  <a:lnTo>
                    <a:pt x="9239" y="15759"/>
                  </a:lnTo>
                  <a:lnTo>
                    <a:pt x="9278" y="15700"/>
                  </a:lnTo>
                  <a:lnTo>
                    <a:pt x="9337" y="15622"/>
                  </a:lnTo>
                  <a:lnTo>
                    <a:pt x="9416" y="15582"/>
                  </a:lnTo>
                  <a:lnTo>
                    <a:pt x="12233" y="13947"/>
                  </a:lnTo>
                  <a:lnTo>
                    <a:pt x="12332" y="13908"/>
                  </a:lnTo>
                  <a:lnTo>
                    <a:pt x="12430" y="13868"/>
                  </a:lnTo>
                  <a:lnTo>
                    <a:pt x="12548" y="13849"/>
                  </a:lnTo>
                  <a:close/>
                  <a:moveTo>
                    <a:pt x="26199" y="16252"/>
                  </a:moveTo>
                  <a:lnTo>
                    <a:pt x="26317" y="16272"/>
                  </a:lnTo>
                  <a:lnTo>
                    <a:pt x="26416" y="16291"/>
                  </a:lnTo>
                  <a:lnTo>
                    <a:pt x="26534" y="16311"/>
                  </a:lnTo>
                  <a:lnTo>
                    <a:pt x="26632" y="16370"/>
                  </a:lnTo>
                  <a:lnTo>
                    <a:pt x="29430" y="17985"/>
                  </a:lnTo>
                  <a:lnTo>
                    <a:pt x="29508" y="18044"/>
                  </a:lnTo>
                  <a:lnTo>
                    <a:pt x="29567" y="18104"/>
                  </a:lnTo>
                  <a:lnTo>
                    <a:pt x="29587" y="18163"/>
                  </a:lnTo>
                  <a:lnTo>
                    <a:pt x="29607" y="18202"/>
                  </a:lnTo>
                  <a:lnTo>
                    <a:pt x="29607" y="18241"/>
                  </a:lnTo>
                  <a:lnTo>
                    <a:pt x="29607" y="18320"/>
                  </a:lnTo>
                  <a:lnTo>
                    <a:pt x="29567" y="18379"/>
                  </a:lnTo>
                  <a:lnTo>
                    <a:pt x="29508" y="18438"/>
                  </a:lnTo>
                  <a:lnTo>
                    <a:pt x="29430" y="18498"/>
                  </a:lnTo>
                  <a:lnTo>
                    <a:pt x="26613" y="20113"/>
                  </a:lnTo>
                  <a:lnTo>
                    <a:pt x="26514" y="20172"/>
                  </a:lnTo>
                  <a:lnTo>
                    <a:pt x="26416" y="20192"/>
                  </a:lnTo>
                  <a:lnTo>
                    <a:pt x="26298" y="20211"/>
                  </a:lnTo>
                  <a:lnTo>
                    <a:pt x="26179" y="20231"/>
                  </a:lnTo>
                  <a:lnTo>
                    <a:pt x="26061" y="20231"/>
                  </a:lnTo>
                  <a:lnTo>
                    <a:pt x="25943" y="20211"/>
                  </a:lnTo>
                  <a:lnTo>
                    <a:pt x="25845" y="20172"/>
                  </a:lnTo>
                  <a:lnTo>
                    <a:pt x="25746" y="20132"/>
                  </a:lnTo>
                  <a:lnTo>
                    <a:pt x="22949" y="18498"/>
                  </a:lnTo>
                  <a:lnTo>
                    <a:pt x="22850" y="18419"/>
                  </a:lnTo>
                  <a:lnTo>
                    <a:pt x="22791" y="18340"/>
                  </a:lnTo>
                  <a:lnTo>
                    <a:pt x="22772" y="18241"/>
                  </a:lnTo>
                  <a:lnTo>
                    <a:pt x="22791" y="18163"/>
                  </a:lnTo>
                  <a:lnTo>
                    <a:pt x="22811" y="18104"/>
                  </a:lnTo>
                  <a:lnTo>
                    <a:pt x="22870" y="18044"/>
                  </a:lnTo>
                  <a:lnTo>
                    <a:pt x="22949" y="17985"/>
                  </a:lnTo>
                  <a:lnTo>
                    <a:pt x="25766" y="16370"/>
                  </a:lnTo>
                  <a:lnTo>
                    <a:pt x="25845" y="16311"/>
                  </a:lnTo>
                  <a:lnTo>
                    <a:pt x="25963" y="16291"/>
                  </a:lnTo>
                  <a:lnTo>
                    <a:pt x="26081" y="16272"/>
                  </a:lnTo>
                  <a:lnTo>
                    <a:pt x="26199" y="16252"/>
                  </a:lnTo>
                  <a:close/>
                  <a:moveTo>
                    <a:pt x="17197" y="16410"/>
                  </a:moveTo>
                  <a:lnTo>
                    <a:pt x="17315" y="16429"/>
                  </a:lnTo>
                  <a:lnTo>
                    <a:pt x="17433" y="16469"/>
                  </a:lnTo>
                  <a:lnTo>
                    <a:pt x="17532" y="16508"/>
                  </a:lnTo>
                  <a:lnTo>
                    <a:pt x="20329" y="18143"/>
                  </a:lnTo>
                  <a:lnTo>
                    <a:pt x="20408" y="18202"/>
                  </a:lnTo>
                  <a:lnTo>
                    <a:pt x="20447" y="18261"/>
                  </a:lnTo>
                  <a:lnTo>
                    <a:pt x="20487" y="18320"/>
                  </a:lnTo>
                  <a:lnTo>
                    <a:pt x="20506" y="18379"/>
                  </a:lnTo>
                  <a:lnTo>
                    <a:pt x="20487" y="18458"/>
                  </a:lnTo>
                  <a:lnTo>
                    <a:pt x="20447" y="18517"/>
                  </a:lnTo>
                  <a:lnTo>
                    <a:pt x="20408" y="18576"/>
                  </a:lnTo>
                  <a:lnTo>
                    <a:pt x="20309" y="18635"/>
                  </a:lnTo>
                  <a:lnTo>
                    <a:pt x="17492" y="20270"/>
                  </a:lnTo>
                  <a:lnTo>
                    <a:pt x="17414" y="20310"/>
                  </a:lnTo>
                  <a:lnTo>
                    <a:pt x="17296" y="20349"/>
                  </a:lnTo>
                  <a:lnTo>
                    <a:pt x="17177" y="20369"/>
                  </a:lnTo>
                  <a:lnTo>
                    <a:pt x="16941" y="20369"/>
                  </a:lnTo>
                  <a:lnTo>
                    <a:pt x="16842" y="20349"/>
                  </a:lnTo>
                  <a:lnTo>
                    <a:pt x="16724" y="20310"/>
                  </a:lnTo>
                  <a:lnTo>
                    <a:pt x="16626" y="20270"/>
                  </a:lnTo>
                  <a:lnTo>
                    <a:pt x="13829" y="18635"/>
                  </a:lnTo>
                  <a:lnTo>
                    <a:pt x="13750" y="18596"/>
                  </a:lnTo>
                  <a:lnTo>
                    <a:pt x="13691" y="18517"/>
                  </a:lnTo>
                  <a:lnTo>
                    <a:pt x="13651" y="18458"/>
                  </a:lnTo>
                  <a:lnTo>
                    <a:pt x="13651" y="18399"/>
                  </a:lnTo>
                  <a:lnTo>
                    <a:pt x="13671" y="18320"/>
                  </a:lnTo>
                  <a:lnTo>
                    <a:pt x="13691" y="18261"/>
                  </a:lnTo>
                  <a:lnTo>
                    <a:pt x="13750" y="18202"/>
                  </a:lnTo>
                  <a:lnTo>
                    <a:pt x="13829" y="18143"/>
                  </a:lnTo>
                  <a:lnTo>
                    <a:pt x="16645" y="16508"/>
                  </a:lnTo>
                  <a:lnTo>
                    <a:pt x="16744" y="16469"/>
                  </a:lnTo>
                  <a:lnTo>
                    <a:pt x="16862" y="16429"/>
                  </a:lnTo>
                  <a:lnTo>
                    <a:pt x="16980" y="16410"/>
                  </a:lnTo>
                  <a:close/>
                  <a:moveTo>
                    <a:pt x="21629" y="18970"/>
                  </a:moveTo>
                  <a:lnTo>
                    <a:pt x="21787" y="19010"/>
                  </a:lnTo>
                  <a:lnTo>
                    <a:pt x="21944" y="19069"/>
                  </a:lnTo>
                  <a:lnTo>
                    <a:pt x="24741" y="20704"/>
                  </a:lnTo>
                  <a:lnTo>
                    <a:pt x="24820" y="20763"/>
                  </a:lnTo>
                  <a:lnTo>
                    <a:pt x="24879" y="20822"/>
                  </a:lnTo>
                  <a:lnTo>
                    <a:pt x="24919" y="20881"/>
                  </a:lnTo>
                  <a:lnTo>
                    <a:pt x="24919" y="20960"/>
                  </a:lnTo>
                  <a:lnTo>
                    <a:pt x="24919" y="21019"/>
                  </a:lnTo>
                  <a:lnTo>
                    <a:pt x="24879" y="21078"/>
                  </a:lnTo>
                  <a:lnTo>
                    <a:pt x="24820" y="21157"/>
                  </a:lnTo>
                  <a:lnTo>
                    <a:pt x="24741" y="21196"/>
                  </a:lnTo>
                  <a:lnTo>
                    <a:pt x="21925" y="22831"/>
                  </a:lnTo>
                  <a:lnTo>
                    <a:pt x="21826" y="22871"/>
                  </a:lnTo>
                  <a:lnTo>
                    <a:pt x="21728" y="22910"/>
                  </a:lnTo>
                  <a:lnTo>
                    <a:pt x="21609" y="22930"/>
                  </a:lnTo>
                  <a:lnTo>
                    <a:pt x="21373" y="22930"/>
                  </a:lnTo>
                  <a:lnTo>
                    <a:pt x="21255" y="22910"/>
                  </a:lnTo>
                  <a:lnTo>
                    <a:pt x="21156" y="22871"/>
                  </a:lnTo>
                  <a:lnTo>
                    <a:pt x="21058" y="22831"/>
                  </a:lnTo>
                  <a:lnTo>
                    <a:pt x="18261" y="21216"/>
                  </a:lnTo>
                  <a:lnTo>
                    <a:pt x="18182" y="21157"/>
                  </a:lnTo>
                  <a:lnTo>
                    <a:pt x="18123" y="21098"/>
                  </a:lnTo>
                  <a:lnTo>
                    <a:pt x="18083" y="21019"/>
                  </a:lnTo>
                  <a:lnTo>
                    <a:pt x="18064" y="20960"/>
                  </a:lnTo>
                  <a:lnTo>
                    <a:pt x="18083" y="20901"/>
                  </a:lnTo>
                  <a:lnTo>
                    <a:pt x="18103" y="20861"/>
                  </a:lnTo>
                  <a:lnTo>
                    <a:pt x="18123" y="20822"/>
                  </a:lnTo>
                  <a:lnTo>
                    <a:pt x="18182" y="20763"/>
                  </a:lnTo>
                  <a:lnTo>
                    <a:pt x="18261" y="20704"/>
                  </a:lnTo>
                  <a:lnTo>
                    <a:pt x="21058" y="19069"/>
                  </a:lnTo>
                  <a:lnTo>
                    <a:pt x="21156" y="19029"/>
                  </a:lnTo>
                  <a:lnTo>
                    <a:pt x="21275" y="18990"/>
                  </a:lnTo>
                  <a:lnTo>
                    <a:pt x="21452" y="18970"/>
                  </a:lnTo>
                  <a:close/>
                  <a:moveTo>
                    <a:pt x="19561" y="1"/>
                  </a:moveTo>
                  <a:lnTo>
                    <a:pt x="19285" y="21"/>
                  </a:lnTo>
                  <a:lnTo>
                    <a:pt x="19029" y="60"/>
                  </a:lnTo>
                  <a:lnTo>
                    <a:pt x="18753" y="119"/>
                  </a:lnTo>
                  <a:lnTo>
                    <a:pt x="18497" y="178"/>
                  </a:lnTo>
                  <a:lnTo>
                    <a:pt x="18261" y="277"/>
                  </a:lnTo>
                  <a:lnTo>
                    <a:pt x="18024" y="375"/>
                  </a:lnTo>
                  <a:lnTo>
                    <a:pt x="17808" y="493"/>
                  </a:lnTo>
                  <a:lnTo>
                    <a:pt x="848" y="10303"/>
                  </a:lnTo>
                  <a:lnTo>
                    <a:pt x="611" y="10441"/>
                  </a:lnTo>
                  <a:lnTo>
                    <a:pt x="434" y="10599"/>
                  </a:lnTo>
                  <a:lnTo>
                    <a:pt x="276" y="10756"/>
                  </a:lnTo>
                  <a:lnTo>
                    <a:pt x="158" y="10933"/>
                  </a:lnTo>
                  <a:lnTo>
                    <a:pt x="79" y="11111"/>
                  </a:lnTo>
                  <a:lnTo>
                    <a:pt x="20" y="11288"/>
                  </a:lnTo>
                  <a:lnTo>
                    <a:pt x="0" y="11465"/>
                  </a:lnTo>
                  <a:lnTo>
                    <a:pt x="20" y="11643"/>
                  </a:lnTo>
                  <a:lnTo>
                    <a:pt x="40" y="11780"/>
                  </a:lnTo>
                  <a:lnTo>
                    <a:pt x="99" y="11879"/>
                  </a:lnTo>
                  <a:lnTo>
                    <a:pt x="138" y="11977"/>
                  </a:lnTo>
                  <a:lnTo>
                    <a:pt x="197" y="12096"/>
                  </a:lnTo>
                  <a:lnTo>
                    <a:pt x="276" y="12194"/>
                  </a:lnTo>
                  <a:lnTo>
                    <a:pt x="375" y="12293"/>
                  </a:lnTo>
                  <a:lnTo>
                    <a:pt x="454" y="12371"/>
                  </a:lnTo>
                  <a:lnTo>
                    <a:pt x="631" y="12509"/>
                  </a:lnTo>
                  <a:lnTo>
                    <a:pt x="828" y="12647"/>
                  </a:lnTo>
                  <a:lnTo>
                    <a:pt x="20762" y="24210"/>
                  </a:lnTo>
                  <a:lnTo>
                    <a:pt x="20979" y="24328"/>
                  </a:lnTo>
                  <a:lnTo>
                    <a:pt x="21215" y="24427"/>
                  </a:lnTo>
                  <a:lnTo>
                    <a:pt x="21452" y="24505"/>
                  </a:lnTo>
                  <a:lnTo>
                    <a:pt x="21708" y="24565"/>
                  </a:lnTo>
                  <a:lnTo>
                    <a:pt x="21984" y="24624"/>
                  </a:lnTo>
                  <a:lnTo>
                    <a:pt x="22240" y="24663"/>
                  </a:lnTo>
                  <a:lnTo>
                    <a:pt x="22516" y="24683"/>
                  </a:lnTo>
                  <a:lnTo>
                    <a:pt x="23067" y="24683"/>
                  </a:lnTo>
                  <a:lnTo>
                    <a:pt x="23343" y="24663"/>
                  </a:lnTo>
                  <a:lnTo>
                    <a:pt x="23599" y="24624"/>
                  </a:lnTo>
                  <a:lnTo>
                    <a:pt x="23855" y="24565"/>
                  </a:lnTo>
                  <a:lnTo>
                    <a:pt x="24111" y="24505"/>
                  </a:lnTo>
                  <a:lnTo>
                    <a:pt x="24367" y="24427"/>
                  </a:lnTo>
                  <a:lnTo>
                    <a:pt x="24604" y="24328"/>
                  </a:lnTo>
                  <a:lnTo>
                    <a:pt x="24820" y="24210"/>
                  </a:lnTo>
                  <a:lnTo>
                    <a:pt x="41780" y="14400"/>
                  </a:lnTo>
                  <a:lnTo>
                    <a:pt x="41977" y="14262"/>
                  </a:lnTo>
                  <a:lnTo>
                    <a:pt x="42155" y="14125"/>
                  </a:lnTo>
                  <a:lnTo>
                    <a:pt x="42233" y="14046"/>
                  </a:lnTo>
                  <a:lnTo>
                    <a:pt x="42332" y="13947"/>
                  </a:lnTo>
                  <a:lnTo>
                    <a:pt x="42411" y="13849"/>
                  </a:lnTo>
                  <a:lnTo>
                    <a:pt x="42490" y="13711"/>
                  </a:lnTo>
                  <a:lnTo>
                    <a:pt x="42529" y="13632"/>
                  </a:lnTo>
                  <a:lnTo>
                    <a:pt x="42568" y="13534"/>
                  </a:lnTo>
                  <a:lnTo>
                    <a:pt x="42588" y="13396"/>
                  </a:lnTo>
                  <a:lnTo>
                    <a:pt x="42608" y="13317"/>
                  </a:lnTo>
                  <a:lnTo>
                    <a:pt x="42627" y="13218"/>
                  </a:lnTo>
                  <a:lnTo>
                    <a:pt x="42608" y="13061"/>
                  </a:lnTo>
                  <a:lnTo>
                    <a:pt x="42568" y="12903"/>
                  </a:lnTo>
                  <a:lnTo>
                    <a:pt x="42509" y="12746"/>
                  </a:lnTo>
                  <a:lnTo>
                    <a:pt x="42411" y="12608"/>
                  </a:lnTo>
                  <a:lnTo>
                    <a:pt x="42293" y="12450"/>
                  </a:lnTo>
                  <a:lnTo>
                    <a:pt x="42155" y="12312"/>
                  </a:lnTo>
                  <a:lnTo>
                    <a:pt x="41977" y="12174"/>
                  </a:lnTo>
                  <a:lnTo>
                    <a:pt x="41800" y="12056"/>
                  </a:lnTo>
                  <a:lnTo>
                    <a:pt x="21865" y="474"/>
                  </a:lnTo>
                  <a:lnTo>
                    <a:pt x="21649" y="375"/>
                  </a:lnTo>
                  <a:lnTo>
                    <a:pt x="21412" y="277"/>
                  </a:lnTo>
                  <a:lnTo>
                    <a:pt x="21156" y="178"/>
                  </a:lnTo>
                  <a:lnTo>
                    <a:pt x="20920" y="119"/>
                  </a:lnTo>
                  <a:lnTo>
                    <a:pt x="20644" y="60"/>
                  </a:lnTo>
                  <a:lnTo>
                    <a:pt x="20388" y="21"/>
                  </a:lnTo>
                  <a:lnTo>
                    <a:pt x="20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245;p56">
              <a:extLst>
                <a:ext uri="{FF2B5EF4-FFF2-40B4-BE49-F238E27FC236}">
                  <a16:creationId xmlns:a16="http://schemas.microsoft.com/office/drawing/2014/main" id="{C3655BE4-2A30-4065-9A42-A39B0246EB7D}"/>
                </a:ext>
              </a:extLst>
            </p:cNvPr>
            <p:cNvSpPr/>
            <p:nvPr/>
          </p:nvSpPr>
          <p:spPr>
            <a:xfrm>
              <a:off x="4446725" y="2826475"/>
              <a:ext cx="170900" cy="99500"/>
            </a:xfrm>
            <a:custGeom>
              <a:avLst/>
              <a:gdLst/>
              <a:ahLst/>
              <a:cxnLst/>
              <a:rect l="l" t="t" r="r" b="b"/>
              <a:pathLst>
                <a:path w="6836" h="3980" extrusionOk="0">
                  <a:moveTo>
                    <a:pt x="3428" y="0"/>
                  </a:moveTo>
                  <a:lnTo>
                    <a:pt x="3310" y="20"/>
                  </a:lnTo>
                  <a:lnTo>
                    <a:pt x="3191" y="39"/>
                  </a:lnTo>
                  <a:lnTo>
                    <a:pt x="3093" y="59"/>
                  </a:lnTo>
                  <a:lnTo>
                    <a:pt x="2994" y="99"/>
                  </a:lnTo>
                  <a:lnTo>
                    <a:pt x="1497" y="965"/>
                  </a:lnTo>
                  <a:lnTo>
                    <a:pt x="178" y="1733"/>
                  </a:lnTo>
                  <a:lnTo>
                    <a:pt x="138" y="1773"/>
                  </a:lnTo>
                  <a:lnTo>
                    <a:pt x="79" y="1812"/>
                  </a:lnTo>
                  <a:lnTo>
                    <a:pt x="40" y="1852"/>
                  </a:lnTo>
                  <a:lnTo>
                    <a:pt x="0" y="1930"/>
                  </a:lnTo>
                  <a:lnTo>
                    <a:pt x="0" y="1990"/>
                  </a:lnTo>
                  <a:lnTo>
                    <a:pt x="0" y="2029"/>
                  </a:lnTo>
                  <a:lnTo>
                    <a:pt x="20" y="2088"/>
                  </a:lnTo>
                  <a:lnTo>
                    <a:pt x="40" y="2127"/>
                  </a:lnTo>
                  <a:lnTo>
                    <a:pt x="99" y="2187"/>
                  </a:lnTo>
                  <a:lnTo>
                    <a:pt x="178" y="2246"/>
                  </a:lnTo>
                  <a:lnTo>
                    <a:pt x="2975" y="3861"/>
                  </a:lnTo>
                  <a:lnTo>
                    <a:pt x="3073" y="3920"/>
                  </a:lnTo>
                  <a:lnTo>
                    <a:pt x="3172" y="3940"/>
                  </a:lnTo>
                  <a:lnTo>
                    <a:pt x="3290" y="3959"/>
                  </a:lnTo>
                  <a:lnTo>
                    <a:pt x="3408" y="3979"/>
                  </a:lnTo>
                  <a:lnTo>
                    <a:pt x="3526" y="3959"/>
                  </a:lnTo>
                  <a:lnTo>
                    <a:pt x="3625" y="3940"/>
                  </a:lnTo>
                  <a:lnTo>
                    <a:pt x="3743" y="3920"/>
                  </a:lnTo>
                  <a:lnTo>
                    <a:pt x="3841" y="3881"/>
                  </a:lnTo>
                  <a:lnTo>
                    <a:pt x="6658" y="2246"/>
                  </a:lnTo>
                  <a:lnTo>
                    <a:pt x="6737" y="2187"/>
                  </a:lnTo>
                  <a:lnTo>
                    <a:pt x="6796" y="2127"/>
                  </a:lnTo>
                  <a:lnTo>
                    <a:pt x="6836" y="2049"/>
                  </a:lnTo>
                  <a:lnTo>
                    <a:pt x="6836" y="1990"/>
                  </a:lnTo>
                  <a:lnTo>
                    <a:pt x="6836" y="1950"/>
                  </a:lnTo>
                  <a:lnTo>
                    <a:pt x="6816" y="1891"/>
                  </a:lnTo>
                  <a:lnTo>
                    <a:pt x="6796" y="1852"/>
                  </a:lnTo>
                  <a:lnTo>
                    <a:pt x="6737" y="1793"/>
                  </a:lnTo>
                  <a:lnTo>
                    <a:pt x="6658" y="1733"/>
                  </a:lnTo>
                  <a:lnTo>
                    <a:pt x="3861" y="118"/>
                  </a:lnTo>
                  <a:lnTo>
                    <a:pt x="3763" y="59"/>
                  </a:lnTo>
                  <a:lnTo>
                    <a:pt x="3664" y="39"/>
                  </a:lnTo>
                  <a:lnTo>
                    <a:pt x="3546" y="20"/>
                  </a:lnTo>
                  <a:lnTo>
                    <a:pt x="3428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46;p56">
              <a:extLst>
                <a:ext uri="{FF2B5EF4-FFF2-40B4-BE49-F238E27FC236}">
                  <a16:creationId xmlns:a16="http://schemas.microsoft.com/office/drawing/2014/main" id="{1B90AEF0-225F-42E4-A01F-FE87687B6B10}"/>
                </a:ext>
              </a:extLst>
            </p:cNvPr>
            <p:cNvSpPr/>
            <p:nvPr/>
          </p:nvSpPr>
          <p:spPr>
            <a:xfrm>
              <a:off x="4557025" y="2890975"/>
              <a:ext cx="171400" cy="99000"/>
            </a:xfrm>
            <a:custGeom>
              <a:avLst/>
              <a:gdLst/>
              <a:ahLst/>
              <a:cxnLst/>
              <a:rect l="l" t="t" r="r" b="b"/>
              <a:pathLst>
                <a:path w="6856" h="3960" extrusionOk="0">
                  <a:moveTo>
                    <a:pt x="3310" y="0"/>
                  </a:moveTo>
                  <a:lnTo>
                    <a:pt x="3152" y="40"/>
                  </a:lnTo>
                  <a:lnTo>
                    <a:pt x="2995" y="99"/>
                  </a:lnTo>
                  <a:lnTo>
                    <a:pt x="178" y="1714"/>
                  </a:lnTo>
                  <a:lnTo>
                    <a:pt x="99" y="1773"/>
                  </a:lnTo>
                  <a:lnTo>
                    <a:pt x="40" y="1832"/>
                  </a:lnTo>
                  <a:lnTo>
                    <a:pt x="20" y="1911"/>
                  </a:lnTo>
                  <a:lnTo>
                    <a:pt x="1" y="1970"/>
                  </a:lnTo>
                  <a:lnTo>
                    <a:pt x="20" y="2049"/>
                  </a:lnTo>
                  <a:lnTo>
                    <a:pt x="40" y="2108"/>
                  </a:lnTo>
                  <a:lnTo>
                    <a:pt x="99" y="2167"/>
                  </a:lnTo>
                  <a:lnTo>
                    <a:pt x="178" y="2226"/>
                  </a:lnTo>
                  <a:lnTo>
                    <a:pt x="2975" y="3861"/>
                  </a:lnTo>
                  <a:lnTo>
                    <a:pt x="3074" y="3901"/>
                  </a:lnTo>
                  <a:lnTo>
                    <a:pt x="3192" y="3940"/>
                  </a:lnTo>
                  <a:lnTo>
                    <a:pt x="3290" y="3960"/>
                  </a:lnTo>
                  <a:lnTo>
                    <a:pt x="3527" y="3960"/>
                  </a:lnTo>
                  <a:lnTo>
                    <a:pt x="3645" y="3940"/>
                  </a:lnTo>
                  <a:lnTo>
                    <a:pt x="3763" y="3901"/>
                  </a:lnTo>
                  <a:lnTo>
                    <a:pt x="3862" y="3861"/>
                  </a:lnTo>
                  <a:lnTo>
                    <a:pt x="6659" y="2226"/>
                  </a:lnTo>
                  <a:lnTo>
                    <a:pt x="6737" y="2167"/>
                  </a:lnTo>
                  <a:lnTo>
                    <a:pt x="6797" y="2108"/>
                  </a:lnTo>
                  <a:lnTo>
                    <a:pt x="6836" y="2049"/>
                  </a:lnTo>
                  <a:lnTo>
                    <a:pt x="6856" y="1970"/>
                  </a:lnTo>
                  <a:lnTo>
                    <a:pt x="6836" y="1911"/>
                  </a:lnTo>
                  <a:lnTo>
                    <a:pt x="6816" y="1832"/>
                  </a:lnTo>
                  <a:lnTo>
                    <a:pt x="6757" y="1773"/>
                  </a:lnTo>
                  <a:lnTo>
                    <a:pt x="6678" y="1714"/>
                  </a:lnTo>
                  <a:lnTo>
                    <a:pt x="3862" y="99"/>
                  </a:lnTo>
                  <a:lnTo>
                    <a:pt x="3783" y="60"/>
                  </a:lnTo>
                  <a:lnTo>
                    <a:pt x="3665" y="20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247;p56">
              <a:extLst>
                <a:ext uri="{FF2B5EF4-FFF2-40B4-BE49-F238E27FC236}">
                  <a16:creationId xmlns:a16="http://schemas.microsoft.com/office/drawing/2014/main" id="{B540DF68-8178-42B3-99C6-0A8FCF200C7E}"/>
                </a:ext>
              </a:extLst>
            </p:cNvPr>
            <p:cNvSpPr/>
            <p:nvPr/>
          </p:nvSpPr>
          <p:spPr>
            <a:xfrm>
              <a:off x="4329525" y="2894425"/>
              <a:ext cx="170900" cy="99000"/>
            </a:xfrm>
            <a:custGeom>
              <a:avLst/>
              <a:gdLst/>
              <a:ahLst/>
              <a:cxnLst/>
              <a:rect l="l" t="t" r="r" b="b"/>
              <a:pathLst>
                <a:path w="6836" h="3960" extrusionOk="0">
                  <a:moveTo>
                    <a:pt x="3309" y="0"/>
                  </a:moveTo>
                  <a:lnTo>
                    <a:pt x="3132" y="40"/>
                  </a:lnTo>
                  <a:lnTo>
                    <a:pt x="2994" y="99"/>
                  </a:lnTo>
                  <a:lnTo>
                    <a:pt x="177" y="1734"/>
                  </a:lnTo>
                  <a:lnTo>
                    <a:pt x="99" y="1793"/>
                  </a:lnTo>
                  <a:lnTo>
                    <a:pt x="40" y="1852"/>
                  </a:lnTo>
                  <a:lnTo>
                    <a:pt x="0" y="1911"/>
                  </a:lnTo>
                  <a:lnTo>
                    <a:pt x="0" y="1990"/>
                  </a:lnTo>
                  <a:lnTo>
                    <a:pt x="0" y="2049"/>
                  </a:lnTo>
                  <a:lnTo>
                    <a:pt x="40" y="2128"/>
                  </a:lnTo>
                  <a:lnTo>
                    <a:pt x="99" y="2187"/>
                  </a:lnTo>
                  <a:lnTo>
                    <a:pt x="177" y="2246"/>
                  </a:lnTo>
                  <a:lnTo>
                    <a:pt x="2975" y="3861"/>
                  </a:lnTo>
                  <a:lnTo>
                    <a:pt x="3073" y="3901"/>
                  </a:lnTo>
                  <a:lnTo>
                    <a:pt x="3172" y="3940"/>
                  </a:lnTo>
                  <a:lnTo>
                    <a:pt x="3290" y="3960"/>
                  </a:lnTo>
                  <a:lnTo>
                    <a:pt x="3526" y="3960"/>
                  </a:lnTo>
                  <a:lnTo>
                    <a:pt x="3644" y="3940"/>
                  </a:lnTo>
                  <a:lnTo>
                    <a:pt x="3743" y="3901"/>
                  </a:lnTo>
                  <a:lnTo>
                    <a:pt x="3841" y="3861"/>
                  </a:lnTo>
                  <a:lnTo>
                    <a:pt x="6658" y="2226"/>
                  </a:lnTo>
                  <a:lnTo>
                    <a:pt x="6737" y="2187"/>
                  </a:lnTo>
                  <a:lnTo>
                    <a:pt x="6796" y="2108"/>
                  </a:lnTo>
                  <a:lnTo>
                    <a:pt x="6835" y="2049"/>
                  </a:lnTo>
                  <a:lnTo>
                    <a:pt x="6835" y="1990"/>
                  </a:lnTo>
                  <a:lnTo>
                    <a:pt x="6835" y="1911"/>
                  </a:lnTo>
                  <a:lnTo>
                    <a:pt x="6796" y="1852"/>
                  </a:lnTo>
                  <a:lnTo>
                    <a:pt x="6737" y="1793"/>
                  </a:lnTo>
                  <a:lnTo>
                    <a:pt x="6658" y="1734"/>
                  </a:lnTo>
                  <a:lnTo>
                    <a:pt x="3861" y="99"/>
                  </a:lnTo>
                  <a:lnTo>
                    <a:pt x="3762" y="59"/>
                  </a:lnTo>
                  <a:lnTo>
                    <a:pt x="3664" y="20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248;p56">
              <a:extLst>
                <a:ext uri="{FF2B5EF4-FFF2-40B4-BE49-F238E27FC236}">
                  <a16:creationId xmlns:a16="http://schemas.microsoft.com/office/drawing/2014/main" id="{EB58DC83-F518-4470-9DE0-B89A46FBFD5E}"/>
                </a:ext>
              </a:extLst>
            </p:cNvPr>
            <p:cNvSpPr/>
            <p:nvPr/>
          </p:nvSpPr>
          <p:spPr>
            <a:xfrm>
              <a:off x="4667350" y="2955000"/>
              <a:ext cx="171400" cy="99000"/>
            </a:xfrm>
            <a:custGeom>
              <a:avLst/>
              <a:gdLst/>
              <a:ahLst/>
              <a:cxnLst/>
              <a:rect l="l" t="t" r="r" b="b"/>
              <a:pathLst>
                <a:path w="6856" h="3960" extrusionOk="0">
                  <a:moveTo>
                    <a:pt x="3329" y="0"/>
                  </a:moveTo>
                  <a:lnTo>
                    <a:pt x="3211" y="20"/>
                  </a:lnTo>
                  <a:lnTo>
                    <a:pt x="3093" y="59"/>
                  </a:lnTo>
                  <a:lnTo>
                    <a:pt x="2994" y="99"/>
                  </a:lnTo>
                  <a:lnTo>
                    <a:pt x="197" y="1734"/>
                  </a:lnTo>
                  <a:lnTo>
                    <a:pt x="118" y="1793"/>
                  </a:lnTo>
                  <a:lnTo>
                    <a:pt x="59" y="1852"/>
                  </a:lnTo>
                  <a:lnTo>
                    <a:pt x="20" y="1911"/>
                  </a:lnTo>
                  <a:lnTo>
                    <a:pt x="0" y="1990"/>
                  </a:lnTo>
                  <a:lnTo>
                    <a:pt x="20" y="2049"/>
                  </a:lnTo>
                  <a:lnTo>
                    <a:pt x="59" y="2108"/>
                  </a:lnTo>
                  <a:lnTo>
                    <a:pt x="118" y="2187"/>
                  </a:lnTo>
                  <a:lnTo>
                    <a:pt x="197" y="2226"/>
                  </a:lnTo>
                  <a:lnTo>
                    <a:pt x="2994" y="3861"/>
                  </a:lnTo>
                  <a:lnTo>
                    <a:pt x="3093" y="3901"/>
                  </a:lnTo>
                  <a:lnTo>
                    <a:pt x="3191" y="3940"/>
                  </a:lnTo>
                  <a:lnTo>
                    <a:pt x="3309" y="3960"/>
                  </a:lnTo>
                  <a:lnTo>
                    <a:pt x="3546" y="3960"/>
                  </a:lnTo>
                  <a:lnTo>
                    <a:pt x="3664" y="3940"/>
                  </a:lnTo>
                  <a:lnTo>
                    <a:pt x="3762" y="3901"/>
                  </a:lnTo>
                  <a:lnTo>
                    <a:pt x="3861" y="3861"/>
                  </a:lnTo>
                  <a:lnTo>
                    <a:pt x="6678" y="2226"/>
                  </a:lnTo>
                  <a:lnTo>
                    <a:pt x="6757" y="2167"/>
                  </a:lnTo>
                  <a:lnTo>
                    <a:pt x="6816" y="2108"/>
                  </a:lnTo>
                  <a:lnTo>
                    <a:pt x="6855" y="2049"/>
                  </a:lnTo>
                  <a:lnTo>
                    <a:pt x="6855" y="1970"/>
                  </a:lnTo>
                  <a:lnTo>
                    <a:pt x="6855" y="1931"/>
                  </a:lnTo>
                  <a:lnTo>
                    <a:pt x="6816" y="1872"/>
                  </a:lnTo>
                  <a:lnTo>
                    <a:pt x="6816" y="1852"/>
                  </a:lnTo>
                  <a:lnTo>
                    <a:pt x="6757" y="1773"/>
                  </a:lnTo>
                  <a:lnTo>
                    <a:pt x="6678" y="1734"/>
                  </a:lnTo>
                  <a:lnTo>
                    <a:pt x="3881" y="99"/>
                  </a:lnTo>
                  <a:lnTo>
                    <a:pt x="3782" y="59"/>
                  </a:lnTo>
                  <a:lnTo>
                    <a:pt x="3684" y="20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3249;p56">
            <a:extLst>
              <a:ext uri="{FF2B5EF4-FFF2-40B4-BE49-F238E27FC236}">
                <a16:creationId xmlns:a16="http://schemas.microsoft.com/office/drawing/2014/main" id="{CBBBA849-43B3-4CCB-B5AA-239721812D1A}"/>
              </a:ext>
            </a:extLst>
          </p:cNvPr>
          <p:cNvGrpSpPr/>
          <p:nvPr/>
        </p:nvGrpSpPr>
        <p:grpSpPr>
          <a:xfrm>
            <a:off x="1595084" y="3847383"/>
            <a:ext cx="491063" cy="553299"/>
            <a:chOff x="2625625" y="2522625"/>
            <a:chExt cx="431400" cy="486075"/>
          </a:xfrm>
        </p:grpSpPr>
        <p:sp>
          <p:nvSpPr>
            <p:cNvPr id="63" name="Google Shape;3250;p56">
              <a:extLst>
                <a:ext uri="{FF2B5EF4-FFF2-40B4-BE49-F238E27FC236}">
                  <a16:creationId xmlns:a16="http://schemas.microsoft.com/office/drawing/2014/main" id="{0EF67F83-32BC-4B5E-967D-245DA0ADF73F}"/>
                </a:ext>
              </a:extLst>
            </p:cNvPr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251;p56">
              <a:extLst>
                <a:ext uri="{FF2B5EF4-FFF2-40B4-BE49-F238E27FC236}">
                  <a16:creationId xmlns:a16="http://schemas.microsoft.com/office/drawing/2014/main" id="{011C0EBE-0992-4663-86D7-186F90402624}"/>
                </a:ext>
              </a:extLst>
            </p:cNvPr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252;p56">
              <a:extLst>
                <a:ext uri="{FF2B5EF4-FFF2-40B4-BE49-F238E27FC236}">
                  <a16:creationId xmlns:a16="http://schemas.microsoft.com/office/drawing/2014/main" id="{7FF27A32-64EF-48F4-A57F-059B348D86D2}"/>
                </a:ext>
              </a:extLst>
            </p:cNvPr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253;p56">
              <a:extLst>
                <a:ext uri="{FF2B5EF4-FFF2-40B4-BE49-F238E27FC236}">
                  <a16:creationId xmlns:a16="http://schemas.microsoft.com/office/drawing/2014/main" id="{84555B13-4263-4B92-B484-C82FAFBD3A6D}"/>
                </a:ext>
              </a:extLst>
            </p:cNvPr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3254;p56">
            <a:extLst>
              <a:ext uri="{FF2B5EF4-FFF2-40B4-BE49-F238E27FC236}">
                <a16:creationId xmlns:a16="http://schemas.microsoft.com/office/drawing/2014/main" id="{2866ECB1-F908-4FC3-91EC-9E4B834630C6}"/>
              </a:ext>
            </a:extLst>
          </p:cNvPr>
          <p:cNvGrpSpPr/>
          <p:nvPr/>
        </p:nvGrpSpPr>
        <p:grpSpPr>
          <a:xfrm>
            <a:off x="1595097" y="4124033"/>
            <a:ext cx="491063" cy="553299"/>
            <a:chOff x="2625625" y="2522625"/>
            <a:chExt cx="431400" cy="486075"/>
          </a:xfrm>
        </p:grpSpPr>
        <p:sp>
          <p:nvSpPr>
            <p:cNvPr id="68" name="Google Shape;3255;p56">
              <a:extLst>
                <a:ext uri="{FF2B5EF4-FFF2-40B4-BE49-F238E27FC236}">
                  <a16:creationId xmlns:a16="http://schemas.microsoft.com/office/drawing/2014/main" id="{017A1B51-566B-42ED-A239-8FF4838040CE}"/>
                </a:ext>
              </a:extLst>
            </p:cNvPr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256;p56">
              <a:extLst>
                <a:ext uri="{FF2B5EF4-FFF2-40B4-BE49-F238E27FC236}">
                  <a16:creationId xmlns:a16="http://schemas.microsoft.com/office/drawing/2014/main" id="{F35B91E5-18AF-48AB-A183-1EAF8A60DAB8}"/>
                </a:ext>
              </a:extLst>
            </p:cNvPr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257;p56">
              <a:extLst>
                <a:ext uri="{FF2B5EF4-FFF2-40B4-BE49-F238E27FC236}">
                  <a16:creationId xmlns:a16="http://schemas.microsoft.com/office/drawing/2014/main" id="{90624DD1-6C73-4CFD-A970-867F7C42E590}"/>
                </a:ext>
              </a:extLst>
            </p:cNvPr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258;p56">
              <a:extLst>
                <a:ext uri="{FF2B5EF4-FFF2-40B4-BE49-F238E27FC236}">
                  <a16:creationId xmlns:a16="http://schemas.microsoft.com/office/drawing/2014/main" id="{B2F117A8-50B7-4791-BE50-80F740328E2B}"/>
                </a:ext>
              </a:extLst>
            </p:cNvPr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9D260D3C-D757-43DA-850A-FCBA775B6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52" y="297625"/>
            <a:ext cx="1647947" cy="2707341"/>
          </a:xfrm>
          <a:prstGeom prst="roundRect">
            <a:avLst>
              <a:gd name="adj" fmla="val 9680"/>
            </a:avLst>
          </a:prstGeom>
        </p:spPr>
      </p:pic>
    </p:spTree>
    <p:extLst>
      <p:ext uri="{BB962C8B-B14F-4D97-AF65-F5344CB8AC3E}">
        <p14:creationId xmlns:p14="http://schemas.microsoft.com/office/powerpoint/2010/main" val="1441324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55"/>
          <p:cNvSpPr txBox="1">
            <a:spLocks noGrp="1"/>
          </p:cNvSpPr>
          <p:nvPr>
            <p:ph type="title"/>
          </p:nvPr>
        </p:nvSpPr>
        <p:spPr>
          <a:xfrm>
            <a:off x="728660" y="289052"/>
            <a:ext cx="3337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>
                <a:latin typeface="Montserrat" panose="00000500000000000000" pitchFamily="2" charset="-52"/>
              </a:rPr>
              <a:t>Методи рентгену</a:t>
            </a:r>
            <a:endParaRPr sz="2400" dirty="0">
              <a:latin typeface="Montserrat" panose="00000500000000000000" pitchFamily="2" charset="-52"/>
            </a:endParaRPr>
          </a:p>
        </p:txBody>
      </p:sp>
      <p:sp>
        <p:nvSpPr>
          <p:cNvPr id="72" name="Google Shape;3051;p54">
            <a:extLst>
              <a:ext uri="{FF2B5EF4-FFF2-40B4-BE49-F238E27FC236}">
                <a16:creationId xmlns:a16="http://schemas.microsoft.com/office/drawing/2014/main" id="{547AAA9F-D0F8-4CD5-AF68-35B28DEBB3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8955" y="906071"/>
            <a:ext cx="4416911" cy="39483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Рентген лікарі отримують кількома методами - за допомогою флюорографії та рентгеноскопії. Флюорографія - це метод рентгену, що полягає в одержанні фотознімка з темного </a:t>
            </a:r>
            <a:r>
              <a:rPr lang="uk-UA" dirty="0" err="1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флюоресцентного</a:t>
            </a:r>
            <a:r>
              <a:rPr lang="uk-UA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 екрана, а рентгеноскопія - це метод рентгену, що полягає в одержанні фотознімка зі світлого </a:t>
            </a:r>
            <a:r>
              <a:rPr lang="uk-UA" dirty="0" err="1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флюоресцентного</a:t>
            </a:r>
            <a:r>
              <a:rPr lang="uk-UA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 екрана. Тобто при флюорографії колір кісток людини - світлий, а при рентгеноскопії - темний.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Головним недоліком використання рентгену є те, що рентгенівське випромінювання є, очевидно, радіоактивним, причому воно є також </a:t>
            </a:r>
            <a:r>
              <a:rPr lang="uk-UA" dirty="0" err="1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йонізуючим</a:t>
            </a:r>
            <a:r>
              <a:rPr lang="uk-UA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, оскільки воно вибиває електрон з атому організму людини, перетворюючи його на позитивний </a:t>
            </a:r>
            <a:r>
              <a:rPr lang="uk-UA" dirty="0" err="1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йон</a:t>
            </a:r>
            <a:r>
              <a:rPr lang="uk-UA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.</a:t>
            </a:r>
          </a:p>
        </p:txBody>
      </p:sp>
      <p:pic>
        <p:nvPicPr>
          <p:cNvPr id="10242" name="Picture 2" descr="Digital X-ray Services in San Diego - Imaging Healthcare Specialists">
            <a:extLst>
              <a:ext uri="{FF2B5EF4-FFF2-40B4-BE49-F238E27FC236}">
                <a16:creationId xmlns:a16="http://schemas.microsoft.com/office/drawing/2014/main" id="{3C8634B0-E593-4696-9681-2C5929A21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230" y="837752"/>
            <a:ext cx="2160000" cy="216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E296A3-4D5C-4742-A490-4C5060D3C0ED}"/>
              </a:ext>
            </a:extLst>
          </p:cNvPr>
          <p:cNvSpPr txBox="1"/>
          <p:nvPr/>
        </p:nvSpPr>
        <p:spPr>
          <a:xfrm>
            <a:off x="4966766" y="3156374"/>
            <a:ext cx="1604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>
                <a:solidFill>
                  <a:srgbClr val="424242"/>
                </a:solidFill>
                <a:latin typeface="Montserrat" panose="00000500000000000000" pitchFamily="2" charset="-52"/>
              </a:rPr>
              <a:t>Флюорографія</a:t>
            </a:r>
            <a:endParaRPr lang="ru-UA" i="1" dirty="0">
              <a:solidFill>
                <a:srgbClr val="424242"/>
              </a:solidFill>
              <a:latin typeface="Montserrat" panose="00000500000000000000" pitchFamily="2" charset="-52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B817E50-4EC1-4A43-848E-40E7C4C069CF}"/>
              </a:ext>
            </a:extLst>
          </p:cNvPr>
          <p:cNvSpPr txBox="1"/>
          <p:nvPr/>
        </p:nvSpPr>
        <p:spPr>
          <a:xfrm>
            <a:off x="7179673" y="4175761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>
                <a:solidFill>
                  <a:srgbClr val="424242"/>
                </a:solidFill>
                <a:latin typeface="Montserrat" panose="00000500000000000000" pitchFamily="2" charset="-52"/>
              </a:rPr>
              <a:t>Рентгеноскопія</a:t>
            </a:r>
            <a:endParaRPr lang="ru-UA" i="1" dirty="0">
              <a:solidFill>
                <a:srgbClr val="424242"/>
              </a:solidFill>
              <a:latin typeface="Montserrat" panose="00000500000000000000" pitchFamily="2" charset="-52"/>
            </a:endParaRPr>
          </a:p>
        </p:txBody>
      </p:sp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C1DE7CF0-FBC6-461F-B024-8A28AC5DA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593" y="1848537"/>
            <a:ext cx="2162175" cy="216217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90558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972;p50">
            <a:extLst>
              <a:ext uri="{FF2B5EF4-FFF2-40B4-BE49-F238E27FC236}">
                <a16:creationId xmlns:a16="http://schemas.microsoft.com/office/drawing/2014/main" id="{498132BE-1DDB-4D42-91D3-D4936084DA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353" y="199889"/>
            <a:ext cx="4542700" cy="512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>
                <a:latin typeface="Montserrat" panose="00000500000000000000" pitchFamily="2" charset="-52"/>
              </a:rPr>
              <a:t>Діагностика захворювань</a:t>
            </a:r>
            <a:endParaRPr sz="2400" dirty="0">
              <a:latin typeface="Montserrat" panose="000005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4AFCC3-AD30-48F1-A0E6-7BA56C4DEC65}"/>
              </a:ext>
            </a:extLst>
          </p:cNvPr>
          <p:cNvSpPr txBox="1"/>
          <p:nvPr/>
        </p:nvSpPr>
        <p:spPr>
          <a:xfrm>
            <a:off x="133406" y="766234"/>
            <a:ext cx="44385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uk-UA" dirty="0">
                <a:latin typeface="Montserrat" panose="00000500000000000000" pitchFamily="2" charset="-52"/>
                <a:ea typeface="Calibri" panose="020F0502020204030204" pitchFamily="34" charset="0"/>
              </a:rPr>
              <a:t>За </a:t>
            </a:r>
            <a:r>
              <a:rPr lang="uk-UA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кількістю йоду в щитоподібній залозі зручно стежити за допомогою його радіоактивного ізотопу Йоду-131, який під час гамма-випромінювання потрапляє до щитоподібної залози. Якщо вона в нормі, то через певний час після введення в організм Йоду-131 гамма-випромінювання від нього матиме певну оптимальну інтенсивність. А от якщо щитоподібна залоза функціонує з відхиленням від норми, то інтенсивність гамма-випромінювання буде аномально високою або, навпаки, низькою.</a:t>
            </a:r>
            <a:endParaRPr lang="ru-UA" dirty="0">
              <a:solidFill>
                <a:srgbClr val="424242"/>
              </a:solidFill>
              <a:effectLst/>
              <a:latin typeface="Montserrat" panose="00000500000000000000" pitchFamily="2" charset="-52"/>
              <a:ea typeface="Arial" panose="020B0604020202020204" pitchFamily="34" charset="0"/>
            </a:endParaRPr>
          </a:p>
        </p:txBody>
      </p:sp>
      <p:pic>
        <p:nvPicPr>
          <p:cNvPr id="13314" name="Picture 2" descr="Щитоподібна залоза - функція і будова">
            <a:extLst>
              <a:ext uri="{FF2B5EF4-FFF2-40B4-BE49-F238E27FC236}">
                <a16:creationId xmlns:a16="http://schemas.microsoft.com/office/drawing/2014/main" id="{06DC9BEE-957A-43D9-879A-3C89E41AB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201" y="2229638"/>
            <a:ext cx="4008894" cy="225430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013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41"/>
          <p:cNvSpPr txBox="1">
            <a:spLocks noGrp="1"/>
          </p:cNvSpPr>
          <p:nvPr>
            <p:ph type="title"/>
          </p:nvPr>
        </p:nvSpPr>
        <p:spPr>
          <a:xfrm>
            <a:off x="3108146" y="2028522"/>
            <a:ext cx="333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4000" dirty="0">
                <a:latin typeface="Montserrat" panose="00000500000000000000" pitchFamily="2" charset="-52"/>
              </a:rPr>
              <a:t>Підсумки</a:t>
            </a:r>
            <a:endParaRPr sz="4000" dirty="0">
              <a:latin typeface="Montserrat" panose="00000500000000000000" pitchFamily="2" charset="-52"/>
            </a:endParaRPr>
          </a:p>
        </p:txBody>
      </p:sp>
      <p:sp>
        <p:nvSpPr>
          <p:cNvPr id="2507" name="Google Shape;2507;p41"/>
          <p:cNvSpPr/>
          <p:nvPr/>
        </p:nvSpPr>
        <p:spPr>
          <a:xfrm>
            <a:off x="1869751" y="2066860"/>
            <a:ext cx="1009800" cy="1009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1"/>
          <p:cNvSpPr txBox="1">
            <a:spLocks noGrp="1"/>
          </p:cNvSpPr>
          <p:nvPr>
            <p:ph type="title" idx="2"/>
          </p:nvPr>
        </p:nvSpPr>
        <p:spPr>
          <a:xfrm>
            <a:off x="1871696" y="2068809"/>
            <a:ext cx="10059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0</a:t>
            </a:r>
            <a:r>
              <a:rPr lang="ru-RU" dirty="0"/>
              <a:t>9</a:t>
            </a:r>
            <a:endParaRPr dirty="0"/>
          </a:p>
        </p:txBody>
      </p:sp>
      <p:grpSp>
        <p:nvGrpSpPr>
          <p:cNvPr id="2509" name="Google Shape;2509;p41"/>
          <p:cNvGrpSpPr/>
          <p:nvPr/>
        </p:nvGrpSpPr>
        <p:grpSpPr>
          <a:xfrm>
            <a:off x="1391453" y="2749279"/>
            <a:ext cx="749848" cy="1182972"/>
            <a:chOff x="1527950" y="2052325"/>
            <a:chExt cx="440750" cy="695375"/>
          </a:xfrm>
        </p:grpSpPr>
        <p:sp>
          <p:nvSpPr>
            <p:cNvPr id="2510" name="Google Shape;2510;p41"/>
            <p:cNvSpPr/>
            <p:nvPr/>
          </p:nvSpPr>
          <p:spPr>
            <a:xfrm>
              <a:off x="1542225" y="2609300"/>
              <a:ext cx="411700" cy="138400"/>
            </a:xfrm>
            <a:custGeom>
              <a:avLst/>
              <a:gdLst/>
              <a:ahLst/>
              <a:cxnLst/>
              <a:rect l="l" t="t" r="r" b="b"/>
              <a:pathLst>
                <a:path w="16468" h="5536" extrusionOk="0">
                  <a:moveTo>
                    <a:pt x="7407" y="0"/>
                  </a:moveTo>
                  <a:lnTo>
                    <a:pt x="6579" y="39"/>
                  </a:lnTo>
                  <a:lnTo>
                    <a:pt x="5792" y="118"/>
                  </a:lnTo>
                  <a:lnTo>
                    <a:pt x="5043" y="217"/>
                  </a:lnTo>
                  <a:lnTo>
                    <a:pt x="4314" y="315"/>
                  </a:lnTo>
                  <a:lnTo>
                    <a:pt x="3644" y="473"/>
                  </a:lnTo>
                  <a:lnTo>
                    <a:pt x="2994" y="630"/>
                  </a:lnTo>
                  <a:lnTo>
                    <a:pt x="2423" y="808"/>
                  </a:lnTo>
                  <a:lnTo>
                    <a:pt x="1891" y="1005"/>
                  </a:lnTo>
                  <a:lnTo>
                    <a:pt x="1419" y="1221"/>
                  </a:lnTo>
                  <a:lnTo>
                    <a:pt x="1005" y="1438"/>
                  </a:lnTo>
                  <a:lnTo>
                    <a:pt x="828" y="1556"/>
                  </a:lnTo>
                  <a:lnTo>
                    <a:pt x="650" y="1674"/>
                  </a:lnTo>
                  <a:lnTo>
                    <a:pt x="512" y="1812"/>
                  </a:lnTo>
                  <a:lnTo>
                    <a:pt x="375" y="1931"/>
                  </a:lnTo>
                  <a:lnTo>
                    <a:pt x="276" y="2068"/>
                  </a:lnTo>
                  <a:lnTo>
                    <a:pt x="178" y="2206"/>
                  </a:lnTo>
                  <a:lnTo>
                    <a:pt x="99" y="2344"/>
                  </a:lnTo>
                  <a:lnTo>
                    <a:pt x="59" y="2482"/>
                  </a:lnTo>
                  <a:lnTo>
                    <a:pt x="20" y="2620"/>
                  </a:lnTo>
                  <a:lnTo>
                    <a:pt x="0" y="2758"/>
                  </a:lnTo>
                  <a:lnTo>
                    <a:pt x="20" y="2896"/>
                  </a:lnTo>
                  <a:lnTo>
                    <a:pt x="59" y="3053"/>
                  </a:lnTo>
                  <a:lnTo>
                    <a:pt x="99" y="3191"/>
                  </a:lnTo>
                  <a:lnTo>
                    <a:pt x="178" y="3329"/>
                  </a:lnTo>
                  <a:lnTo>
                    <a:pt x="276" y="3447"/>
                  </a:lnTo>
                  <a:lnTo>
                    <a:pt x="375" y="3585"/>
                  </a:lnTo>
                  <a:lnTo>
                    <a:pt x="512" y="3723"/>
                  </a:lnTo>
                  <a:lnTo>
                    <a:pt x="650" y="3841"/>
                  </a:lnTo>
                  <a:lnTo>
                    <a:pt x="828" y="3959"/>
                  </a:lnTo>
                  <a:lnTo>
                    <a:pt x="1005" y="4078"/>
                  </a:lnTo>
                  <a:lnTo>
                    <a:pt x="1419" y="4314"/>
                  </a:lnTo>
                  <a:lnTo>
                    <a:pt x="1891" y="4531"/>
                  </a:lnTo>
                  <a:lnTo>
                    <a:pt x="2423" y="4728"/>
                  </a:lnTo>
                  <a:lnTo>
                    <a:pt x="2994" y="4905"/>
                  </a:lnTo>
                  <a:lnTo>
                    <a:pt x="3644" y="5063"/>
                  </a:lnTo>
                  <a:lnTo>
                    <a:pt x="4314" y="5200"/>
                  </a:lnTo>
                  <a:lnTo>
                    <a:pt x="5043" y="5319"/>
                  </a:lnTo>
                  <a:lnTo>
                    <a:pt x="5792" y="5417"/>
                  </a:lnTo>
                  <a:lnTo>
                    <a:pt x="6579" y="5476"/>
                  </a:lnTo>
                  <a:lnTo>
                    <a:pt x="7407" y="5516"/>
                  </a:lnTo>
                  <a:lnTo>
                    <a:pt x="8234" y="5535"/>
                  </a:lnTo>
                  <a:lnTo>
                    <a:pt x="9081" y="5516"/>
                  </a:lnTo>
                  <a:lnTo>
                    <a:pt x="9908" y="5476"/>
                  </a:lnTo>
                  <a:lnTo>
                    <a:pt x="10696" y="5417"/>
                  </a:lnTo>
                  <a:lnTo>
                    <a:pt x="11445" y="5319"/>
                  </a:lnTo>
                  <a:lnTo>
                    <a:pt x="12174" y="5200"/>
                  </a:lnTo>
                  <a:lnTo>
                    <a:pt x="12843" y="5063"/>
                  </a:lnTo>
                  <a:lnTo>
                    <a:pt x="13474" y="4905"/>
                  </a:lnTo>
                  <a:lnTo>
                    <a:pt x="14065" y="4728"/>
                  </a:lnTo>
                  <a:lnTo>
                    <a:pt x="14597" y="4531"/>
                  </a:lnTo>
                  <a:lnTo>
                    <a:pt x="15069" y="4314"/>
                  </a:lnTo>
                  <a:lnTo>
                    <a:pt x="15483" y="4078"/>
                  </a:lnTo>
                  <a:lnTo>
                    <a:pt x="15660" y="3959"/>
                  </a:lnTo>
                  <a:lnTo>
                    <a:pt x="15818" y="3841"/>
                  </a:lnTo>
                  <a:lnTo>
                    <a:pt x="15975" y="3723"/>
                  </a:lnTo>
                  <a:lnTo>
                    <a:pt x="16094" y="3585"/>
                  </a:lnTo>
                  <a:lnTo>
                    <a:pt x="16212" y="3447"/>
                  </a:lnTo>
                  <a:lnTo>
                    <a:pt x="16310" y="3329"/>
                  </a:lnTo>
                  <a:lnTo>
                    <a:pt x="16369" y="3191"/>
                  </a:lnTo>
                  <a:lnTo>
                    <a:pt x="16429" y="3053"/>
                  </a:lnTo>
                  <a:lnTo>
                    <a:pt x="16468" y="2896"/>
                  </a:lnTo>
                  <a:lnTo>
                    <a:pt x="16468" y="2758"/>
                  </a:lnTo>
                  <a:lnTo>
                    <a:pt x="16468" y="2620"/>
                  </a:lnTo>
                  <a:lnTo>
                    <a:pt x="16429" y="2482"/>
                  </a:lnTo>
                  <a:lnTo>
                    <a:pt x="16369" y="2344"/>
                  </a:lnTo>
                  <a:lnTo>
                    <a:pt x="16310" y="2206"/>
                  </a:lnTo>
                  <a:lnTo>
                    <a:pt x="16212" y="2068"/>
                  </a:lnTo>
                  <a:lnTo>
                    <a:pt x="16094" y="1931"/>
                  </a:lnTo>
                  <a:lnTo>
                    <a:pt x="15975" y="1812"/>
                  </a:lnTo>
                  <a:lnTo>
                    <a:pt x="15818" y="1674"/>
                  </a:lnTo>
                  <a:lnTo>
                    <a:pt x="15660" y="1556"/>
                  </a:lnTo>
                  <a:lnTo>
                    <a:pt x="15483" y="1438"/>
                  </a:lnTo>
                  <a:lnTo>
                    <a:pt x="15069" y="1221"/>
                  </a:lnTo>
                  <a:lnTo>
                    <a:pt x="14597" y="1005"/>
                  </a:lnTo>
                  <a:lnTo>
                    <a:pt x="14065" y="808"/>
                  </a:lnTo>
                  <a:lnTo>
                    <a:pt x="13474" y="630"/>
                  </a:lnTo>
                  <a:lnTo>
                    <a:pt x="12843" y="473"/>
                  </a:lnTo>
                  <a:lnTo>
                    <a:pt x="12174" y="315"/>
                  </a:lnTo>
                  <a:lnTo>
                    <a:pt x="11445" y="217"/>
                  </a:lnTo>
                  <a:lnTo>
                    <a:pt x="10696" y="118"/>
                  </a:lnTo>
                  <a:lnTo>
                    <a:pt x="9908" y="39"/>
                  </a:lnTo>
                  <a:lnTo>
                    <a:pt x="9081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1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025" y="0"/>
                  </a:move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A3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1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fill="none" extrusionOk="0">
                  <a:moveTo>
                    <a:pt x="848" y="2719"/>
                  </a:move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lnTo>
                    <a:pt x="1025" y="0"/>
                  </a:ln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1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extrusionOk="0">
                  <a:moveTo>
                    <a:pt x="92" y="10053"/>
                  </a:moveTo>
                  <a:lnTo>
                    <a:pt x="98" y="10125"/>
                  </a:lnTo>
                  <a:lnTo>
                    <a:pt x="98" y="10106"/>
                  </a:lnTo>
                  <a:lnTo>
                    <a:pt x="92" y="10053"/>
                  </a:lnTo>
                  <a:close/>
                  <a:moveTo>
                    <a:pt x="1536" y="13809"/>
                  </a:moveTo>
                  <a:lnTo>
                    <a:pt x="1674" y="14006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536" y="13809"/>
                  </a:lnTo>
                  <a:close/>
                  <a:moveTo>
                    <a:pt x="1674" y="14006"/>
                  </a:moveTo>
                  <a:lnTo>
                    <a:pt x="1891" y="14282"/>
                  </a:lnTo>
                  <a:lnTo>
                    <a:pt x="1891" y="14282"/>
                  </a:lnTo>
                  <a:lnTo>
                    <a:pt x="1832" y="14203"/>
                  </a:lnTo>
                  <a:lnTo>
                    <a:pt x="1812" y="14163"/>
                  </a:lnTo>
                  <a:lnTo>
                    <a:pt x="1773" y="14124"/>
                  </a:lnTo>
                  <a:lnTo>
                    <a:pt x="1674" y="14006"/>
                  </a:lnTo>
                  <a:close/>
                  <a:moveTo>
                    <a:pt x="8510" y="0"/>
                  </a:moveTo>
                  <a:lnTo>
                    <a:pt x="811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6" y="9137"/>
                  </a:lnTo>
                  <a:lnTo>
                    <a:pt x="6" y="9137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92" y="10053"/>
                  </a:lnTo>
                  <a:lnTo>
                    <a:pt x="92" y="10053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591" y="8096"/>
                  </a:lnTo>
                  <a:lnTo>
                    <a:pt x="1753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8904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1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fill="none" extrusionOk="0">
                  <a:moveTo>
                    <a:pt x="17591" y="8096"/>
                  </a:moveTo>
                  <a:lnTo>
                    <a:pt x="17531" y="7584"/>
                  </a:lnTo>
                  <a:lnTo>
                    <a:pt x="1755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783" y="5023"/>
                  </a:lnTo>
                  <a:lnTo>
                    <a:pt x="16783" y="5023"/>
                  </a:lnTo>
                  <a:lnTo>
                    <a:pt x="16783" y="504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9278" y="20"/>
                  </a:lnTo>
                  <a:lnTo>
                    <a:pt x="8904" y="0"/>
                  </a:lnTo>
                  <a:lnTo>
                    <a:pt x="8746" y="0"/>
                  </a:lnTo>
                  <a:lnTo>
                    <a:pt x="8746" y="0"/>
                  </a:lnTo>
                  <a:lnTo>
                    <a:pt x="8726" y="0"/>
                  </a:lnTo>
                  <a:lnTo>
                    <a:pt x="8726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549" y="0"/>
                  </a:lnTo>
                  <a:lnTo>
                    <a:pt x="8549" y="0"/>
                  </a:lnTo>
                  <a:lnTo>
                    <a:pt x="8510" y="0"/>
                  </a:lnTo>
                  <a:lnTo>
                    <a:pt x="8510" y="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79" y="754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096"/>
                  </a:lnTo>
                  <a:lnTo>
                    <a:pt x="20" y="8096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0" y="9101"/>
                  </a:lnTo>
                  <a:lnTo>
                    <a:pt x="20" y="9219"/>
                  </a:lnTo>
                  <a:lnTo>
                    <a:pt x="20" y="9219"/>
                  </a:lnTo>
                  <a:lnTo>
                    <a:pt x="0" y="9062"/>
                  </a:lnTo>
                  <a:lnTo>
                    <a:pt x="0" y="9062"/>
                  </a:lnTo>
                  <a:lnTo>
                    <a:pt x="39" y="9554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59" y="9790"/>
                  </a:lnTo>
                  <a:lnTo>
                    <a:pt x="98" y="10106"/>
                  </a:lnTo>
                  <a:lnTo>
                    <a:pt x="98" y="10106"/>
                  </a:lnTo>
                  <a:lnTo>
                    <a:pt x="98" y="10125"/>
                  </a:lnTo>
                  <a:lnTo>
                    <a:pt x="98" y="10125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596" y="13868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773" y="14124"/>
                  </a:lnTo>
                  <a:lnTo>
                    <a:pt x="1773" y="14124"/>
                  </a:lnTo>
                  <a:lnTo>
                    <a:pt x="1812" y="14163"/>
                  </a:lnTo>
                  <a:lnTo>
                    <a:pt x="1832" y="14203"/>
                  </a:lnTo>
                  <a:lnTo>
                    <a:pt x="1832" y="14203"/>
                  </a:lnTo>
                  <a:lnTo>
                    <a:pt x="1891" y="14282"/>
                  </a:lnTo>
                  <a:lnTo>
                    <a:pt x="1891" y="14282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536" y="13809"/>
                  </a:lnTo>
                  <a:lnTo>
                    <a:pt x="1536" y="13809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466" y="17532"/>
                  </a:lnTo>
                  <a:lnTo>
                    <a:pt x="7485" y="17532"/>
                  </a:lnTo>
                  <a:lnTo>
                    <a:pt x="7485" y="17532"/>
                  </a:lnTo>
                  <a:lnTo>
                    <a:pt x="7525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8726" y="17630"/>
                  </a:lnTo>
                  <a:lnTo>
                    <a:pt x="8726" y="17630"/>
                  </a:lnTo>
                  <a:lnTo>
                    <a:pt x="9041" y="17630"/>
                  </a:lnTo>
                  <a:lnTo>
                    <a:pt x="9041" y="17630"/>
                  </a:lnTo>
                  <a:lnTo>
                    <a:pt x="9199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298" y="17611"/>
                  </a:lnTo>
                  <a:lnTo>
                    <a:pt x="9298" y="17611"/>
                  </a:lnTo>
                  <a:lnTo>
                    <a:pt x="9337" y="17611"/>
                  </a:lnTo>
                  <a:lnTo>
                    <a:pt x="9337" y="17611"/>
                  </a:lnTo>
                  <a:lnTo>
                    <a:pt x="9376" y="17611"/>
                  </a:lnTo>
                  <a:lnTo>
                    <a:pt x="9376" y="17611"/>
                  </a:lnTo>
                  <a:lnTo>
                    <a:pt x="9258" y="17611"/>
                  </a:lnTo>
                  <a:lnTo>
                    <a:pt x="9514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692" y="17591"/>
                  </a:lnTo>
                  <a:lnTo>
                    <a:pt x="9711" y="1759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630" y="8845"/>
                  </a:lnTo>
                  <a:lnTo>
                    <a:pt x="17591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1"/>
            <p:cNvSpPr/>
            <p:nvPr/>
          </p:nvSpPr>
          <p:spPr>
            <a:xfrm>
              <a:off x="1547625" y="2427075"/>
              <a:ext cx="400400" cy="243800"/>
            </a:xfrm>
            <a:custGeom>
              <a:avLst/>
              <a:gdLst/>
              <a:ahLst/>
              <a:cxnLst/>
              <a:rect l="l" t="t" r="r" b="b"/>
              <a:pathLst>
                <a:path w="16016" h="9752" extrusionOk="0">
                  <a:moveTo>
                    <a:pt x="72" y="2837"/>
                  </a:moveTo>
                  <a:lnTo>
                    <a:pt x="80" y="2916"/>
                  </a:lnTo>
                  <a:lnTo>
                    <a:pt x="80" y="2896"/>
                  </a:lnTo>
                  <a:lnTo>
                    <a:pt x="72" y="2837"/>
                  </a:lnTo>
                  <a:close/>
                  <a:moveTo>
                    <a:pt x="1439" y="6324"/>
                  </a:moveTo>
                  <a:lnTo>
                    <a:pt x="1518" y="6442"/>
                  </a:lnTo>
                  <a:lnTo>
                    <a:pt x="1554" y="6489"/>
                  </a:lnTo>
                  <a:lnTo>
                    <a:pt x="1554" y="6489"/>
                  </a:lnTo>
                  <a:lnTo>
                    <a:pt x="1537" y="6462"/>
                  </a:lnTo>
                  <a:lnTo>
                    <a:pt x="1439" y="6324"/>
                  </a:lnTo>
                  <a:lnTo>
                    <a:pt x="1439" y="6324"/>
                  </a:lnTo>
                  <a:close/>
                  <a:moveTo>
                    <a:pt x="1554" y="6489"/>
                  </a:moveTo>
                  <a:lnTo>
                    <a:pt x="1596" y="6560"/>
                  </a:lnTo>
                  <a:lnTo>
                    <a:pt x="1636" y="6600"/>
                  </a:lnTo>
                  <a:lnTo>
                    <a:pt x="1649" y="6613"/>
                  </a:lnTo>
                  <a:lnTo>
                    <a:pt x="1649" y="6613"/>
                  </a:lnTo>
                  <a:lnTo>
                    <a:pt x="1554" y="6489"/>
                  </a:lnTo>
                  <a:close/>
                  <a:moveTo>
                    <a:pt x="1649" y="6613"/>
                  </a:moveTo>
                  <a:lnTo>
                    <a:pt x="1715" y="6698"/>
                  </a:lnTo>
                  <a:lnTo>
                    <a:pt x="1675" y="6639"/>
                  </a:lnTo>
                  <a:lnTo>
                    <a:pt x="1649" y="6613"/>
                  </a:lnTo>
                  <a:close/>
                  <a:moveTo>
                    <a:pt x="5182" y="9239"/>
                  </a:moveTo>
                  <a:lnTo>
                    <a:pt x="5241" y="9259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182" y="9239"/>
                  </a:lnTo>
                  <a:close/>
                  <a:moveTo>
                    <a:pt x="8767" y="1"/>
                  </a:moveTo>
                  <a:lnTo>
                    <a:pt x="8097" y="20"/>
                  </a:lnTo>
                  <a:lnTo>
                    <a:pt x="7407" y="60"/>
                  </a:lnTo>
                  <a:lnTo>
                    <a:pt x="6738" y="119"/>
                  </a:lnTo>
                  <a:lnTo>
                    <a:pt x="6068" y="178"/>
                  </a:lnTo>
                  <a:lnTo>
                    <a:pt x="5418" y="257"/>
                  </a:lnTo>
                  <a:lnTo>
                    <a:pt x="4177" y="454"/>
                  </a:lnTo>
                  <a:lnTo>
                    <a:pt x="3054" y="651"/>
                  </a:lnTo>
                  <a:lnTo>
                    <a:pt x="2050" y="867"/>
                  </a:lnTo>
                  <a:lnTo>
                    <a:pt x="1203" y="1045"/>
                  </a:lnTo>
                  <a:lnTo>
                    <a:pt x="572" y="1202"/>
                  </a:lnTo>
                  <a:lnTo>
                    <a:pt x="1" y="1360"/>
                  </a:lnTo>
                  <a:lnTo>
                    <a:pt x="1" y="1439"/>
                  </a:lnTo>
                  <a:lnTo>
                    <a:pt x="1" y="1557"/>
                  </a:lnTo>
                  <a:lnTo>
                    <a:pt x="1" y="1636"/>
                  </a:lnTo>
                  <a:lnTo>
                    <a:pt x="1" y="1695"/>
                  </a:lnTo>
                  <a:lnTo>
                    <a:pt x="1" y="1852"/>
                  </a:lnTo>
                  <a:lnTo>
                    <a:pt x="1" y="1931"/>
                  </a:lnTo>
                  <a:lnTo>
                    <a:pt x="1" y="1951"/>
                  </a:lnTo>
                  <a:lnTo>
                    <a:pt x="21" y="2384"/>
                  </a:lnTo>
                  <a:lnTo>
                    <a:pt x="21" y="2443"/>
                  </a:lnTo>
                  <a:lnTo>
                    <a:pt x="21" y="2463"/>
                  </a:lnTo>
                  <a:lnTo>
                    <a:pt x="40" y="2542"/>
                  </a:lnTo>
                  <a:lnTo>
                    <a:pt x="40" y="2601"/>
                  </a:lnTo>
                  <a:lnTo>
                    <a:pt x="72" y="2837"/>
                  </a:lnTo>
                  <a:lnTo>
                    <a:pt x="60" y="2719"/>
                  </a:lnTo>
                  <a:lnTo>
                    <a:pt x="119" y="3133"/>
                  </a:lnTo>
                  <a:lnTo>
                    <a:pt x="119" y="3093"/>
                  </a:lnTo>
                  <a:lnTo>
                    <a:pt x="139" y="3212"/>
                  </a:lnTo>
                  <a:lnTo>
                    <a:pt x="139" y="3251"/>
                  </a:lnTo>
                  <a:lnTo>
                    <a:pt x="257" y="3704"/>
                  </a:lnTo>
                  <a:lnTo>
                    <a:pt x="375" y="4157"/>
                  </a:lnTo>
                  <a:lnTo>
                    <a:pt x="552" y="4689"/>
                  </a:lnTo>
                  <a:lnTo>
                    <a:pt x="572" y="4709"/>
                  </a:lnTo>
                  <a:lnTo>
                    <a:pt x="572" y="4728"/>
                  </a:lnTo>
                  <a:lnTo>
                    <a:pt x="592" y="4787"/>
                  </a:lnTo>
                  <a:lnTo>
                    <a:pt x="789" y="5221"/>
                  </a:lnTo>
                  <a:lnTo>
                    <a:pt x="1006" y="5634"/>
                  </a:lnTo>
                  <a:lnTo>
                    <a:pt x="1006" y="5654"/>
                  </a:lnTo>
                  <a:lnTo>
                    <a:pt x="1025" y="5654"/>
                  </a:lnTo>
                  <a:lnTo>
                    <a:pt x="1084" y="5753"/>
                  </a:lnTo>
                  <a:lnTo>
                    <a:pt x="1104" y="5792"/>
                  </a:lnTo>
                  <a:lnTo>
                    <a:pt x="1143" y="5871"/>
                  </a:lnTo>
                  <a:lnTo>
                    <a:pt x="1183" y="5930"/>
                  </a:lnTo>
                  <a:lnTo>
                    <a:pt x="1301" y="6127"/>
                  </a:lnTo>
                  <a:lnTo>
                    <a:pt x="1321" y="6166"/>
                  </a:lnTo>
                  <a:lnTo>
                    <a:pt x="1439" y="6324"/>
                  </a:lnTo>
                  <a:lnTo>
                    <a:pt x="1439" y="6324"/>
                  </a:lnTo>
                  <a:lnTo>
                    <a:pt x="1400" y="6265"/>
                  </a:lnTo>
                  <a:lnTo>
                    <a:pt x="1695" y="6659"/>
                  </a:lnTo>
                  <a:lnTo>
                    <a:pt x="1990" y="7033"/>
                  </a:lnTo>
                  <a:lnTo>
                    <a:pt x="2010" y="7053"/>
                  </a:lnTo>
                  <a:lnTo>
                    <a:pt x="2365" y="7427"/>
                  </a:lnTo>
                  <a:lnTo>
                    <a:pt x="2384" y="7447"/>
                  </a:lnTo>
                  <a:lnTo>
                    <a:pt x="2404" y="7466"/>
                  </a:lnTo>
                  <a:lnTo>
                    <a:pt x="2424" y="7486"/>
                  </a:lnTo>
                  <a:lnTo>
                    <a:pt x="2444" y="7506"/>
                  </a:lnTo>
                  <a:lnTo>
                    <a:pt x="2601" y="7644"/>
                  </a:lnTo>
                  <a:lnTo>
                    <a:pt x="2522" y="7585"/>
                  </a:lnTo>
                  <a:lnTo>
                    <a:pt x="2522" y="7585"/>
                  </a:lnTo>
                  <a:lnTo>
                    <a:pt x="2581" y="7644"/>
                  </a:lnTo>
                  <a:lnTo>
                    <a:pt x="2621" y="7683"/>
                  </a:lnTo>
                  <a:lnTo>
                    <a:pt x="2700" y="7742"/>
                  </a:lnTo>
                  <a:lnTo>
                    <a:pt x="2719" y="7762"/>
                  </a:lnTo>
                  <a:lnTo>
                    <a:pt x="2759" y="7801"/>
                  </a:lnTo>
                  <a:lnTo>
                    <a:pt x="2798" y="7821"/>
                  </a:lnTo>
                  <a:lnTo>
                    <a:pt x="2877" y="7880"/>
                  </a:lnTo>
                  <a:lnTo>
                    <a:pt x="2936" y="7939"/>
                  </a:lnTo>
                  <a:lnTo>
                    <a:pt x="3448" y="8333"/>
                  </a:lnTo>
                  <a:lnTo>
                    <a:pt x="3488" y="8353"/>
                  </a:lnTo>
                  <a:lnTo>
                    <a:pt x="3901" y="8629"/>
                  </a:lnTo>
                  <a:lnTo>
                    <a:pt x="4433" y="8904"/>
                  </a:lnTo>
                  <a:lnTo>
                    <a:pt x="4847" y="9101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260" y="9259"/>
                  </a:lnTo>
                  <a:lnTo>
                    <a:pt x="5280" y="9279"/>
                  </a:lnTo>
                  <a:lnTo>
                    <a:pt x="5319" y="9279"/>
                  </a:lnTo>
                  <a:lnTo>
                    <a:pt x="5339" y="9298"/>
                  </a:lnTo>
                  <a:lnTo>
                    <a:pt x="5713" y="9416"/>
                  </a:lnTo>
                  <a:lnTo>
                    <a:pt x="6107" y="9535"/>
                  </a:lnTo>
                  <a:lnTo>
                    <a:pt x="6462" y="9613"/>
                  </a:lnTo>
                  <a:lnTo>
                    <a:pt x="6560" y="9613"/>
                  </a:lnTo>
                  <a:lnTo>
                    <a:pt x="6797" y="9673"/>
                  </a:lnTo>
                  <a:lnTo>
                    <a:pt x="6895" y="9673"/>
                  </a:lnTo>
                  <a:lnTo>
                    <a:pt x="7230" y="9712"/>
                  </a:lnTo>
                  <a:lnTo>
                    <a:pt x="7644" y="9751"/>
                  </a:lnTo>
                  <a:lnTo>
                    <a:pt x="8511" y="9751"/>
                  </a:lnTo>
                  <a:lnTo>
                    <a:pt x="8550" y="9732"/>
                  </a:lnTo>
                  <a:lnTo>
                    <a:pt x="8668" y="9732"/>
                  </a:lnTo>
                  <a:lnTo>
                    <a:pt x="8845" y="9712"/>
                  </a:lnTo>
                  <a:lnTo>
                    <a:pt x="9023" y="9692"/>
                  </a:lnTo>
                  <a:lnTo>
                    <a:pt x="9102" y="9692"/>
                  </a:lnTo>
                  <a:lnTo>
                    <a:pt x="9220" y="9673"/>
                  </a:lnTo>
                  <a:lnTo>
                    <a:pt x="9338" y="9653"/>
                  </a:lnTo>
                  <a:lnTo>
                    <a:pt x="9377" y="9653"/>
                  </a:lnTo>
                  <a:lnTo>
                    <a:pt x="9417" y="9633"/>
                  </a:lnTo>
                  <a:lnTo>
                    <a:pt x="9535" y="9613"/>
                  </a:lnTo>
                  <a:lnTo>
                    <a:pt x="9771" y="9574"/>
                  </a:lnTo>
                  <a:lnTo>
                    <a:pt x="9791" y="9554"/>
                  </a:lnTo>
                  <a:lnTo>
                    <a:pt x="10047" y="9495"/>
                  </a:lnTo>
                  <a:lnTo>
                    <a:pt x="10323" y="9416"/>
                  </a:lnTo>
                  <a:lnTo>
                    <a:pt x="10658" y="9318"/>
                  </a:lnTo>
                  <a:lnTo>
                    <a:pt x="11012" y="9180"/>
                  </a:lnTo>
                  <a:lnTo>
                    <a:pt x="11091" y="9160"/>
                  </a:lnTo>
                  <a:lnTo>
                    <a:pt x="11386" y="9023"/>
                  </a:lnTo>
                  <a:lnTo>
                    <a:pt x="11485" y="8983"/>
                  </a:lnTo>
                  <a:lnTo>
                    <a:pt x="11564" y="8924"/>
                  </a:lnTo>
                  <a:lnTo>
                    <a:pt x="11958" y="8727"/>
                  </a:lnTo>
                  <a:lnTo>
                    <a:pt x="12293" y="8530"/>
                  </a:lnTo>
                  <a:lnTo>
                    <a:pt x="12450" y="8432"/>
                  </a:lnTo>
                  <a:lnTo>
                    <a:pt x="12529" y="8372"/>
                  </a:lnTo>
                  <a:lnTo>
                    <a:pt x="12608" y="8313"/>
                  </a:lnTo>
                  <a:lnTo>
                    <a:pt x="12726" y="8235"/>
                  </a:lnTo>
                  <a:lnTo>
                    <a:pt x="12962" y="8057"/>
                  </a:lnTo>
                  <a:lnTo>
                    <a:pt x="12982" y="8038"/>
                  </a:lnTo>
                  <a:lnTo>
                    <a:pt x="13002" y="8038"/>
                  </a:lnTo>
                  <a:lnTo>
                    <a:pt x="13140" y="7900"/>
                  </a:lnTo>
                  <a:lnTo>
                    <a:pt x="13396" y="7703"/>
                  </a:lnTo>
                  <a:lnTo>
                    <a:pt x="13494" y="7604"/>
                  </a:lnTo>
                  <a:lnTo>
                    <a:pt x="13534" y="7565"/>
                  </a:lnTo>
                  <a:lnTo>
                    <a:pt x="13711" y="7407"/>
                  </a:lnTo>
                  <a:lnTo>
                    <a:pt x="13888" y="7210"/>
                  </a:lnTo>
                  <a:lnTo>
                    <a:pt x="13947" y="7151"/>
                  </a:lnTo>
                  <a:lnTo>
                    <a:pt x="14164" y="6915"/>
                  </a:lnTo>
                  <a:lnTo>
                    <a:pt x="14381" y="6639"/>
                  </a:lnTo>
                  <a:lnTo>
                    <a:pt x="14440" y="6560"/>
                  </a:lnTo>
                  <a:lnTo>
                    <a:pt x="14735" y="6127"/>
                  </a:lnTo>
                  <a:lnTo>
                    <a:pt x="14991" y="5733"/>
                  </a:lnTo>
                  <a:lnTo>
                    <a:pt x="15050" y="5634"/>
                  </a:lnTo>
                  <a:lnTo>
                    <a:pt x="15188" y="5339"/>
                  </a:lnTo>
                  <a:lnTo>
                    <a:pt x="15208" y="5319"/>
                  </a:lnTo>
                  <a:lnTo>
                    <a:pt x="15247" y="5260"/>
                  </a:lnTo>
                  <a:lnTo>
                    <a:pt x="15306" y="5103"/>
                  </a:lnTo>
                  <a:lnTo>
                    <a:pt x="15503" y="4669"/>
                  </a:lnTo>
                  <a:lnTo>
                    <a:pt x="15543" y="4590"/>
                  </a:lnTo>
                  <a:lnTo>
                    <a:pt x="15543" y="4551"/>
                  </a:lnTo>
                  <a:lnTo>
                    <a:pt x="15543" y="4531"/>
                  </a:lnTo>
                  <a:lnTo>
                    <a:pt x="15641" y="4256"/>
                  </a:lnTo>
                  <a:lnTo>
                    <a:pt x="15740" y="3980"/>
                  </a:lnTo>
                  <a:lnTo>
                    <a:pt x="15858" y="3527"/>
                  </a:lnTo>
                  <a:lnTo>
                    <a:pt x="15858" y="3487"/>
                  </a:lnTo>
                  <a:lnTo>
                    <a:pt x="15878" y="3389"/>
                  </a:lnTo>
                  <a:lnTo>
                    <a:pt x="15878" y="3369"/>
                  </a:lnTo>
                  <a:lnTo>
                    <a:pt x="15937" y="3034"/>
                  </a:lnTo>
                  <a:lnTo>
                    <a:pt x="15996" y="2719"/>
                  </a:lnTo>
                  <a:lnTo>
                    <a:pt x="16016" y="2404"/>
                  </a:lnTo>
                  <a:lnTo>
                    <a:pt x="15858" y="2187"/>
                  </a:lnTo>
                  <a:lnTo>
                    <a:pt x="15681" y="1990"/>
                  </a:lnTo>
                  <a:lnTo>
                    <a:pt x="15484" y="1793"/>
                  </a:lnTo>
                  <a:lnTo>
                    <a:pt x="15287" y="1616"/>
                  </a:lnTo>
                  <a:lnTo>
                    <a:pt x="15070" y="1458"/>
                  </a:lnTo>
                  <a:lnTo>
                    <a:pt x="14834" y="1301"/>
                  </a:lnTo>
                  <a:lnTo>
                    <a:pt x="14597" y="1143"/>
                  </a:lnTo>
                  <a:lnTo>
                    <a:pt x="14341" y="1005"/>
                  </a:lnTo>
                  <a:lnTo>
                    <a:pt x="14085" y="887"/>
                  </a:lnTo>
                  <a:lnTo>
                    <a:pt x="13829" y="769"/>
                  </a:lnTo>
                  <a:lnTo>
                    <a:pt x="13278" y="572"/>
                  </a:lnTo>
                  <a:lnTo>
                    <a:pt x="12687" y="395"/>
                  </a:lnTo>
                  <a:lnTo>
                    <a:pt x="12076" y="257"/>
                  </a:lnTo>
                  <a:lnTo>
                    <a:pt x="11446" y="158"/>
                  </a:lnTo>
                  <a:lnTo>
                    <a:pt x="10796" y="80"/>
                  </a:lnTo>
                  <a:lnTo>
                    <a:pt x="10126" y="40"/>
                  </a:lnTo>
                  <a:lnTo>
                    <a:pt x="945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1"/>
            <p:cNvSpPr/>
            <p:nvPr/>
          </p:nvSpPr>
          <p:spPr>
            <a:xfrm>
              <a:off x="1548625" y="2398525"/>
              <a:ext cx="399400" cy="136425"/>
            </a:xfrm>
            <a:custGeom>
              <a:avLst/>
              <a:gdLst/>
              <a:ahLst/>
              <a:cxnLst/>
              <a:rect l="l" t="t" r="r" b="b"/>
              <a:pathLst>
                <a:path w="15976" h="5457" extrusionOk="0">
                  <a:moveTo>
                    <a:pt x="6461" y="0"/>
                  </a:moveTo>
                  <a:lnTo>
                    <a:pt x="5870" y="40"/>
                  </a:lnTo>
                  <a:lnTo>
                    <a:pt x="5279" y="99"/>
                  </a:lnTo>
                  <a:lnTo>
                    <a:pt x="4708" y="178"/>
                  </a:lnTo>
                  <a:lnTo>
                    <a:pt x="4157" y="276"/>
                  </a:lnTo>
                  <a:lnTo>
                    <a:pt x="3625" y="394"/>
                  </a:lnTo>
                  <a:lnTo>
                    <a:pt x="3093" y="552"/>
                  </a:lnTo>
                  <a:lnTo>
                    <a:pt x="2600" y="709"/>
                  </a:lnTo>
                  <a:lnTo>
                    <a:pt x="2147" y="887"/>
                  </a:lnTo>
                  <a:lnTo>
                    <a:pt x="1694" y="1084"/>
                  </a:lnTo>
                  <a:lnTo>
                    <a:pt x="1300" y="1320"/>
                  </a:lnTo>
                  <a:lnTo>
                    <a:pt x="926" y="1556"/>
                  </a:lnTo>
                  <a:lnTo>
                    <a:pt x="572" y="1812"/>
                  </a:lnTo>
                  <a:lnTo>
                    <a:pt x="276" y="2088"/>
                  </a:lnTo>
                  <a:lnTo>
                    <a:pt x="20" y="2384"/>
                  </a:lnTo>
                  <a:lnTo>
                    <a:pt x="0" y="2403"/>
                  </a:lnTo>
                  <a:lnTo>
                    <a:pt x="20" y="2443"/>
                  </a:lnTo>
                  <a:lnTo>
                    <a:pt x="20" y="2482"/>
                  </a:lnTo>
                  <a:lnTo>
                    <a:pt x="0" y="2482"/>
                  </a:lnTo>
                  <a:lnTo>
                    <a:pt x="394" y="2758"/>
                  </a:lnTo>
                  <a:lnTo>
                    <a:pt x="769" y="3014"/>
                  </a:lnTo>
                  <a:lnTo>
                    <a:pt x="1163" y="3250"/>
                  </a:lnTo>
                  <a:lnTo>
                    <a:pt x="1537" y="3487"/>
                  </a:lnTo>
                  <a:lnTo>
                    <a:pt x="2305" y="3881"/>
                  </a:lnTo>
                  <a:lnTo>
                    <a:pt x="3073" y="4235"/>
                  </a:lnTo>
                  <a:lnTo>
                    <a:pt x="3822" y="4551"/>
                  </a:lnTo>
                  <a:lnTo>
                    <a:pt x="4551" y="4807"/>
                  </a:lnTo>
                  <a:lnTo>
                    <a:pt x="5279" y="5004"/>
                  </a:lnTo>
                  <a:lnTo>
                    <a:pt x="5989" y="5181"/>
                  </a:lnTo>
                  <a:lnTo>
                    <a:pt x="6698" y="5299"/>
                  </a:lnTo>
                  <a:lnTo>
                    <a:pt x="7387" y="5378"/>
                  </a:lnTo>
                  <a:lnTo>
                    <a:pt x="8057" y="5437"/>
                  </a:lnTo>
                  <a:lnTo>
                    <a:pt x="8707" y="5457"/>
                  </a:lnTo>
                  <a:lnTo>
                    <a:pt x="9337" y="5437"/>
                  </a:lnTo>
                  <a:lnTo>
                    <a:pt x="9948" y="5417"/>
                  </a:lnTo>
                  <a:lnTo>
                    <a:pt x="10539" y="5358"/>
                  </a:lnTo>
                  <a:lnTo>
                    <a:pt x="11090" y="5279"/>
                  </a:lnTo>
                  <a:lnTo>
                    <a:pt x="11642" y="5181"/>
                  </a:lnTo>
                  <a:lnTo>
                    <a:pt x="12154" y="5063"/>
                  </a:lnTo>
                  <a:lnTo>
                    <a:pt x="12647" y="4944"/>
                  </a:lnTo>
                  <a:lnTo>
                    <a:pt x="13119" y="4807"/>
                  </a:lnTo>
                  <a:lnTo>
                    <a:pt x="13533" y="4669"/>
                  </a:lnTo>
                  <a:lnTo>
                    <a:pt x="13947" y="4531"/>
                  </a:lnTo>
                  <a:lnTo>
                    <a:pt x="14656" y="4255"/>
                  </a:lnTo>
                  <a:lnTo>
                    <a:pt x="15227" y="3999"/>
                  </a:lnTo>
                  <a:lnTo>
                    <a:pt x="15641" y="3763"/>
                  </a:lnTo>
                  <a:lnTo>
                    <a:pt x="15897" y="3625"/>
                  </a:lnTo>
                  <a:lnTo>
                    <a:pt x="15976" y="3546"/>
                  </a:lnTo>
                  <a:lnTo>
                    <a:pt x="15818" y="3329"/>
                  </a:lnTo>
                  <a:lnTo>
                    <a:pt x="15641" y="3132"/>
                  </a:lnTo>
                  <a:lnTo>
                    <a:pt x="15266" y="2719"/>
                  </a:lnTo>
                  <a:lnTo>
                    <a:pt x="14853" y="2364"/>
                  </a:lnTo>
                  <a:lnTo>
                    <a:pt x="14419" y="2009"/>
                  </a:lnTo>
                  <a:lnTo>
                    <a:pt x="13947" y="1714"/>
                  </a:lnTo>
                  <a:lnTo>
                    <a:pt x="13454" y="1419"/>
                  </a:lnTo>
                  <a:lnTo>
                    <a:pt x="12942" y="1162"/>
                  </a:lnTo>
                  <a:lnTo>
                    <a:pt x="12391" y="926"/>
                  </a:lnTo>
                  <a:lnTo>
                    <a:pt x="11839" y="729"/>
                  </a:lnTo>
                  <a:lnTo>
                    <a:pt x="11268" y="552"/>
                  </a:lnTo>
                  <a:lnTo>
                    <a:pt x="10677" y="394"/>
                  </a:lnTo>
                  <a:lnTo>
                    <a:pt x="10086" y="276"/>
                  </a:lnTo>
                  <a:lnTo>
                    <a:pt x="9495" y="158"/>
                  </a:lnTo>
                  <a:lnTo>
                    <a:pt x="8884" y="79"/>
                  </a:lnTo>
                  <a:lnTo>
                    <a:pt x="8274" y="40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1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extrusionOk="0">
                  <a:moveTo>
                    <a:pt x="4925" y="0"/>
                  </a:move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1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fill="none" extrusionOk="0">
                  <a:moveTo>
                    <a:pt x="8333" y="867"/>
                  </a:move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43"/>
                  </a:lnTo>
                  <a:lnTo>
                    <a:pt x="1" y="5023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1"/>
            <p:cNvSpPr/>
            <p:nvPr/>
          </p:nvSpPr>
          <p:spPr>
            <a:xfrm>
              <a:off x="1655475" y="2074475"/>
              <a:ext cx="187650" cy="108875"/>
            </a:xfrm>
            <a:custGeom>
              <a:avLst/>
              <a:gdLst/>
              <a:ahLst/>
              <a:cxnLst/>
              <a:rect l="l" t="t" r="r" b="b"/>
              <a:pathLst>
                <a:path w="7506" h="4355" extrusionOk="0">
                  <a:moveTo>
                    <a:pt x="3803" y="1"/>
                  </a:moveTo>
                  <a:lnTo>
                    <a:pt x="3448" y="20"/>
                  </a:lnTo>
                  <a:lnTo>
                    <a:pt x="3074" y="40"/>
                  </a:lnTo>
                  <a:lnTo>
                    <a:pt x="2739" y="80"/>
                  </a:lnTo>
                  <a:lnTo>
                    <a:pt x="2384" y="158"/>
                  </a:lnTo>
                  <a:lnTo>
                    <a:pt x="2049" y="237"/>
                  </a:lnTo>
                  <a:lnTo>
                    <a:pt x="1734" y="336"/>
                  </a:lnTo>
                  <a:lnTo>
                    <a:pt x="1419" y="474"/>
                  </a:lnTo>
                  <a:lnTo>
                    <a:pt x="1124" y="611"/>
                  </a:lnTo>
                  <a:lnTo>
                    <a:pt x="946" y="730"/>
                  </a:lnTo>
                  <a:lnTo>
                    <a:pt x="789" y="848"/>
                  </a:lnTo>
                  <a:lnTo>
                    <a:pt x="631" y="966"/>
                  </a:lnTo>
                  <a:lnTo>
                    <a:pt x="493" y="1084"/>
                  </a:lnTo>
                  <a:lnTo>
                    <a:pt x="375" y="1202"/>
                  </a:lnTo>
                  <a:lnTo>
                    <a:pt x="277" y="1340"/>
                  </a:lnTo>
                  <a:lnTo>
                    <a:pt x="198" y="1478"/>
                  </a:lnTo>
                  <a:lnTo>
                    <a:pt x="119" y="1616"/>
                  </a:lnTo>
                  <a:lnTo>
                    <a:pt x="60" y="1754"/>
                  </a:lnTo>
                  <a:lnTo>
                    <a:pt x="21" y="1892"/>
                  </a:lnTo>
                  <a:lnTo>
                    <a:pt x="1" y="2030"/>
                  </a:lnTo>
                  <a:lnTo>
                    <a:pt x="1" y="2168"/>
                  </a:lnTo>
                  <a:lnTo>
                    <a:pt x="1" y="2305"/>
                  </a:lnTo>
                  <a:lnTo>
                    <a:pt x="21" y="2443"/>
                  </a:lnTo>
                  <a:lnTo>
                    <a:pt x="60" y="2581"/>
                  </a:lnTo>
                  <a:lnTo>
                    <a:pt x="119" y="2719"/>
                  </a:lnTo>
                  <a:lnTo>
                    <a:pt x="218" y="2916"/>
                  </a:lnTo>
                  <a:lnTo>
                    <a:pt x="336" y="3093"/>
                  </a:lnTo>
                  <a:lnTo>
                    <a:pt x="493" y="3271"/>
                  </a:lnTo>
                  <a:lnTo>
                    <a:pt x="690" y="3428"/>
                  </a:lnTo>
                  <a:lnTo>
                    <a:pt x="868" y="3566"/>
                  </a:lnTo>
                  <a:lnTo>
                    <a:pt x="1065" y="3684"/>
                  </a:lnTo>
                  <a:lnTo>
                    <a:pt x="1340" y="3842"/>
                  </a:lnTo>
                  <a:lnTo>
                    <a:pt x="1636" y="3980"/>
                  </a:lnTo>
                  <a:lnTo>
                    <a:pt x="1951" y="4098"/>
                  </a:lnTo>
                  <a:lnTo>
                    <a:pt x="2286" y="4177"/>
                  </a:lnTo>
                  <a:lnTo>
                    <a:pt x="2621" y="4256"/>
                  </a:lnTo>
                  <a:lnTo>
                    <a:pt x="2975" y="4315"/>
                  </a:lnTo>
                  <a:lnTo>
                    <a:pt x="3330" y="4334"/>
                  </a:lnTo>
                  <a:lnTo>
                    <a:pt x="3684" y="4354"/>
                  </a:lnTo>
                  <a:lnTo>
                    <a:pt x="4059" y="4354"/>
                  </a:lnTo>
                  <a:lnTo>
                    <a:pt x="4413" y="4315"/>
                  </a:lnTo>
                  <a:lnTo>
                    <a:pt x="4768" y="4275"/>
                  </a:lnTo>
                  <a:lnTo>
                    <a:pt x="5103" y="4216"/>
                  </a:lnTo>
                  <a:lnTo>
                    <a:pt x="5438" y="4118"/>
                  </a:lnTo>
                  <a:lnTo>
                    <a:pt x="5772" y="4019"/>
                  </a:lnTo>
                  <a:lnTo>
                    <a:pt x="6068" y="3901"/>
                  </a:lnTo>
                  <a:lnTo>
                    <a:pt x="6363" y="3743"/>
                  </a:lnTo>
                  <a:lnTo>
                    <a:pt x="6600" y="3606"/>
                  </a:lnTo>
                  <a:lnTo>
                    <a:pt x="6797" y="3448"/>
                  </a:lnTo>
                  <a:lnTo>
                    <a:pt x="6994" y="3290"/>
                  </a:lnTo>
                  <a:lnTo>
                    <a:pt x="7151" y="3113"/>
                  </a:lnTo>
                  <a:lnTo>
                    <a:pt x="7269" y="2936"/>
                  </a:lnTo>
                  <a:lnTo>
                    <a:pt x="7368" y="2739"/>
                  </a:lnTo>
                  <a:lnTo>
                    <a:pt x="7427" y="2601"/>
                  </a:lnTo>
                  <a:lnTo>
                    <a:pt x="7466" y="2483"/>
                  </a:lnTo>
                  <a:lnTo>
                    <a:pt x="7486" y="2345"/>
                  </a:lnTo>
                  <a:lnTo>
                    <a:pt x="7506" y="2207"/>
                  </a:lnTo>
                  <a:lnTo>
                    <a:pt x="7486" y="2069"/>
                  </a:lnTo>
                  <a:lnTo>
                    <a:pt x="7466" y="1931"/>
                  </a:lnTo>
                  <a:lnTo>
                    <a:pt x="7427" y="1793"/>
                  </a:lnTo>
                  <a:lnTo>
                    <a:pt x="7388" y="1655"/>
                  </a:lnTo>
                  <a:lnTo>
                    <a:pt x="7329" y="1518"/>
                  </a:lnTo>
                  <a:lnTo>
                    <a:pt x="7230" y="1380"/>
                  </a:lnTo>
                  <a:lnTo>
                    <a:pt x="7151" y="1261"/>
                  </a:lnTo>
                  <a:lnTo>
                    <a:pt x="7033" y="1143"/>
                  </a:lnTo>
                  <a:lnTo>
                    <a:pt x="6915" y="1005"/>
                  </a:lnTo>
                  <a:lnTo>
                    <a:pt x="6757" y="887"/>
                  </a:lnTo>
                  <a:lnTo>
                    <a:pt x="6619" y="789"/>
                  </a:lnTo>
                  <a:lnTo>
                    <a:pt x="6442" y="671"/>
                  </a:lnTo>
                  <a:lnTo>
                    <a:pt x="6166" y="513"/>
                  </a:lnTo>
                  <a:lnTo>
                    <a:pt x="5851" y="395"/>
                  </a:lnTo>
                  <a:lnTo>
                    <a:pt x="5536" y="277"/>
                  </a:lnTo>
                  <a:lnTo>
                    <a:pt x="5201" y="178"/>
                  </a:lnTo>
                  <a:lnTo>
                    <a:pt x="4866" y="99"/>
                  </a:lnTo>
                  <a:lnTo>
                    <a:pt x="4512" y="60"/>
                  </a:lnTo>
                  <a:lnTo>
                    <a:pt x="4157" y="20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0" name="Google Shape;2520;p41"/>
          <p:cNvGrpSpPr/>
          <p:nvPr/>
        </p:nvGrpSpPr>
        <p:grpSpPr>
          <a:xfrm>
            <a:off x="2344179" y="3656991"/>
            <a:ext cx="491076" cy="475810"/>
            <a:chOff x="10401025" y="944500"/>
            <a:chExt cx="1235100" cy="1196704"/>
          </a:xfrm>
        </p:grpSpPr>
        <p:sp>
          <p:nvSpPr>
            <p:cNvPr id="2521" name="Google Shape;2521;p41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2" name="Google Shape;2522;p41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2523" name="Google Shape;2523;p41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1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1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1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41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41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1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1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Google Shape;2506;p41">
            <a:extLst>
              <a:ext uri="{FF2B5EF4-FFF2-40B4-BE49-F238E27FC236}">
                <a16:creationId xmlns:a16="http://schemas.microsoft.com/office/drawing/2014/main" id="{551029B6-730F-4A28-8713-5F39374AD2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08149" y="2749278"/>
            <a:ext cx="3624544" cy="588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latin typeface="Montserrat" panose="00000500000000000000" pitchFamily="2" charset="-52"/>
              </a:rPr>
              <a:t>Проведення підсумків щодо нашої розповіді</a:t>
            </a:r>
            <a:endParaRPr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9690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p59"/>
          <p:cNvSpPr txBox="1">
            <a:spLocks noGrp="1"/>
          </p:cNvSpPr>
          <p:nvPr>
            <p:ph type="title"/>
          </p:nvPr>
        </p:nvSpPr>
        <p:spPr>
          <a:xfrm>
            <a:off x="538961" y="599905"/>
            <a:ext cx="8060266" cy="705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b="0" i="1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Основні сфери людської життєдіяльності, у яких використовуються радіоактивні речовини:</a:t>
            </a:r>
            <a:endParaRPr sz="2400" b="0" i="1" dirty="0">
              <a:latin typeface="Montserrat" panose="00000500000000000000" pitchFamily="2" charset="-52"/>
            </a:endParaRPr>
          </a:p>
        </p:txBody>
      </p:sp>
      <p:sp>
        <p:nvSpPr>
          <p:cNvPr id="3432" name="Google Shape;3432;p59"/>
          <p:cNvSpPr/>
          <p:nvPr/>
        </p:nvSpPr>
        <p:spPr>
          <a:xfrm>
            <a:off x="1202868" y="1894795"/>
            <a:ext cx="944700" cy="944700"/>
          </a:xfrm>
          <a:prstGeom prst="roundRect">
            <a:avLst>
              <a:gd name="adj" fmla="val 16667"/>
            </a:avLst>
          </a:prstGeom>
          <a:solidFill>
            <a:srgbClr val="475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59"/>
          <p:cNvSpPr/>
          <p:nvPr/>
        </p:nvSpPr>
        <p:spPr>
          <a:xfrm>
            <a:off x="3131494" y="1894795"/>
            <a:ext cx="944700" cy="944700"/>
          </a:xfrm>
          <a:prstGeom prst="roundRect">
            <a:avLst>
              <a:gd name="adj" fmla="val 16667"/>
            </a:avLst>
          </a:prstGeom>
          <a:solidFill>
            <a:srgbClr val="475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4" name="Google Shape;3434;p59"/>
          <p:cNvSpPr/>
          <p:nvPr/>
        </p:nvSpPr>
        <p:spPr>
          <a:xfrm>
            <a:off x="5062086" y="1894795"/>
            <a:ext cx="944700" cy="944700"/>
          </a:xfrm>
          <a:prstGeom prst="roundRect">
            <a:avLst>
              <a:gd name="adj" fmla="val 16667"/>
            </a:avLst>
          </a:prstGeom>
          <a:solidFill>
            <a:srgbClr val="475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5" name="Google Shape;3435;p59"/>
          <p:cNvSpPr/>
          <p:nvPr/>
        </p:nvSpPr>
        <p:spPr>
          <a:xfrm>
            <a:off x="6996432" y="1894795"/>
            <a:ext cx="944700" cy="944700"/>
          </a:xfrm>
          <a:prstGeom prst="roundRect">
            <a:avLst>
              <a:gd name="adj" fmla="val 16667"/>
            </a:avLst>
          </a:prstGeom>
          <a:solidFill>
            <a:srgbClr val="475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36" name="Google Shape;3436;p59"/>
          <p:cNvCxnSpPr>
            <a:cxnSpLocks/>
            <a:stCxn id="3432" idx="2"/>
          </p:cNvCxnSpPr>
          <p:nvPr/>
        </p:nvCxnSpPr>
        <p:spPr>
          <a:xfrm>
            <a:off x="1675218" y="2839495"/>
            <a:ext cx="0" cy="4515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37" name="Google Shape;3437;p59"/>
          <p:cNvCxnSpPr>
            <a:cxnSpLocks/>
            <a:stCxn id="3433" idx="2"/>
          </p:cNvCxnSpPr>
          <p:nvPr/>
        </p:nvCxnSpPr>
        <p:spPr>
          <a:xfrm>
            <a:off x="3603844" y="2839495"/>
            <a:ext cx="5721" cy="51389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38" name="Google Shape;3438;p59"/>
          <p:cNvCxnSpPr>
            <a:cxnSpLocks/>
            <a:stCxn id="3434" idx="2"/>
          </p:cNvCxnSpPr>
          <p:nvPr/>
        </p:nvCxnSpPr>
        <p:spPr>
          <a:xfrm>
            <a:off x="5534436" y="2839495"/>
            <a:ext cx="0" cy="4515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39" name="Google Shape;3439;p59"/>
          <p:cNvCxnSpPr>
            <a:cxnSpLocks/>
            <a:stCxn id="3435" idx="2"/>
          </p:cNvCxnSpPr>
          <p:nvPr/>
        </p:nvCxnSpPr>
        <p:spPr>
          <a:xfrm>
            <a:off x="7468782" y="2839495"/>
            <a:ext cx="0" cy="4515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40" name="Google Shape;3440;p59"/>
          <p:cNvCxnSpPr>
            <a:stCxn id="3432" idx="3"/>
            <a:endCxn id="3433" idx="1"/>
          </p:cNvCxnSpPr>
          <p:nvPr/>
        </p:nvCxnSpPr>
        <p:spPr>
          <a:xfrm>
            <a:off x="2147568" y="2367145"/>
            <a:ext cx="984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1" name="Google Shape;3441;p59"/>
          <p:cNvCxnSpPr>
            <a:stCxn id="3433" idx="3"/>
            <a:endCxn id="3434" idx="1"/>
          </p:cNvCxnSpPr>
          <p:nvPr/>
        </p:nvCxnSpPr>
        <p:spPr>
          <a:xfrm>
            <a:off x="4076194" y="2367145"/>
            <a:ext cx="985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2" name="Google Shape;3442;p59"/>
          <p:cNvCxnSpPr>
            <a:stCxn id="3434" idx="3"/>
            <a:endCxn id="3435" idx="1"/>
          </p:cNvCxnSpPr>
          <p:nvPr/>
        </p:nvCxnSpPr>
        <p:spPr>
          <a:xfrm>
            <a:off x="6006786" y="2367145"/>
            <a:ext cx="989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C0A7123-4399-4B81-86B8-DF827D6F4328}"/>
              </a:ext>
            </a:extLst>
          </p:cNvPr>
          <p:cNvSpPr txBox="1"/>
          <p:nvPr/>
        </p:nvSpPr>
        <p:spPr>
          <a:xfrm>
            <a:off x="2783804" y="3499275"/>
            <a:ext cx="164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lt2"/>
                </a:solidFill>
                <a:latin typeface="Montserrat" panose="00000500000000000000" pitchFamily="2" charset="-52"/>
                <a:ea typeface="Assistant"/>
                <a:cs typeface="Assistant"/>
                <a:sym typeface="Assistant"/>
              </a:rPr>
              <a:t>Використання атомної енергії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3D828E3-1191-4917-9FF3-3CB3C1F7CB8F}"/>
              </a:ext>
            </a:extLst>
          </p:cNvPr>
          <p:cNvSpPr txBox="1"/>
          <p:nvPr/>
        </p:nvSpPr>
        <p:spPr>
          <a:xfrm>
            <a:off x="907873" y="3497454"/>
            <a:ext cx="1535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lt2"/>
                </a:solidFill>
                <a:latin typeface="Montserrat" panose="00000500000000000000" pitchFamily="2" charset="-52"/>
                <a:ea typeface="Assistant"/>
                <a:cs typeface="Assistant"/>
                <a:sym typeface="Assistant"/>
              </a:rPr>
              <a:t>Використання ядерної зброї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6EC3D2F-7327-403C-BC21-1CA020BD18FA}"/>
              </a:ext>
            </a:extLst>
          </p:cNvPr>
          <p:cNvSpPr txBox="1"/>
          <p:nvPr/>
        </p:nvSpPr>
        <p:spPr>
          <a:xfrm>
            <a:off x="4543239" y="3493987"/>
            <a:ext cx="19890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lt2"/>
                </a:solidFill>
                <a:latin typeface="Montserrat" panose="00000500000000000000" pitchFamily="2" charset="-52"/>
                <a:ea typeface="Assistant"/>
                <a:cs typeface="Assistant"/>
                <a:sym typeface="Assistant"/>
              </a:rPr>
              <a:t>Використання ядерних реакторів у техніці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541A7B0-492B-415D-8C4F-0595A45924AA}"/>
              </a:ext>
            </a:extLst>
          </p:cNvPr>
          <p:cNvSpPr txBox="1"/>
          <p:nvPr/>
        </p:nvSpPr>
        <p:spPr>
          <a:xfrm>
            <a:off x="6675260" y="3493987"/>
            <a:ext cx="1587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lt2"/>
                </a:solidFill>
                <a:latin typeface="Montserrat" panose="00000500000000000000" pitchFamily="2" charset="-52"/>
                <a:ea typeface="Assistant"/>
                <a:cs typeface="Assistant"/>
                <a:sym typeface="Assistant"/>
              </a:rPr>
              <a:t>Використання радіоактивних речовин для медицини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D7379F5-E62C-4835-9528-709F544E9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43" y="1935145"/>
            <a:ext cx="105515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Nuclear plant - Free nature icons">
            <a:extLst>
              <a:ext uri="{FF2B5EF4-FFF2-40B4-BE49-F238E27FC236}">
                <a16:creationId xmlns:a16="http://schemas.microsoft.com/office/drawing/2014/main" id="{7E5C0C50-1FEC-4C6D-B2C7-E207070EB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04" y="1935145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Medicine - Free medical icons">
            <a:extLst>
              <a:ext uri="{FF2B5EF4-FFF2-40B4-BE49-F238E27FC236}">
                <a16:creationId xmlns:a16="http://schemas.microsoft.com/office/drawing/2014/main" id="{D98A0AE2-F88C-4857-93D4-A78AB83A1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809" y="1935145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C95F35-E82E-4F62-9794-C6567B511B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2463" y="1935145"/>
            <a:ext cx="864000" cy="86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41"/>
          <p:cNvSpPr/>
          <p:nvPr/>
        </p:nvSpPr>
        <p:spPr>
          <a:xfrm>
            <a:off x="1869751" y="2066860"/>
            <a:ext cx="1009800" cy="1009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1"/>
          <p:cNvSpPr txBox="1">
            <a:spLocks noGrp="1"/>
          </p:cNvSpPr>
          <p:nvPr>
            <p:ph type="title" idx="2"/>
          </p:nvPr>
        </p:nvSpPr>
        <p:spPr>
          <a:xfrm>
            <a:off x="1871696" y="2068809"/>
            <a:ext cx="10059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10</a:t>
            </a:r>
            <a:endParaRPr dirty="0"/>
          </a:p>
        </p:txBody>
      </p:sp>
      <p:grpSp>
        <p:nvGrpSpPr>
          <p:cNvPr id="2509" name="Google Shape;2509;p41"/>
          <p:cNvGrpSpPr/>
          <p:nvPr/>
        </p:nvGrpSpPr>
        <p:grpSpPr>
          <a:xfrm>
            <a:off x="1391453" y="2749279"/>
            <a:ext cx="749848" cy="1182972"/>
            <a:chOff x="1527950" y="2052325"/>
            <a:chExt cx="440750" cy="695375"/>
          </a:xfrm>
        </p:grpSpPr>
        <p:sp>
          <p:nvSpPr>
            <p:cNvPr id="2510" name="Google Shape;2510;p41"/>
            <p:cNvSpPr/>
            <p:nvPr/>
          </p:nvSpPr>
          <p:spPr>
            <a:xfrm>
              <a:off x="1542225" y="2609300"/>
              <a:ext cx="411700" cy="138400"/>
            </a:xfrm>
            <a:custGeom>
              <a:avLst/>
              <a:gdLst/>
              <a:ahLst/>
              <a:cxnLst/>
              <a:rect l="l" t="t" r="r" b="b"/>
              <a:pathLst>
                <a:path w="16468" h="5536" extrusionOk="0">
                  <a:moveTo>
                    <a:pt x="7407" y="0"/>
                  </a:moveTo>
                  <a:lnTo>
                    <a:pt x="6579" y="39"/>
                  </a:lnTo>
                  <a:lnTo>
                    <a:pt x="5792" y="118"/>
                  </a:lnTo>
                  <a:lnTo>
                    <a:pt x="5043" y="217"/>
                  </a:lnTo>
                  <a:lnTo>
                    <a:pt x="4314" y="315"/>
                  </a:lnTo>
                  <a:lnTo>
                    <a:pt x="3644" y="473"/>
                  </a:lnTo>
                  <a:lnTo>
                    <a:pt x="2994" y="630"/>
                  </a:lnTo>
                  <a:lnTo>
                    <a:pt x="2423" y="808"/>
                  </a:lnTo>
                  <a:lnTo>
                    <a:pt x="1891" y="1005"/>
                  </a:lnTo>
                  <a:lnTo>
                    <a:pt x="1419" y="1221"/>
                  </a:lnTo>
                  <a:lnTo>
                    <a:pt x="1005" y="1438"/>
                  </a:lnTo>
                  <a:lnTo>
                    <a:pt x="828" y="1556"/>
                  </a:lnTo>
                  <a:lnTo>
                    <a:pt x="650" y="1674"/>
                  </a:lnTo>
                  <a:lnTo>
                    <a:pt x="512" y="1812"/>
                  </a:lnTo>
                  <a:lnTo>
                    <a:pt x="375" y="1931"/>
                  </a:lnTo>
                  <a:lnTo>
                    <a:pt x="276" y="2068"/>
                  </a:lnTo>
                  <a:lnTo>
                    <a:pt x="178" y="2206"/>
                  </a:lnTo>
                  <a:lnTo>
                    <a:pt x="99" y="2344"/>
                  </a:lnTo>
                  <a:lnTo>
                    <a:pt x="59" y="2482"/>
                  </a:lnTo>
                  <a:lnTo>
                    <a:pt x="20" y="2620"/>
                  </a:lnTo>
                  <a:lnTo>
                    <a:pt x="0" y="2758"/>
                  </a:lnTo>
                  <a:lnTo>
                    <a:pt x="20" y="2896"/>
                  </a:lnTo>
                  <a:lnTo>
                    <a:pt x="59" y="3053"/>
                  </a:lnTo>
                  <a:lnTo>
                    <a:pt x="99" y="3191"/>
                  </a:lnTo>
                  <a:lnTo>
                    <a:pt x="178" y="3329"/>
                  </a:lnTo>
                  <a:lnTo>
                    <a:pt x="276" y="3447"/>
                  </a:lnTo>
                  <a:lnTo>
                    <a:pt x="375" y="3585"/>
                  </a:lnTo>
                  <a:lnTo>
                    <a:pt x="512" y="3723"/>
                  </a:lnTo>
                  <a:lnTo>
                    <a:pt x="650" y="3841"/>
                  </a:lnTo>
                  <a:lnTo>
                    <a:pt x="828" y="3959"/>
                  </a:lnTo>
                  <a:lnTo>
                    <a:pt x="1005" y="4078"/>
                  </a:lnTo>
                  <a:lnTo>
                    <a:pt x="1419" y="4314"/>
                  </a:lnTo>
                  <a:lnTo>
                    <a:pt x="1891" y="4531"/>
                  </a:lnTo>
                  <a:lnTo>
                    <a:pt x="2423" y="4728"/>
                  </a:lnTo>
                  <a:lnTo>
                    <a:pt x="2994" y="4905"/>
                  </a:lnTo>
                  <a:lnTo>
                    <a:pt x="3644" y="5063"/>
                  </a:lnTo>
                  <a:lnTo>
                    <a:pt x="4314" y="5200"/>
                  </a:lnTo>
                  <a:lnTo>
                    <a:pt x="5043" y="5319"/>
                  </a:lnTo>
                  <a:lnTo>
                    <a:pt x="5792" y="5417"/>
                  </a:lnTo>
                  <a:lnTo>
                    <a:pt x="6579" y="5476"/>
                  </a:lnTo>
                  <a:lnTo>
                    <a:pt x="7407" y="5516"/>
                  </a:lnTo>
                  <a:lnTo>
                    <a:pt x="8234" y="5535"/>
                  </a:lnTo>
                  <a:lnTo>
                    <a:pt x="9081" y="5516"/>
                  </a:lnTo>
                  <a:lnTo>
                    <a:pt x="9908" y="5476"/>
                  </a:lnTo>
                  <a:lnTo>
                    <a:pt x="10696" y="5417"/>
                  </a:lnTo>
                  <a:lnTo>
                    <a:pt x="11445" y="5319"/>
                  </a:lnTo>
                  <a:lnTo>
                    <a:pt x="12174" y="5200"/>
                  </a:lnTo>
                  <a:lnTo>
                    <a:pt x="12843" y="5063"/>
                  </a:lnTo>
                  <a:lnTo>
                    <a:pt x="13474" y="4905"/>
                  </a:lnTo>
                  <a:lnTo>
                    <a:pt x="14065" y="4728"/>
                  </a:lnTo>
                  <a:lnTo>
                    <a:pt x="14597" y="4531"/>
                  </a:lnTo>
                  <a:lnTo>
                    <a:pt x="15069" y="4314"/>
                  </a:lnTo>
                  <a:lnTo>
                    <a:pt x="15483" y="4078"/>
                  </a:lnTo>
                  <a:lnTo>
                    <a:pt x="15660" y="3959"/>
                  </a:lnTo>
                  <a:lnTo>
                    <a:pt x="15818" y="3841"/>
                  </a:lnTo>
                  <a:lnTo>
                    <a:pt x="15975" y="3723"/>
                  </a:lnTo>
                  <a:lnTo>
                    <a:pt x="16094" y="3585"/>
                  </a:lnTo>
                  <a:lnTo>
                    <a:pt x="16212" y="3447"/>
                  </a:lnTo>
                  <a:lnTo>
                    <a:pt x="16310" y="3329"/>
                  </a:lnTo>
                  <a:lnTo>
                    <a:pt x="16369" y="3191"/>
                  </a:lnTo>
                  <a:lnTo>
                    <a:pt x="16429" y="3053"/>
                  </a:lnTo>
                  <a:lnTo>
                    <a:pt x="16468" y="2896"/>
                  </a:lnTo>
                  <a:lnTo>
                    <a:pt x="16468" y="2758"/>
                  </a:lnTo>
                  <a:lnTo>
                    <a:pt x="16468" y="2620"/>
                  </a:lnTo>
                  <a:lnTo>
                    <a:pt x="16429" y="2482"/>
                  </a:lnTo>
                  <a:lnTo>
                    <a:pt x="16369" y="2344"/>
                  </a:lnTo>
                  <a:lnTo>
                    <a:pt x="16310" y="2206"/>
                  </a:lnTo>
                  <a:lnTo>
                    <a:pt x="16212" y="2068"/>
                  </a:lnTo>
                  <a:lnTo>
                    <a:pt x="16094" y="1931"/>
                  </a:lnTo>
                  <a:lnTo>
                    <a:pt x="15975" y="1812"/>
                  </a:lnTo>
                  <a:lnTo>
                    <a:pt x="15818" y="1674"/>
                  </a:lnTo>
                  <a:lnTo>
                    <a:pt x="15660" y="1556"/>
                  </a:lnTo>
                  <a:lnTo>
                    <a:pt x="15483" y="1438"/>
                  </a:lnTo>
                  <a:lnTo>
                    <a:pt x="15069" y="1221"/>
                  </a:lnTo>
                  <a:lnTo>
                    <a:pt x="14597" y="1005"/>
                  </a:lnTo>
                  <a:lnTo>
                    <a:pt x="14065" y="808"/>
                  </a:lnTo>
                  <a:lnTo>
                    <a:pt x="13474" y="630"/>
                  </a:lnTo>
                  <a:lnTo>
                    <a:pt x="12843" y="473"/>
                  </a:lnTo>
                  <a:lnTo>
                    <a:pt x="12174" y="315"/>
                  </a:lnTo>
                  <a:lnTo>
                    <a:pt x="11445" y="217"/>
                  </a:lnTo>
                  <a:lnTo>
                    <a:pt x="10696" y="118"/>
                  </a:lnTo>
                  <a:lnTo>
                    <a:pt x="9908" y="39"/>
                  </a:lnTo>
                  <a:lnTo>
                    <a:pt x="9081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1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025" y="0"/>
                  </a:move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A3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1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fill="none" extrusionOk="0">
                  <a:moveTo>
                    <a:pt x="848" y="2719"/>
                  </a:move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lnTo>
                    <a:pt x="1025" y="0"/>
                  </a:ln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1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extrusionOk="0">
                  <a:moveTo>
                    <a:pt x="92" y="10053"/>
                  </a:moveTo>
                  <a:lnTo>
                    <a:pt x="98" y="10125"/>
                  </a:lnTo>
                  <a:lnTo>
                    <a:pt x="98" y="10106"/>
                  </a:lnTo>
                  <a:lnTo>
                    <a:pt x="92" y="10053"/>
                  </a:lnTo>
                  <a:close/>
                  <a:moveTo>
                    <a:pt x="1536" y="13809"/>
                  </a:moveTo>
                  <a:lnTo>
                    <a:pt x="1674" y="14006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536" y="13809"/>
                  </a:lnTo>
                  <a:close/>
                  <a:moveTo>
                    <a:pt x="1674" y="14006"/>
                  </a:moveTo>
                  <a:lnTo>
                    <a:pt x="1891" y="14282"/>
                  </a:lnTo>
                  <a:lnTo>
                    <a:pt x="1891" y="14282"/>
                  </a:lnTo>
                  <a:lnTo>
                    <a:pt x="1832" y="14203"/>
                  </a:lnTo>
                  <a:lnTo>
                    <a:pt x="1812" y="14163"/>
                  </a:lnTo>
                  <a:lnTo>
                    <a:pt x="1773" y="14124"/>
                  </a:lnTo>
                  <a:lnTo>
                    <a:pt x="1674" y="14006"/>
                  </a:lnTo>
                  <a:close/>
                  <a:moveTo>
                    <a:pt x="8510" y="0"/>
                  </a:moveTo>
                  <a:lnTo>
                    <a:pt x="811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6" y="9137"/>
                  </a:lnTo>
                  <a:lnTo>
                    <a:pt x="6" y="9137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92" y="10053"/>
                  </a:lnTo>
                  <a:lnTo>
                    <a:pt x="92" y="10053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591" y="8096"/>
                  </a:lnTo>
                  <a:lnTo>
                    <a:pt x="1753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8904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1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fill="none" extrusionOk="0">
                  <a:moveTo>
                    <a:pt x="17591" y="8096"/>
                  </a:moveTo>
                  <a:lnTo>
                    <a:pt x="17531" y="7584"/>
                  </a:lnTo>
                  <a:lnTo>
                    <a:pt x="1755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783" y="5023"/>
                  </a:lnTo>
                  <a:lnTo>
                    <a:pt x="16783" y="5023"/>
                  </a:lnTo>
                  <a:lnTo>
                    <a:pt x="16783" y="504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9278" y="20"/>
                  </a:lnTo>
                  <a:lnTo>
                    <a:pt x="8904" y="0"/>
                  </a:lnTo>
                  <a:lnTo>
                    <a:pt x="8746" y="0"/>
                  </a:lnTo>
                  <a:lnTo>
                    <a:pt x="8746" y="0"/>
                  </a:lnTo>
                  <a:lnTo>
                    <a:pt x="8726" y="0"/>
                  </a:lnTo>
                  <a:lnTo>
                    <a:pt x="8726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549" y="0"/>
                  </a:lnTo>
                  <a:lnTo>
                    <a:pt x="8549" y="0"/>
                  </a:lnTo>
                  <a:lnTo>
                    <a:pt x="8510" y="0"/>
                  </a:lnTo>
                  <a:lnTo>
                    <a:pt x="8510" y="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79" y="754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096"/>
                  </a:lnTo>
                  <a:lnTo>
                    <a:pt x="20" y="8096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0" y="9101"/>
                  </a:lnTo>
                  <a:lnTo>
                    <a:pt x="20" y="9219"/>
                  </a:lnTo>
                  <a:lnTo>
                    <a:pt x="20" y="9219"/>
                  </a:lnTo>
                  <a:lnTo>
                    <a:pt x="0" y="9062"/>
                  </a:lnTo>
                  <a:lnTo>
                    <a:pt x="0" y="9062"/>
                  </a:lnTo>
                  <a:lnTo>
                    <a:pt x="39" y="9554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59" y="9790"/>
                  </a:lnTo>
                  <a:lnTo>
                    <a:pt x="98" y="10106"/>
                  </a:lnTo>
                  <a:lnTo>
                    <a:pt x="98" y="10106"/>
                  </a:lnTo>
                  <a:lnTo>
                    <a:pt x="98" y="10125"/>
                  </a:lnTo>
                  <a:lnTo>
                    <a:pt x="98" y="10125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596" y="13868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773" y="14124"/>
                  </a:lnTo>
                  <a:lnTo>
                    <a:pt x="1773" y="14124"/>
                  </a:lnTo>
                  <a:lnTo>
                    <a:pt x="1812" y="14163"/>
                  </a:lnTo>
                  <a:lnTo>
                    <a:pt x="1832" y="14203"/>
                  </a:lnTo>
                  <a:lnTo>
                    <a:pt x="1832" y="14203"/>
                  </a:lnTo>
                  <a:lnTo>
                    <a:pt x="1891" y="14282"/>
                  </a:lnTo>
                  <a:lnTo>
                    <a:pt x="1891" y="14282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536" y="13809"/>
                  </a:lnTo>
                  <a:lnTo>
                    <a:pt x="1536" y="13809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466" y="17532"/>
                  </a:lnTo>
                  <a:lnTo>
                    <a:pt x="7485" y="17532"/>
                  </a:lnTo>
                  <a:lnTo>
                    <a:pt x="7485" y="17532"/>
                  </a:lnTo>
                  <a:lnTo>
                    <a:pt x="7525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8726" y="17630"/>
                  </a:lnTo>
                  <a:lnTo>
                    <a:pt x="8726" y="17630"/>
                  </a:lnTo>
                  <a:lnTo>
                    <a:pt x="9041" y="17630"/>
                  </a:lnTo>
                  <a:lnTo>
                    <a:pt x="9041" y="17630"/>
                  </a:lnTo>
                  <a:lnTo>
                    <a:pt x="9199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298" y="17611"/>
                  </a:lnTo>
                  <a:lnTo>
                    <a:pt x="9298" y="17611"/>
                  </a:lnTo>
                  <a:lnTo>
                    <a:pt x="9337" y="17611"/>
                  </a:lnTo>
                  <a:lnTo>
                    <a:pt x="9337" y="17611"/>
                  </a:lnTo>
                  <a:lnTo>
                    <a:pt x="9376" y="17611"/>
                  </a:lnTo>
                  <a:lnTo>
                    <a:pt x="9376" y="17611"/>
                  </a:lnTo>
                  <a:lnTo>
                    <a:pt x="9258" y="17611"/>
                  </a:lnTo>
                  <a:lnTo>
                    <a:pt x="9514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692" y="17591"/>
                  </a:lnTo>
                  <a:lnTo>
                    <a:pt x="9711" y="1759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630" y="8845"/>
                  </a:lnTo>
                  <a:lnTo>
                    <a:pt x="17591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1"/>
            <p:cNvSpPr/>
            <p:nvPr/>
          </p:nvSpPr>
          <p:spPr>
            <a:xfrm>
              <a:off x="1547625" y="2427075"/>
              <a:ext cx="400400" cy="243800"/>
            </a:xfrm>
            <a:custGeom>
              <a:avLst/>
              <a:gdLst/>
              <a:ahLst/>
              <a:cxnLst/>
              <a:rect l="l" t="t" r="r" b="b"/>
              <a:pathLst>
                <a:path w="16016" h="9752" extrusionOk="0">
                  <a:moveTo>
                    <a:pt x="72" y="2837"/>
                  </a:moveTo>
                  <a:lnTo>
                    <a:pt x="80" y="2916"/>
                  </a:lnTo>
                  <a:lnTo>
                    <a:pt x="80" y="2896"/>
                  </a:lnTo>
                  <a:lnTo>
                    <a:pt x="72" y="2837"/>
                  </a:lnTo>
                  <a:close/>
                  <a:moveTo>
                    <a:pt x="1439" y="6324"/>
                  </a:moveTo>
                  <a:lnTo>
                    <a:pt x="1518" y="6442"/>
                  </a:lnTo>
                  <a:lnTo>
                    <a:pt x="1554" y="6489"/>
                  </a:lnTo>
                  <a:lnTo>
                    <a:pt x="1554" y="6489"/>
                  </a:lnTo>
                  <a:lnTo>
                    <a:pt x="1537" y="6462"/>
                  </a:lnTo>
                  <a:lnTo>
                    <a:pt x="1439" y="6324"/>
                  </a:lnTo>
                  <a:lnTo>
                    <a:pt x="1439" y="6324"/>
                  </a:lnTo>
                  <a:close/>
                  <a:moveTo>
                    <a:pt x="1554" y="6489"/>
                  </a:moveTo>
                  <a:lnTo>
                    <a:pt x="1596" y="6560"/>
                  </a:lnTo>
                  <a:lnTo>
                    <a:pt x="1636" y="6600"/>
                  </a:lnTo>
                  <a:lnTo>
                    <a:pt x="1649" y="6613"/>
                  </a:lnTo>
                  <a:lnTo>
                    <a:pt x="1649" y="6613"/>
                  </a:lnTo>
                  <a:lnTo>
                    <a:pt x="1554" y="6489"/>
                  </a:lnTo>
                  <a:close/>
                  <a:moveTo>
                    <a:pt x="1649" y="6613"/>
                  </a:moveTo>
                  <a:lnTo>
                    <a:pt x="1715" y="6698"/>
                  </a:lnTo>
                  <a:lnTo>
                    <a:pt x="1675" y="6639"/>
                  </a:lnTo>
                  <a:lnTo>
                    <a:pt x="1649" y="6613"/>
                  </a:lnTo>
                  <a:close/>
                  <a:moveTo>
                    <a:pt x="5182" y="9239"/>
                  </a:moveTo>
                  <a:lnTo>
                    <a:pt x="5241" y="9259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182" y="9239"/>
                  </a:lnTo>
                  <a:close/>
                  <a:moveTo>
                    <a:pt x="8767" y="1"/>
                  </a:moveTo>
                  <a:lnTo>
                    <a:pt x="8097" y="20"/>
                  </a:lnTo>
                  <a:lnTo>
                    <a:pt x="7407" y="60"/>
                  </a:lnTo>
                  <a:lnTo>
                    <a:pt x="6738" y="119"/>
                  </a:lnTo>
                  <a:lnTo>
                    <a:pt x="6068" y="178"/>
                  </a:lnTo>
                  <a:lnTo>
                    <a:pt x="5418" y="257"/>
                  </a:lnTo>
                  <a:lnTo>
                    <a:pt x="4177" y="454"/>
                  </a:lnTo>
                  <a:lnTo>
                    <a:pt x="3054" y="651"/>
                  </a:lnTo>
                  <a:lnTo>
                    <a:pt x="2050" y="867"/>
                  </a:lnTo>
                  <a:lnTo>
                    <a:pt x="1203" y="1045"/>
                  </a:lnTo>
                  <a:lnTo>
                    <a:pt x="572" y="1202"/>
                  </a:lnTo>
                  <a:lnTo>
                    <a:pt x="1" y="1360"/>
                  </a:lnTo>
                  <a:lnTo>
                    <a:pt x="1" y="1439"/>
                  </a:lnTo>
                  <a:lnTo>
                    <a:pt x="1" y="1557"/>
                  </a:lnTo>
                  <a:lnTo>
                    <a:pt x="1" y="1636"/>
                  </a:lnTo>
                  <a:lnTo>
                    <a:pt x="1" y="1695"/>
                  </a:lnTo>
                  <a:lnTo>
                    <a:pt x="1" y="1852"/>
                  </a:lnTo>
                  <a:lnTo>
                    <a:pt x="1" y="1931"/>
                  </a:lnTo>
                  <a:lnTo>
                    <a:pt x="1" y="1951"/>
                  </a:lnTo>
                  <a:lnTo>
                    <a:pt x="21" y="2384"/>
                  </a:lnTo>
                  <a:lnTo>
                    <a:pt x="21" y="2443"/>
                  </a:lnTo>
                  <a:lnTo>
                    <a:pt x="21" y="2463"/>
                  </a:lnTo>
                  <a:lnTo>
                    <a:pt x="40" y="2542"/>
                  </a:lnTo>
                  <a:lnTo>
                    <a:pt x="40" y="2601"/>
                  </a:lnTo>
                  <a:lnTo>
                    <a:pt x="72" y="2837"/>
                  </a:lnTo>
                  <a:lnTo>
                    <a:pt x="60" y="2719"/>
                  </a:lnTo>
                  <a:lnTo>
                    <a:pt x="119" y="3133"/>
                  </a:lnTo>
                  <a:lnTo>
                    <a:pt x="119" y="3093"/>
                  </a:lnTo>
                  <a:lnTo>
                    <a:pt x="139" y="3212"/>
                  </a:lnTo>
                  <a:lnTo>
                    <a:pt x="139" y="3251"/>
                  </a:lnTo>
                  <a:lnTo>
                    <a:pt x="257" y="3704"/>
                  </a:lnTo>
                  <a:lnTo>
                    <a:pt x="375" y="4157"/>
                  </a:lnTo>
                  <a:lnTo>
                    <a:pt x="552" y="4689"/>
                  </a:lnTo>
                  <a:lnTo>
                    <a:pt x="572" y="4709"/>
                  </a:lnTo>
                  <a:lnTo>
                    <a:pt x="572" y="4728"/>
                  </a:lnTo>
                  <a:lnTo>
                    <a:pt x="592" y="4787"/>
                  </a:lnTo>
                  <a:lnTo>
                    <a:pt x="789" y="5221"/>
                  </a:lnTo>
                  <a:lnTo>
                    <a:pt x="1006" y="5634"/>
                  </a:lnTo>
                  <a:lnTo>
                    <a:pt x="1006" y="5654"/>
                  </a:lnTo>
                  <a:lnTo>
                    <a:pt x="1025" y="5654"/>
                  </a:lnTo>
                  <a:lnTo>
                    <a:pt x="1084" y="5753"/>
                  </a:lnTo>
                  <a:lnTo>
                    <a:pt x="1104" y="5792"/>
                  </a:lnTo>
                  <a:lnTo>
                    <a:pt x="1143" y="5871"/>
                  </a:lnTo>
                  <a:lnTo>
                    <a:pt x="1183" y="5930"/>
                  </a:lnTo>
                  <a:lnTo>
                    <a:pt x="1301" y="6127"/>
                  </a:lnTo>
                  <a:lnTo>
                    <a:pt x="1321" y="6166"/>
                  </a:lnTo>
                  <a:lnTo>
                    <a:pt x="1439" y="6324"/>
                  </a:lnTo>
                  <a:lnTo>
                    <a:pt x="1439" y="6324"/>
                  </a:lnTo>
                  <a:lnTo>
                    <a:pt x="1400" y="6265"/>
                  </a:lnTo>
                  <a:lnTo>
                    <a:pt x="1695" y="6659"/>
                  </a:lnTo>
                  <a:lnTo>
                    <a:pt x="1990" y="7033"/>
                  </a:lnTo>
                  <a:lnTo>
                    <a:pt x="2010" y="7053"/>
                  </a:lnTo>
                  <a:lnTo>
                    <a:pt x="2365" y="7427"/>
                  </a:lnTo>
                  <a:lnTo>
                    <a:pt x="2384" y="7447"/>
                  </a:lnTo>
                  <a:lnTo>
                    <a:pt x="2404" y="7466"/>
                  </a:lnTo>
                  <a:lnTo>
                    <a:pt x="2424" y="7486"/>
                  </a:lnTo>
                  <a:lnTo>
                    <a:pt x="2444" y="7506"/>
                  </a:lnTo>
                  <a:lnTo>
                    <a:pt x="2601" y="7644"/>
                  </a:lnTo>
                  <a:lnTo>
                    <a:pt x="2522" y="7585"/>
                  </a:lnTo>
                  <a:lnTo>
                    <a:pt x="2522" y="7585"/>
                  </a:lnTo>
                  <a:lnTo>
                    <a:pt x="2581" y="7644"/>
                  </a:lnTo>
                  <a:lnTo>
                    <a:pt x="2621" y="7683"/>
                  </a:lnTo>
                  <a:lnTo>
                    <a:pt x="2700" y="7742"/>
                  </a:lnTo>
                  <a:lnTo>
                    <a:pt x="2719" y="7762"/>
                  </a:lnTo>
                  <a:lnTo>
                    <a:pt x="2759" y="7801"/>
                  </a:lnTo>
                  <a:lnTo>
                    <a:pt x="2798" y="7821"/>
                  </a:lnTo>
                  <a:lnTo>
                    <a:pt x="2877" y="7880"/>
                  </a:lnTo>
                  <a:lnTo>
                    <a:pt x="2936" y="7939"/>
                  </a:lnTo>
                  <a:lnTo>
                    <a:pt x="3448" y="8333"/>
                  </a:lnTo>
                  <a:lnTo>
                    <a:pt x="3488" y="8353"/>
                  </a:lnTo>
                  <a:lnTo>
                    <a:pt x="3901" y="8629"/>
                  </a:lnTo>
                  <a:lnTo>
                    <a:pt x="4433" y="8904"/>
                  </a:lnTo>
                  <a:lnTo>
                    <a:pt x="4847" y="9101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260" y="9259"/>
                  </a:lnTo>
                  <a:lnTo>
                    <a:pt x="5280" y="9279"/>
                  </a:lnTo>
                  <a:lnTo>
                    <a:pt x="5319" y="9279"/>
                  </a:lnTo>
                  <a:lnTo>
                    <a:pt x="5339" y="9298"/>
                  </a:lnTo>
                  <a:lnTo>
                    <a:pt x="5713" y="9416"/>
                  </a:lnTo>
                  <a:lnTo>
                    <a:pt x="6107" y="9535"/>
                  </a:lnTo>
                  <a:lnTo>
                    <a:pt x="6462" y="9613"/>
                  </a:lnTo>
                  <a:lnTo>
                    <a:pt x="6560" y="9613"/>
                  </a:lnTo>
                  <a:lnTo>
                    <a:pt x="6797" y="9673"/>
                  </a:lnTo>
                  <a:lnTo>
                    <a:pt x="6895" y="9673"/>
                  </a:lnTo>
                  <a:lnTo>
                    <a:pt x="7230" y="9712"/>
                  </a:lnTo>
                  <a:lnTo>
                    <a:pt x="7644" y="9751"/>
                  </a:lnTo>
                  <a:lnTo>
                    <a:pt x="8511" y="9751"/>
                  </a:lnTo>
                  <a:lnTo>
                    <a:pt x="8550" y="9732"/>
                  </a:lnTo>
                  <a:lnTo>
                    <a:pt x="8668" y="9732"/>
                  </a:lnTo>
                  <a:lnTo>
                    <a:pt x="8845" y="9712"/>
                  </a:lnTo>
                  <a:lnTo>
                    <a:pt x="9023" y="9692"/>
                  </a:lnTo>
                  <a:lnTo>
                    <a:pt x="9102" y="9692"/>
                  </a:lnTo>
                  <a:lnTo>
                    <a:pt x="9220" y="9673"/>
                  </a:lnTo>
                  <a:lnTo>
                    <a:pt x="9338" y="9653"/>
                  </a:lnTo>
                  <a:lnTo>
                    <a:pt x="9377" y="9653"/>
                  </a:lnTo>
                  <a:lnTo>
                    <a:pt x="9417" y="9633"/>
                  </a:lnTo>
                  <a:lnTo>
                    <a:pt x="9535" y="9613"/>
                  </a:lnTo>
                  <a:lnTo>
                    <a:pt x="9771" y="9574"/>
                  </a:lnTo>
                  <a:lnTo>
                    <a:pt x="9791" y="9554"/>
                  </a:lnTo>
                  <a:lnTo>
                    <a:pt x="10047" y="9495"/>
                  </a:lnTo>
                  <a:lnTo>
                    <a:pt x="10323" y="9416"/>
                  </a:lnTo>
                  <a:lnTo>
                    <a:pt x="10658" y="9318"/>
                  </a:lnTo>
                  <a:lnTo>
                    <a:pt x="11012" y="9180"/>
                  </a:lnTo>
                  <a:lnTo>
                    <a:pt x="11091" y="9160"/>
                  </a:lnTo>
                  <a:lnTo>
                    <a:pt x="11386" y="9023"/>
                  </a:lnTo>
                  <a:lnTo>
                    <a:pt x="11485" y="8983"/>
                  </a:lnTo>
                  <a:lnTo>
                    <a:pt x="11564" y="8924"/>
                  </a:lnTo>
                  <a:lnTo>
                    <a:pt x="11958" y="8727"/>
                  </a:lnTo>
                  <a:lnTo>
                    <a:pt x="12293" y="8530"/>
                  </a:lnTo>
                  <a:lnTo>
                    <a:pt x="12450" y="8432"/>
                  </a:lnTo>
                  <a:lnTo>
                    <a:pt x="12529" y="8372"/>
                  </a:lnTo>
                  <a:lnTo>
                    <a:pt x="12608" y="8313"/>
                  </a:lnTo>
                  <a:lnTo>
                    <a:pt x="12726" y="8235"/>
                  </a:lnTo>
                  <a:lnTo>
                    <a:pt x="12962" y="8057"/>
                  </a:lnTo>
                  <a:lnTo>
                    <a:pt x="12982" y="8038"/>
                  </a:lnTo>
                  <a:lnTo>
                    <a:pt x="13002" y="8038"/>
                  </a:lnTo>
                  <a:lnTo>
                    <a:pt x="13140" y="7900"/>
                  </a:lnTo>
                  <a:lnTo>
                    <a:pt x="13396" y="7703"/>
                  </a:lnTo>
                  <a:lnTo>
                    <a:pt x="13494" y="7604"/>
                  </a:lnTo>
                  <a:lnTo>
                    <a:pt x="13534" y="7565"/>
                  </a:lnTo>
                  <a:lnTo>
                    <a:pt x="13711" y="7407"/>
                  </a:lnTo>
                  <a:lnTo>
                    <a:pt x="13888" y="7210"/>
                  </a:lnTo>
                  <a:lnTo>
                    <a:pt x="13947" y="7151"/>
                  </a:lnTo>
                  <a:lnTo>
                    <a:pt x="14164" y="6915"/>
                  </a:lnTo>
                  <a:lnTo>
                    <a:pt x="14381" y="6639"/>
                  </a:lnTo>
                  <a:lnTo>
                    <a:pt x="14440" y="6560"/>
                  </a:lnTo>
                  <a:lnTo>
                    <a:pt x="14735" y="6127"/>
                  </a:lnTo>
                  <a:lnTo>
                    <a:pt x="14991" y="5733"/>
                  </a:lnTo>
                  <a:lnTo>
                    <a:pt x="15050" y="5634"/>
                  </a:lnTo>
                  <a:lnTo>
                    <a:pt x="15188" y="5339"/>
                  </a:lnTo>
                  <a:lnTo>
                    <a:pt x="15208" y="5319"/>
                  </a:lnTo>
                  <a:lnTo>
                    <a:pt x="15247" y="5260"/>
                  </a:lnTo>
                  <a:lnTo>
                    <a:pt x="15306" y="5103"/>
                  </a:lnTo>
                  <a:lnTo>
                    <a:pt x="15503" y="4669"/>
                  </a:lnTo>
                  <a:lnTo>
                    <a:pt x="15543" y="4590"/>
                  </a:lnTo>
                  <a:lnTo>
                    <a:pt x="15543" y="4551"/>
                  </a:lnTo>
                  <a:lnTo>
                    <a:pt x="15543" y="4531"/>
                  </a:lnTo>
                  <a:lnTo>
                    <a:pt x="15641" y="4256"/>
                  </a:lnTo>
                  <a:lnTo>
                    <a:pt x="15740" y="3980"/>
                  </a:lnTo>
                  <a:lnTo>
                    <a:pt x="15858" y="3527"/>
                  </a:lnTo>
                  <a:lnTo>
                    <a:pt x="15858" y="3487"/>
                  </a:lnTo>
                  <a:lnTo>
                    <a:pt x="15878" y="3389"/>
                  </a:lnTo>
                  <a:lnTo>
                    <a:pt x="15878" y="3369"/>
                  </a:lnTo>
                  <a:lnTo>
                    <a:pt x="15937" y="3034"/>
                  </a:lnTo>
                  <a:lnTo>
                    <a:pt x="15996" y="2719"/>
                  </a:lnTo>
                  <a:lnTo>
                    <a:pt x="16016" y="2404"/>
                  </a:lnTo>
                  <a:lnTo>
                    <a:pt x="15858" y="2187"/>
                  </a:lnTo>
                  <a:lnTo>
                    <a:pt x="15681" y="1990"/>
                  </a:lnTo>
                  <a:lnTo>
                    <a:pt x="15484" y="1793"/>
                  </a:lnTo>
                  <a:lnTo>
                    <a:pt x="15287" y="1616"/>
                  </a:lnTo>
                  <a:lnTo>
                    <a:pt x="15070" y="1458"/>
                  </a:lnTo>
                  <a:lnTo>
                    <a:pt x="14834" y="1301"/>
                  </a:lnTo>
                  <a:lnTo>
                    <a:pt x="14597" y="1143"/>
                  </a:lnTo>
                  <a:lnTo>
                    <a:pt x="14341" y="1005"/>
                  </a:lnTo>
                  <a:lnTo>
                    <a:pt x="14085" y="887"/>
                  </a:lnTo>
                  <a:lnTo>
                    <a:pt x="13829" y="769"/>
                  </a:lnTo>
                  <a:lnTo>
                    <a:pt x="13278" y="572"/>
                  </a:lnTo>
                  <a:lnTo>
                    <a:pt x="12687" y="395"/>
                  </a:lnTo>
                  <a:lnTo>
                    <a:pt x="12076" y="257"/>
                  </a:lnTo>
                  <a:lnTo>
                    <a:pt x="11446" y="158"/>
                  </a:lnTo>
                  <a:lnTo>
                    <a:pt x="10796" y="80"/>
                  </a:lnTo>
                  <a:lnTo>
                    <a:pt x="10126" y="40"/>
                  </a:lnTo>
                  <a:lnTo>
                    <a:pt x="945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1"/>
            <p:cNvSpPr/>
            <p:nvPr/>
          </p:nvSpPr>
          <p:spPr>
            <a:xfrm>
              <a:off x="1548625" y="2398525"/>
              <a:ext cx="399400" cy="136425"/>
            </a:xfrm>
            <a:custGeom>
              <a:avLst/>
              <a:gdLst/>
              <a:ahLst/>
              <a:cxnLst/>
              <a:rect l="l" t="t" r="r" b="b"/>
              <a:pathLst>
                <a:path w="15976" h="5457" extrusionOk="0">
                  <a:moveTo>
                    <a:pt x="6461" y="0"/>
                  </a:moveTo>
                  <a:lnTo>
                    <a:pt x="5870" y="40"/>
                  </a:lnTo>
                  <a:lnTo>
                    <a:pt x="5279" y="99"/>
                  </a:lnTo>
                  <a:lnTo>
                    <a:pt x="4708" y="178"/>
                  </a:lnTo>
                  <a:lnTo>
                    <a:pt x="4157" y="276"/>
                  </a:lnTo>
                  <a:lnTo>
                    <a:pt x="3625" y="394"/>
                  </a:lnTo>
                  <a:lnTo>
                    <a:pt x="3093" y="552"/>
                  </a:lnTo>
                  <a:lnTo>
                    <a:pt x="2600" y="709"/>
                  </a:lnTo>
                  <a:lnTo>
                    <a:pt x="2147" y="887"/>
                  </a:lnTo>
                  <a:lnTo>
                    <a:pt x="1694" y="1084"/>
                  </a:lnTo>
                  <a:lnTo>
                    <a:pt x="1300" y="1320"/>
                  </a:lnTo>
                  <a:lnTo>
                    <a:pt x="926" y="1556"/>
                  </a:lnTo>
                  <a:lnTo>
                    <a:pt x="572" y="1812"/>
                  </a:lnTo>
                  <a:lnTo>
                    <a:pt x="276" y="2088"/>
                  </a:lnTo>
                  <a:lnTo>
                    <a:pt x="20" y="2384"/>
                  </a:lnTo>
                  <a:lnTo>
                    <a:pt x="0" y="2403"/>
                  </a:lnTo>
                  <a:lnTo>
                    <a:pt x="20" y="2443"/>
                  </a:lnTo>
                  <a:lnTo>
                    <a:pt x="20" y="2482"/>
                  </a:lnTo>
                  <a:lnTo>
                    <a:pt x="0" y="2482"/>
                  </a:lnTo>
                  <a:lnTo>
                    <a:pt x="394" y="2758"/>
                  </a:lnTo>
                  <a:lnTo>
                    <a:pt x="769" y="3014"/>
                  </a:lnTo>
                  <a:lnTo>
                    <a:pt x="1163" y="3250"/>
                  </a:lnTo>
                  <a:lnTo>
                    <a:pt x="1537" y="3487"/>
                  </a:lnTo>
                  <a:lnTo>
                    <a:pt x="2305" y="3881"/>
                  </a:lnTo>
                  <a:lnTo>
                    <a:pt x="3073" y="4235"/>
                  </a:lnTo>
                  <a:lnTo>
                    <a:pt x="3822" y="4551"/>
                  </a:lnTo>
                  <a:lnTo>
                    <a:pt x="4551" y="4807"/>
                  </a:lnTo>
                  <a:lnTo>
                    <a:pt x="5279" y="5004"/>
                  </a:lnTo>
                  <a:lnTo>
                    <a:pt x="5989" y="5181"/>
                  </a:lnTo>
                  <a:lnTo>
                    <a:pt x="6698" y="5299"/>
                  </a:lnTo>
                  <a:lnTo>
                    <a:pt x="7387" y="5378"/>
                  </a:lnTo>
                  <a:lnTo>
                    <a:pt x="8057" y="5437"/>
                  </a:lnTo>
                  <a:lnTo>
                    <a:pt x="8707" y="5457"/>
                  </a:lnTo>
                  <a:lnTo>
                    <a:pt x="9337" y="5437"/>
                  </a:lnTo>
                  <a:lnTo>
                    <a:pt x="9948" y="5417"/>
                  </a:lnTo>
                  <a:lnTo>
                    <a:pt x="10539" y="5358"/>
                  </a:lnTo>
                  <a:lnTo>
                    <a:pt x="11090" y="5279"/>
                  </a:lnTo>
                  <a:lnTo>
                    <a:pt x="11642" y="5181"/>
                  </a:lnTo>
                  <a:lnTo>
                    <a:pt x="12154" y="5063"/>
                  </a:lnTo>
                  <a:lnTo>
                    <a:pt x="12647" y="4944"/>
                  </a:lnTo>
                  <a:lnTo>
                    <a:pt x="13119" y="4807"/>
                  </a:lnTo>
                  <a:lnTo>
                    <a:pt x="13533" y="4669"/>
                  </a:lnTo>
                  <a:lnTo>
                    <a:pt x="13947" y="4531"/>
                  </a:lnTo>
                  <a:lnTo>
                    <a:pt x="14656" y="4255"/>
                  </a:lnTo>
                  <a:lnTo>
                    <a:pt x="15227" y="3999"/>
                  </a:lnTo>
                  <a:lnTo>
                    <a:pt x="15641" y="3763"/>
                  </a:lnTo>
                  <a:lnTo>
                    <a:pt x="15897" y="3625"/>
                  </a:lnTo>
                  <a:lnTo>
                    <a:pt x="15976" y="3546"/>
                  </a:lnTo>
                  <a:lnTo>
                    <a:pt x="15818" y="3329"/>
                  </a:lnTo>
                  <a:lnTo>
                    <a:pt x="15641" y="3132"/>
                  </a:lnTo>
                  <a:lnTo>
                    <a:pt x="15266" y="2719"/>
                  </a:lnTo>
                  <a:lnTo>
                    <a:pt x="14853" y="2364"/>
                  </a:lnTo>
                  <a:lnTo>
                    <a:pt x="14419" y="2009"/>
                  </a:lnTo>
                  <a:lnTo>
                    <a:pt x="13947" y="1714"/>
                  </a:lnTo>
                  <a:lnTo>
                    <a:pt x="13454" y="1419"/>
                  </a:lnTo>
                  <a:lnTo>
                    <a:pt x="12942" y="1162"/>
                  </a:lnTo>
                  <a:lnTo>
                    <a:pt x="12391" y="926"/>
                  </a:lnTo>
                  <a:lnTo>
                    <a:pt x="11839" y="729"/>
                  </a:lnTo>
                  <a:lnTo>
                    <a:pt x="11268" y="552"/>
                  </a:lnTo>
                  <a:lnTo>
                    <a:pt x="10677" y="394"/>
                  </a:lnTo>
                  <a:lnTo>
                    <a:pt x="10086" y="276"/>
                  </a:lnTo>
                  <a:lnTo>
                    <a:pt x="9495" y="158"/>
                  </a:lnTo>
                  <a:lnTo>
                    <a:pt x="8884" y="79"/>
                  </a:lnTo>
                  <a:lnTo>
                    <a:pt x="8274" y="40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1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extrusionOk="0">
                  <a:moveTo>
                    <a:pt x="4925" y="0"/>
                  </a:move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1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fill="none" extrusionOk="0">
                  <a:moveTo>
                    <a:pt x="8333" y="867"/>
                  </a:move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43"/>
                  </a:lnTo>
                  <a:lnTo>
                    <a:pt x="1" y="5023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1"/>
            <p:cNvSpPr/>
            <p:nvPr/>
          </p:nvSpPr>
          <p:spPr>
            <a:xfrm>
              <a:off x="1655475" y="2074475"/>
              <a:ext cx="187650" cy="108875"/>
            </a:xfrm>
            <a:custGeom>
              <a:avLst/>
              <a:gdLst/>
              <a:ahLst/>
              <a:cxnLst/>
              <a:rect l="l" t="t" r="r" b="b"/>
              <a:pathLst>
                <a:path w="7506" h="4355" extrusionOk="0">
                  <a:moveTo>
                    <a:pt x="3803" y="1"/>
                  </a:moveTo>
                  <a:lnTo>
                    <a:pt x="3448" y="20"/>
                  </a:lnTo>
                  <a:lnTo>
                    <a:pt x="3074" y="40"/>
                  </a:lnTo>
                  <a:lnTo>
                    <a:pt x="2739" y="80"/>
                  </a:lnTo>
                  <a:lnTo>
                    <a:pt x="2384" y="158"/>
                  </a:lnTo>
                  <a:lnTo>
                    <a:pt x="2049" y="237"/>
                  </a:lnTo>
                  <a:lnTo>
                    <a:pt x="1734" y="336"/>
                  </a:lnTo>
                  <a:lnTo>
                    <a:pt x="1419" y="474"/>
                  </a:lnTo>
                  <a:lnTo>
                    <a:pt x="1124" y="611"/>
                  </a:lnTo>
                  <a:lnTo>
                    <a:pt x="946" y="730"/>
                  </a:lnTo>
                  <a:lnTo>
                    <a:pt x="789" y="848"/>
                  </a:lnTo>
                  <a:lnTo>
                    <a:pt x="631" y="966"/>
                  </a:lnTo>
                  <a:lnTo>
                    <a:pt x="493" y="1084"/>
                  </a:lnTo>
                  <a:lnTo>
                    <a:pt x="375" y="1202"/>
                  </a:lnTo>
                  <a:lnTo>
                    <a:pt x="277" y="1340"/>
                  </a:lnTo>
                  <a:lnTo>
                    <a:pt x="198" y="1478"/>
                  </a:lnTo>
                  <a:lnTo>
                    <a:pt x="119" y="1616"/>
                  </a:lnTo>
                  <a:lnTo>
                    <a:pt x="60" y="1754"/>
                  </a:lnTo>
                  <a:lnTo>
                    <a:pt x="21" y="1892"/>
                  </a:lnTo>
                  <a:lnTo>
                    <a:pt x="1" y="2030"/>
                  </a:lnTo>
                  <a:lnTo>
                    <a:pt x="1" y="2168"/>
                  </a:lnTo>
                  <a:lnTo>
                    <a:pt x="1" y="2305"/>
                  </a:lnTo>
                  <a:lnTo>
                    <a:pt x="21" y="2443"/>
                  </a:lnTo>
                  <a:lnTo>
                    <a:pt x="60" y="2581"/>
                  </a:lnTo>
                  <a:lnTo>
                    <a:pt x="119" y="2719"/>
                  </a:lnTo>
                  <a:lnTo>
                    <a:pt x="218" y="2916"/>
                  </a:lnTo>
                  <a:lnTo>
                    <a:pt x="336" y="3093"/>
                  </a:lnTo>
                  <a:lnTo>
                    <a:pt x="493" y="3271"/>
                  </a:lnTo>
                  <a:lnTo>
                    <a:pt x="690" y="3428"/>
                  </a:lnTo>
                  <a:lnTo>
                    <a:pt x="868" y="3566"/>
                  </a:lnTo>
                  <a:lnTo>
                    <a:pt x="1065" y="3684"/>
                  </a:lnTo>
                  <a:lnTo>
                    <a:pt x="1340" y="3842"/>
                  </a:lnTo>
                  <a:lnTo>
                    <a:pt x="1636" y="3980"/>
                  </a:lnTo>
                  <a:lnTo>
                    <a:pt x="1951" y="4098"/>
                  </a:lnTo>
                  <a:lnTo>
                    <a:pt x="2286" y="4177"/>
                  </a:lnTo>
                  <a:lnTo>
                    <a:pt x="2621" y="4256"/>
                  </a:lnTo>
                  <a:lnTo>
                    <a:pt x="2975" y="4315"/>
                  </a:lnTo>
                  <a:lnTo>
                    <a:pt x="3330" y="4334"/>
                  </a:lnTo>
                  <a:lnTo>
                    <a:pt x="3684" y="4354"/>
                  </a:lnTo>
                  <a:lnTo>
                    <a:pt x="4059" y="4354"/>
                  </a:lnTo>
                  <a:lnTo>
                    <a:pt x="4413" y="4315"/>
                  </a:lnTo>
                  <a:lnTo>
                    <a:pt x="4768" y="4275"/>
                  </a:lnTo>
                  <a:lnTo>
                    <a:pt x="5103" y="4216"/>
                  </a:lnTo>
                  <a:lnTo>
                    <a:pt x="5438" y="4118"/>
                  </a:lnTo>
                  <a:lnTo>
                    <a:pt x="5772" y="4019"/>
                  </a:lnTo>
                  <a:lnTo>
                    <a:pt x="6068" y="3901"/>
                  </a:lnTo>
                  <a:lnTo>
                    <a:pt x="6363" y="3743"/>
                  </a:lnTo>
                  <a:lnTo>
                    <a:pt x="6600" y="3606"/>
                  </a:lnTo>
                  <a:lnTo>
                    <a:pt x="6797" y="3448"/>
                  </a:lnTo>
                  <a:lnTo>
                    <a:pt x="6994" y="3290"/>
                  </a:lnTo>
                  <a:lnTo>
                    <a:pt x="7151" y="3113"/>
                  </a:lnTo>
                  <a:lnTo>
                    <a:pt x="7269" y="2936"/>
                  </a:lnTo>
                  <a:lnTo>
                    <a:pt x="7368" y="2739"/>
                  </a:lnTo>
                  <a:lnTo>
                    <a:pt x="7427" y="2601"/>
                  </a:lnTo>
                  <a:lnTo>
                    <a:pt x="7466" y="2483"/>
                  </a:lnTo>
                  <a:lnTo>
                    <a:pt x="7486" y="2345"/>
                  </a:lnTo>
                  <a:lnTo>
                    <a:pt x="7506" y="2207"/>
                  </a:lnTo>
                  <a:lnTo>
                    <a:pt x="7486" y="2069"/>
                  </a:lnTo>
                  <a:lnTo>
                    <a:pt x="7466" y="1931"/>
                  </a:lnTo>
                  <a:lnTo>
                    <a:pt x="7427" y="1793"/>
                  </a:lnTo>
                  <a:lnTo>
                    <a:pt x="7388" y="1655"/>
                  </a:lnTo>
                  <a:lnTo>
                    <a:pt x="7329" y="1518"/>
                  </a:lnTo>
                  <a:lnTo>
                    <a:pt x="7230" y="1380"/>
                  </a:lnTo>
                  <a:lnTo>
                    <a:pt x="7151" y="1261"/>
                  </a:lnTo>
                  <a:lnTo>
                    <a:pt x="7033" y="1143"/>
                  </a:lnTo>
                  <a:lnTo>
                    <a:pt x="6915" y="1005"/>
                  </a:lnTo>
                  <a:lnTo>
                    <a:pt x="6757" y="887"/>
                  </a:lnTo>
                  <a:lnTo>
                    <a:pt x="6619" y="789"/>
                  </a:lnTo>
                  <a:lnTo>
                    <a:pt x="6442" y="671"/>
                  </a:lnTo>
                  <a:lnTo>
                    <a:pt x="6166" y="513"/>
                  </a:lnTo>
                  <a:lnTo>
                    <a:pt x="5851" y="395"/>
                  </a:lnTo>
                  <a:lnTo>
                    <a:pt x="5536" y="277"/>
                  </a:lnTo>
                  <a:lnTo>
                    <a:pt x="5201" y="178"/>
                  </a:lnTo>
                  <a:lnTo>
                    <a:pt x="4866" y="99"/>
                  </a:lnTo>
                  <a:lnTo>
                    <a:pt x="4512" y="60"/>
                  </a:lnTo>
                  <a:lnTo>
                    <a:pt x="4157" y="20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0" name="Google Shape;2520;p41"/>
          <p:cNvGrpSpPr/>
          <p:nvPr/>
        </p:nvGrpSpPr>
        <p:grpSpPr>
          <a:xfrm>
            <a:off x="2344179" y="3656991"/>
            <a:ext cx="491076" cy="475810"/>
            <a:chOff x="10401025" y="944500"/>
            <a:chExt cx="1235100" cy="1196704"/>
          </a:xfrm>
        </p:grpSpPr>
        <p:sp>
          <p:nvSpPr>
            <p:cNvPr id="2521" name="Google Shape;2521;p41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2" name="Google Shape;2522;p41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2523" name="Google Shape;2523;p41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1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1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1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41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41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1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1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" name="Google Shape;2505;p41">
            <a:extLst>
              <a:ext uri="{FF2B5EF4-FFF2-40B4-BE49-F238E27FC236}">
                <a16:creationId xmlns:a16="http://schemas.microsoft.com/office/drawing/2014/main" id="{93163DE7-287B-45C3-82CE-7AC3BB811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40890" y="2152558"/>
            <a:ext cx="3973587" cy="841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latin typeface="Montserrat" panose="00000500000000000000" pitchFamily="2" charset="-52"/>
              </a:rPr>
              <a:t>Камера Вільсона</a:t>
            </a:r>
            <a:endParaRPr sz="32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0965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48"/>
          <p:cNvSpPr txBox="1">
            <a:spLocks noGrp="1"/>
          </p:cNvSpPr>
          <p:nvPr>
            <p:ph type="subTitle" idx="1"/>
          </p:nvPr>
        </p:nvSpPr>
        <p:spPr>
          <a:xfrm>
            <a:off x="135540" y="623994"/>
            <a:ext cx="4442862" cy="30471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Про що ви думаєте, коли ви чуєте про слово “радіація”? Напевно, вашим першим уявленням буде про те, що це дуже небезпечно</a:t>
            </a:r>
            <a:r>
              <a:rPr lang="en-US" sz="1400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. </a:t>
            </a:r>
            <a:r>
              <a:rPr lang="uk-UA" sz="1400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Взагалі-то, я погоджуюсь із думкою цих людей, оскільки радіація є небезпечною, але тільки при неправильному її використанні.</a:t>
            </a:r>
            <a:endParaRPr lang="en-US" sz="1400" dirty="0">
              <a:effectLst/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Montserrat" panose="00000500000000000000" pitchFamily="2" charset="-52"/>
            </a:endParaRPr>
          </a:p>
          <a:p>
            <a:pPr marL="0" indent="0"/>
            <a:r>
              <a:rPr lang="uk-UA" sz="1400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Сам процес радіоактивності є дуже корисним, оскільки він подарував людству енергію, що була вироблена в АЕС, розвиток у боротьбі проти онкологічних захворювань та можливість запровадження медичних досліджень. </a:t>
            </a:r>
            <a:endParaRPr lang="uk-UA" sz="900" dirty="0">
              <a:latin typeface="Montserrat" panose="00000500000000000000" pitchFamily="2" charset="-52"/>
            </a:endParaRPr>
          </a:p>
        </p:txBody>
      </p:sp>
      <p:pic>
        <p:nvPicPr>
          <p:cNvPr id="1026" name="Picture 2" descr="Осторожно, радиация! / Хабр">
            <a:extLst>
              <a:ext uri="{FF2B5EF4-FFF2-40B4-BE49-F238E27FC236}">
                <a16:creationId xmlns:a16="http://schemas.microsoft.com/office/drawing/2014/main" id="{D2B8ED8F-86ED-4581-BC89-5225AA1C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1" y="2224875"/>
            <a:ext cx="4007644" cy="2671763"/>
          </a:xfrm>
          <a:prstGeom prst="roundRect">
            <a:avLst/>
          </a:prstGeom>
          <a:noFill/>
          <a:effectLst>
            <a:outerShdw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972;p50">
            <a:extLst>
              <a:ext uri="{FF2B5EF4-FFF2-40B4-BE49-F238E27FC236}">
                <a16:creationId xmlns:a16="http://schemas.microsoft.com/office/drawing/2014/main" id="{498132BE-1DDB-4D42-91D3-D4936084DA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540" y="111836"/>
            <a:ext cx="4438594" cy="512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>
                <a:latin typeface="Montserrat" panose="00000500000000000000" pitchFamily="2" charset="-52"/>
              </a:rPr>
              <a:t>Радіація</a:t>
            </a:r>
            <a:endParaRPr sz="24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172E27A-252E-4F2A-B064-B522608A300D}"/>
              </a:ext>
            </a:extLst>
          </p:cNvPr>
          <p:cNvSpPr txBox="1"/>
          <p:nvPr/>
        </p:nvSpPr>
        <p:spPr>
          <a:xfrm>
            <a:off x="557398" y="1242946"/>
            <a:ext cx="4360764" cy="354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uk-UA" dirty="0">
                <a:solidFill>
                  <a:srgbClr val="00000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Через наше тіло що миті пролітають десятки тисяч елементарних частинок з космосу - мюонів, електронів, нейтронів тощо. Ми їх не відчуваємо і не бачимо, але це не означає, що їх немає і що їх не можна зафіксувати. На щастя, у нас є вихід - це “камера Вільсона”.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ru-UA" dirty="0">
              <a:effectLst/>
              <a:latin typeface="Montserrat" panose="00000500000000000000" pitchFamily="2" charset="-52"/>
              <a:ea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uk-UA" dirty="0">
                <a:solidFill>
                  <a:srgbClr val="00000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“Камера Вільсона</a:t>
            </a:r>
            <a:r>
              <a:rPr lang="en-US" dirty="0">
                <a:solidFill>
                  <a:srgbClr val="00000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” </a:t>
            </a:r>
            <a:r>
              <a:rPr lang="uk-UA" dirty="0">
                <a:solidFill>
                  <a:srgbClr val="00000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- це пристрій, за допомогою якого можна дослідити процеси альфа- та бета-розпадів радіоактивних речовин. Принцип роботи камери Вільсона полягає у формуванні ланцюжків мікроскопічних крапель - треків.</a:t>
            </a:r>
            <a:endParaRPr lang="ru-UA" dirty="0">
              <a:effectLst/>
              <a:latin typeface="Montserrat" panose="00000500000000000000" pitchFamily="2" charset="-52"/>
              <a:ea typeface="Arial" panose="020B0604020202020204" pitchFamily="34" charset="0"/>
            </a:endParaRPr>
          </a:p>
        </p:txBody>
      </p:sp>
      <p:sp>
        <p:nvSpPr>
          <p:cNvPr id="3050" name="Google Shape;3050;p54"/>
          <p:cNvSpPr txBox="1">
            <a:spLocks noGrp="1"/>
          </p:cNvSpPr>
          <p:nvPr>
            <p:ph type="title"/>
          </p:nvPr>
        </p:nvSpPr>
        <p:spPr>
          <a:xfrm>
            <a:off x="1070185" y="616552"/>
            <a:ext cx="3336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>
                <a:latin typeface="Montserrat" panose="00000500000000000000" pitchFamily="2" charset="-52"/>
              </a:rPr>
              <a:t>Камера Вільсона</a:t>
            </a:r>
            <a:endParaRPr sz="2400" dirty="0">
              <a:latin typeface="Montserrat" panose="00000500000000000000" pitchFamily="2" charset="-52"/>
            </a:endParaRPr>
          </a:p>
        </p:txBody>
      </p:sp>
      <p:grpSp>
        <p:nvGrpSpPr>
          <p:cNvPr id="3052" name="Google Shape;3052;p54"/>
          <p:cNvGrpSpPr/>
          <p:nvPr/>
        </p:nvGrpSpPr>
        <p:grpSpPr>
          <a:xfrm>
            <a:off x="5409313" y="1165252"/>
            <a:ext cx="3167679" cy="2476053"/>
            <a:chOff x="4794566" y="1229221"/>
            <a:chExt cx="3492864" cy="2730238"/>
          </a:xfrm>
        </p:grpSpPr>
        <p:sp>
          <p:nvSpPr>
            <p:cNvPr id="3053" name="Google Shape;3053;p54"/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4"/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4"/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rgbClr val="6FB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7E50D65B-224F-49C8-99C6-0D01EA83B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583" y="1311171"/>
            <a:ext cx="2907760" cy="1613807"/>
          </a:xfrm>
          <a:prstGeom prst="roundRect">
            <a:avLst>
              <a:gd name="adj" fmla="val 9532"/>
            </a:avLst>
          </a:prstGeom>
        </p:spPr>
      </p:pic>
      <p:grpSp>
        <p:nvGrpSpPr>
          <p:cNvPr id="3057" name="Google Shape;3057;p54"/>
          <p:cNvGrpSpPr/>
          <p:nvPr/>
        </p:nvGrpSpPr>
        <p:grpSpPr>
          <a:xfrm>
            <a:off x="6747609" y="1012020"/>
            <a:ext cx="491076" cy="475810"/>
            <a:chOff x="10401025" y="944500"/>
            <a:chExt cx="1235100" cy="1196704"/>
          </a:xfrm>
        </p:grpSpPr>
        <p:sp>
          <p:nvSpPr>
            <p:cNvPr id="3058" name="Google Shape;3058;p54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59" name="Google Shape;3059;p54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3060" name="Google Shape;3060;p54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54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54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54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54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54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54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54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68" name="Google Shape;3068;p54"/>
          <p:cNvGrpSpPr/>
          <p:nvPr/>
        </p:nvGrpSpPr>
        <p:grpSpPr>
          <a:xfrm>
            <a:off x="8191033" y="2695058"/>
            <a:ext cx="749848" cy="1182972"/>
            <a:chOff x="1527950" y="2052325"/>
            <a:chExt cx="440750" cy="695375"/>
          </a:xfrm>
        </p:grpSpPr>
        <p:sp>
          <p:nvSpPr>
            <p:cNvPr id="3069" name="Google Shape;3069;p54"/>
            <p:cNvSpPr/>
            <p:nvPr/>
          </p:nvSpPr>
          <p:spPr>
            <a:xfrm>
              <a:off x="1542225" y="2609300"/>
              <a:ext cx="411700" cy="138400"/>
            </a:xfrm>
            <a:custGeom>
              <a:avLst/>
              <a:gdLst/>
              <a:ahLst/>
              <a:cxnLst/>
              <a:rect l="l" t="t" r="r" b="b"/>
              <a:pathLst>
                <a:path w="16468" h="5536" extrusionOk="0">
                  <a:moveTo>
                    <a:pt x="7407" y="0"/>
                  </a:moveTo>
                  <a:lnTo>
                    <a:pt x="6579" y="39"/>
                  </a:lnTo>
                  <a:lnTo>
                    <a:pt x="5792" y="118"/>
                  </a:lnTo>
                  <a:lnTo>
                    <a:pt x="5043" y="217"/>
                  </a:lnTo>
                  <a:lnTo>
                    <a:pt x="4314" y="315"/>
                  </a:lnTo>
                  <a:lnTo>
                    <a:pt x="3644" y="473"/>
                  </a:lnTo>
                  <a:lnTo>
                    <a:pt x="2994" y="630"/>
                  </a:lnTo>
                  <a:lnTo>
                    <a:pt x="2423" y="808"/>
                  </a:lnTo>
                  <a:lnTo>
                    <a:pt x="1891" y="1005"/>
                  </a:lnTo>
                  <a:lnTo>
                    <a:pt x="1419" y="1221"/>
                  </a:lnTo>
                  <a:lnTo>
                    <a:pt x="1005" y="1438"/>
                  </a:lnTo>
                  <a:lnTo>
                    <a:pt x="828" y="1556"/>
                  </a:lnTo>
                  <a:lnTo>
                    <a:pt x="650" y="1674"/>
                  </a:lnTo>
                  <a:lnTo>
                    <a:pt x="512" y="1812"/>
                  </a:lnTo>
                  <a:lnTo>
                    <a:pt x="375" y="1931"/>
                  </a:lnTo>
                  <a:lnTo>
                    <a:pt x="276" y="2068"/>
                  </a:lnTo>
                  <a:lnTo>
                    <a:pt x="178" y="2206"/>
                  </a:lnTo>
                  <a:lnTo>
                    <a:pt x="99" y="2344"/>
                  </a:lnTo>
                  <a:lnTo>
                    <a:pt x="59" y="2482"/>
                  </a:lnTo>
                  <a:lnTo>
                    <a:pt x="20" y="2620"/>
                  </a:lnTo>
                  <a:lnTo>
                    <a:pt x="0" y="2758"/>
                  </a:lnTo>
                  <a:lnTo>
                    <a:pt x="20" y="2896"/>
                  </a:lnTo>
                  <a:lnTo>
                    <a:pt x="59" y="3053"/>
                  </a:lnTo>
                  <a:lnTo>
                    <a:pt x="99" y="3191"/>
                  </a:lnTo>
                  <a:lnTo>
                    <a:pt x="178" y="3329"/>
                  </a:lnTo>
                  <a:lnTo>
                    <a:pt x="276" y="3447"/>
                  </a:lnTo>
                  <a:lnTo>
                    <a:pt x="375" y="3585"/>
                  </a:lnTo>
                  <a:lnTo>
                    <a:pt x="512" y="3723"/>
                  </a:lnTo>
                  <a:lnTo>
                    <a:pt x="650" y="3841"/>
                  </a:lnTo>
                  <a:lnTo>
                    <a:pt x="828" y="3959"/>
                  </a:lnTo>
                  <a:lnTo>
                    <a:pt x="1005" y="4078"/>
                  </a:lnTo>
                  <a:lnTo>
                    <a:pt x="1419" y="4314"/>
                  </a:lnTo>
                  <a:lnTo>
                    <a:pt x="1891" y="4531"/>
                  </a:lnTo>
                  <a:lnTo>
                    <a:pt x="2423" y="4728"/>
                  </a:lnTo>
                  <a:lnTo>
                    <a:pt x="2994" y="4905"/>
                  </a:lnTo>
                  <a:lnTo>
                    <a:pt x="3644" y="5063"/>
                  </a:lnTo>
                  <a:lnTo>
                    <a:pt x="4314" y="5200"/>
                  </a:lnTo>
                  <a:lnTo>
                    <a:pt x="5043" y="5319"/>
                  </a:lnTo>
                  <a:lnTo>
                    <a:pt x="5792" y="5417"/>
                  </a:lnTo>
                  <a:lnTo>
                    <a:pt x="6579" y="5476"/>
                  </a:lnTo>
                  <a:lnTo>
                    <a:pt x="7407" y="5516"/>
                  </a:lnTo>
                  <a:lnTo>
                    <a:pt x="8234" y="5535"/>
                  </a:lnTo>
                  <a:lnTo>
                    <a:pt x="9081" y="5516"/>
                  </a:lnTo>
                  <a:lnTo>
                    <a:pt x="9908" y="5476"/>
                  </a:lnTo>
                  <a:lnTo>
                    <a:pt x="10696" y="5417"/>
                  </a:lnTo>
                  <a:lnTo>
                    <a:pt x="11445" y="5319"/>
                  </a:lnTo>
                  <a:lnTo>
                    <a:pt x="12174" y="5200"/>
                  </a:lnTo>
                  <a:lnTo>
                    <a:pt x="12843" y="5063"/>
                  </a:lnTo>
                  <a:lnTo>
                    <a:pt x="13474" y="4905"/>
                  </a:lnTo>
                  <a:lnTo>
                    <a:pt x="14065" y="4728"/>
                  </a:lnTo>
                  <a:lnTo>
                    <a:pt x="14597" y="4531"/>
                  </a:lnTo>
                  <a:lnTo>
                    <a:pt x="15069" y="4314"/>
                  </a:lnTo>
                  <a:lnTo>
                    <a:pt x="15483" y="4078"/>
                  </a:lnTo>
                  <a:lnTo>
                    <a:pt x="15660" y="3959"/>
                  </a:lnTo>
                  <a:lnTo>
                    <a:pt x="15818" y="3841"/>
                  </a:lnTo>
                  <a:lnTo>
                    <a:pt x="15975" y="3723"/>
                  </a:lnTo>
                  <a:lnTo>
                    <a:pt x="16094" y="3585"/>
                  </a:lnTo>
                  <a:lnTo>
                    <a:pt x="16212" y="3447"/>
                  </a:lnTo>
                  <a:lnTo>
                    <a:pt x="16310" y="3329"/>
                  </a:lnTo>
                  <a:lnTo>
                    <a:pt x="16369" y="3191"/>
                  </a:lnTo>
                  <a:lnTo>
                    <a:pt x="16429" y="3053"/>
                  </a:lnTo>
                  <a:lnTo>
                    <a:pt x="16468" y="2896"/>
                  </a:lnTo>
                  <a:lnTo>
                    <a:pt x="16468" y="2758"/>
                  </a:lnTo>
                  <a:lnTo>
                    <a:pt x="16468" y="2620"/>
                  </a:lnTo>
                  <a:lnTo>
                    <a:pt x="16429" y="2482"/>
                  </a:lnTo>
                  <a:lnTo>
                    <a:pt x="16369" y="2344"/>
                  </a:lnTo>
                  <a:lnTo>
                    <a:pt x="16310" y="2206"/>
                  </a:lnTo>
                  <a:lnTo>
                    <a:pt x="16212" y="2068"/>
                  </a:lnTo>
                  <a:lnTo>
                    <a:pt x="16094" y="1931"/>
                  </a:lnTo>
                  <a:lnTo>
                    <a:pt x="15975" y="1812"/>
                  </a:lnTo>
                  <a:lnTo>
                    <a:pt x="15818" y="1674"/>
                  </a:lnTo>
                  <a:lnTo>
                    <a:pt x="15660" y="1556"/>
                  </a:lnTo>
                  <a:lnTo>
                    <a:pt x="15483" y="1438"/>
                  </a:lnTo>
                  <a:lnTo>
                    <a:pt x="15069" y="1221"/>
                  </a:lnTo>
                  <a:lnTo>
                    <a:pt x="14597" y="1005"/>
                  </a:lnTo>
                  <a:lnTo>
                    <a:pt x="14065" y="808"/>
                  </a:lnTo>
                  <a:lnTo>
                    <a:pt x="13474" y="630"/>
                  </a:lnTo>
                  <a:lnTo>
                    <a:pt x="12843" y="473"/>
                  </a:lnTo>
                  <a:lnTo>
                    <a:pt x="12174" y="315"/>
                  </a:lnTo>
                  <a:lnTo>
                    <a:pt x="11445" y="217"/>
                  </a:lnTo>
                  <a:lnTo>
                    <a:pt x="10696" y="118"/>
                  </a:lnTo>
                  <a:lnTo>
                    <a:pt x="9908" y="39"/>
                  </a:lnTo>
                  <a:lnTo>
                    <a:pt x="9081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4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025" y="0"/>
                  </a:move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A3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4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fill="none" extrusionOk="0">
                  <a:moveTo>
                    <a:pt x="848" y="2719"/>
                  </a:move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lnTo>
                    <a:pt x="1025" y="0"/>
                  </a:ln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4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extrusionOk="0">
                  <a:moveTo>
                    <a:pt x="92" y="10053"/>
                  </a:moveTo>
                  <a:lnTo>
                    <a:pt x="98" y="10125"/>
                  </a:lnTo>
                  <a:lnTo>
                    <a:pt x="98" y="10106"/>
                  </a:lnTo>
                  <a:lnTo>
                    <a:pt x="92" y="10053"/>
                  </a:lnTo>
                  <a:close/>
                  <a:moveTo>
                    <a:pt x="1536" y="13809"/>
                  </a:moveTo>
                  <a:lnTo>
                    <a:pt x="1674" y="14006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536" y="13809"/>
                  </a:lnTo>
                  <a:close/>
                  <a:moveTo>
                    <a:pt x="1674" y="14006"/>
                  </a:moveTo>
                  <a:lnTo>
                    <a:pt x="1891" y="14282"/>
                  </a:lnTo>
                  <a:lnTo>
                    <a:pt x="1891" y="14282"/>
                  </a:lnTo>
                  <a:lnTo>
                    <a:pt x="1832" y="14203"/>
                  </a:lnTo>
                  <a:lnTo>
                    <a:pt x="1812" y="14163"/>
                  </a:lnTo>
                  <a:lnTo>
                    <a:pt x="1773" y="14124"/>
                  </a:lnTo>
                  <a:lnTo>
                    <a:pt x="1674" y="14006"/>
                  </a:lnTo>
                  <a:close/>
                  <a:moveTo>
                    <a:pt x="8510" y="0"/>
                  </a:moveTo>
                  <a:lnTo>
                    <a:pt x="811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6" y="9137"/>
                  </a:lnTo>
                  <a:lnTo>
                    <a:pt x="6" y="9137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92" y="10053"/>
                  </a:lnTo>
                  <a:lnTo>
                    <a:pt x="92" y="10053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591" y="8096"/>
                  </a:lnTo>
                  <a:lnTo>
                    <a:pt x="1753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8904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4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fill="none" extrusionOk="0">
                  <a:moveTo>
                    <a:pt x="17591" y="8096"/>
                  </a:moveTo>
                  <a:lnTo>
                    <a:pt x="17531" y="7584"/>
                  </a:lnTo>
                  <a:lnTo>
                    <a:pt x="1755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783" y="5023"/>
                  </a:lnTo>
                  <a:lnTo>
                    <a:pt x="16783" y="5023"/>
                  </a:lnTo>
                  <a:lnTo>
                    <a:pt x="16783" y="504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9278" y="20"/>
                  </a:lnTo>
                  <a:lnTo>
                    <a:pt x="8904" y="0"/>
                  </a:lnTo>
                  <a:lnTo>
                    <a:pt x="8746" y="0"/>
                  </a:lnTo>
                  <a:lnTo>
                    <a:pt x="8746" y="0"/>
                  </a:lnTo>
                  <a:lnTo>
                    <a:pt x="8726" y="0"/>
                  </a:lnTo>
                  <a:lnTo>
                    <a:pt x="8726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549" y="0"/>
                  </a:lnTo>
                  <a:lnTo>
                    <a:pt x="8549" y="0"/>
                  </a:lnTo>
                  <a:lnTo>
                    <a:pt x="8510" y="0"/>
                  </a:lnTo>
                  <a:lnTo>
                    <a:pt x="8510" y="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79" y="754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096"/>
                  </a:lnTo>
                  <a:lnTo>
                    <a:pt x="20" y="8096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0" y="9101"/>
                  </a:lnTo>
                  <a:lnTo>
                    <a:pt x="20" y="9219"/>
                  </a:lnTo>
                  <a:lnTo>
                    <a:pt x="20" y="9219"/>
                  </a:lnTo>
                  <a:lnTo>
                    <a:pt x="0" y="9062"/>
                  </a:lnTo>
                  <a:lnTo>
                    <a:pt x="0" y="9062"/>
                  </a:lnTo>
                  <a:lnTo>
                    <a:pt x="39" y="9554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59" y="9790"/>
                  </a:lnTo>
                  <a:lnTo>
                    <a:pt x="98" y="10106"/>
                  </a:lnTo>
                  <a:lnTo>
                    <a:pt x="98" y="10106"/>
                  </a:lnTo>
                  <a:lnTo>
                    <a:pt x="98" y="10125"/>
                  </a:lnTo>
                  <a:lnTo>
                    <a:pt x="98" y="10125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596" y="13868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773" y="14124"/>
                  </a:lnTo>
                  <a:lnTo>
                    <a:pt x="1773" y="14124"/>
                  </a:lnTo>
                  <a:lnTo>
                    <a:pt x="1812" y="14163"/>
                  </a:lnTo>
                  <a:lnTo>
                    <a:pt x="1832" y="14203"/>
                  </a:lnTo>
                  <a:lnTo>
                    <a:pt x="1832" y="14203"/>
                  </a:lnTo>
                  <a:lnTo>
                    <a:pt x="1891" y="14282"/>
                  </a:lnTo>
                  <a:lnTo>
                    <a:pt x="1891" y="14282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536" y="13809"/>
                  </a:lnTo>
                  <a:lnTo>
                    <a:pt x="1536" y="13809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466" y="17532"/>
                  </a:lnTo>
                  <a:lnTo>
                    <a:pt x="7485" y="17532"/>
                  </a:lnTo>
                  <a:lnTo>
                    <a:pt x="7485" y="17532"/>
                  </a:lnTo>
                  <a:lnTo>
                    <a:pt x="7525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8726" y="17630"/>
                  </a:lnTo>
                  <a:lnTo>
                    <a:pt x="8726" y="17630"/>
                  </a:lnTo>
                  <a:lnTo>
                    <a:pt x="9041" y="17630"/>
                  </a:lnTo>
                  <a:lnTo>
                    <a:pt x="9041" y="17630"/>
                  </a:lnTo>
                  <a:lnTo>
                    <a:pt x="9199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298" y="17611"/>
                  </a:lnTo>
                  <a:lnTo>
                    <a:pt x="9298" y="17611"/>
                  </a:lnTo>
                  <a:lnTo>
                    <a:pt x="9337" y="17611"/>
                  </a:lnTo>
                  <a:lnTo>
                    <a:pt x="9337" y="17611"/>
                  </a:lnTo>
                  <a:lnTo>
                    <a:pt x="9376" y="17611"/>
                  </a:lnTo>
                  <a:lnTo>
                    <a:pt x="9376" y="17611"/>
                  </a:lnTo>
                  <a:lnTo>
                    <a:pt x="9258" y="17611"/>
                  </a:lnTo>
                  <a:lnTo>
                    <a:pt x="9514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692" y="17591"/>
                  </a:lnTo>
                  <a:lnTo>
                    <a:pt x="9711" y="1759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630" y="8845"/>
                  </a:lnTo>
                  <a:lnTo>
                    <a:pt x="17591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4"/>
            <p:cNvSpPr/>
            <p:nvPr/>
          </p:nvSpPr>
          <p:spPr>
            <a:xfrm>
              <a:off x="1547625" y="2427075"/>
              <a:ext cx="400400" cy="243800"/>
            </a:xfrm>
            <a:custGeom>
              <a:avLst/>
              <a:gdLst/>
              <a:ahLst/>
              <a:cxnLst/>
              <a:rect l="l" t="t" r="r" b="b"/>
              <a:pathLst>
                <a:path w="16016" h="9752" extrusionOk="0">
                  <a:moveTo>
                    <a:pt x="72" y="2837"/>
                  </a:moveTo>
                  <a:lnTo>
                    <a:pt x="80" y="2916"/>
                  </a:lnTo>
                  <a:lnTo>
                    <a:pt x="80" y="2896"/>
                  </a:lnTo>
                  <a:lnTo>
                    <a:pt x="72" y="2837"/>
                  </a:lnTo>
                  <a:close/>
                  <a:moveTo>
                    <a:pt x="1439" y="6324"/>
                  </a:moveTo>
                  <a:lnTo>
                    <a:pt x="1518" y="6442"/>
                  </a:lnTo>
                  <a:lnTo>
                    <a:pt x="1554" y="6489"/>
                  </a:lnTo>
                  <a:lnTo>
                    <a:pt x="1554" y="6489"/>
                  </a:lnTo>
                  <a:lnTo>
                    <a:pt x="1537" y="6462"/>
                  </a:lnTo>
                  <a:lnTo>
                    <a:pt x="1439" y="6324"/>
                  </a:lnTo>
                  <a:lnTo>
                    <a:pt x="1439" y="6324"/>
                  </a:lnTo>
                  <a:close/>
                  <a:moveTo>
                    <a:pt x="1554" y="6489"/>
                  </a:moveTo>
                  <a:lnTo>
                    <a:pt x="1596" y="6560"/>
                  </a:lnTo>
                  <a:lnTo>
                    <a:pt x="1636" y="6600"/>
                  </a:lnTo>
                  <a:lnTo>
                    <a:pt x="1649" y="6613"/>
                  </a:lnTo>
                  <a:lnTo>
                    <a:pt x="1649" y="6613"/>
                  </a:lnTo>
                  <a:lnTo>
                    <a:pt x="1554" y="6489"/>
                  </a:lnTo>
                  <a:close/>
                  <a:moveTo>
                    <a:pt x="1649" y="6613"/>
                  </a:moveTo>
                  <a:lnTo>
                    <a:pt x="1715" y="6698"/>
                  </a:lnTo>
                  <a:lnTo>
                    <a:pt x="1675" y="6639"/>
                  </a:lnTo>
                  <a:lnTo>
                    <a:pt x="1649" y="6613"/>
                  </a:lnTo>
                  <a:close/>
                  <a:moveTo>
                    <a:pt x="5182" y="9239"/>
                  </a:moveTo>
                  <a:lnTo>
                    <a:pt x="5241" y="9259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182" y="9239"/>
                  </a:lnTo>
                  <a:close/>
                  <a:moveTo>
                    <a:pt x="8767" y="1"/>
                  </a:moveTo>
                  <a:lnTo>
                    <a:pt x="8097" y="20"/>
                  </a:lnTo>
                  <a:lnTo>
                    <a:pt x="7407" y="60"/>
                  </a:lnTo>
                  <a:lnTo>
                    <a:pt x="6738" y="119"/>
                  </a:lnTo>
                  <a:lnTo>
                    <a:pt x="6068" y="178"/>
                  </a:lnTo>
                  <a:lnTo>
                    <a:pt x="5418" y="257"/>
                  </a:lnTo>
                  <a:lnTo>
                    <a:pt x="4177" y="454"/>
                  </a:lnTo>
                  <a:lnTo>
                    <a:pt x="3054" y="651"/>
                  </a:lnTo>
                  <a:lnTo>
                    <a:pt x="2050" y="867"/>
                  </a:lnTo>
                  <a:lnTo>
                    <a:pt x="1203" y="1045"/>
                  </a:lnTo>
                  <a:lnTo>
                    <a:pt x="572" y="1202"/>
                  </a:lnTo>
                  <a:lnTo>
                    <a:pt x="1" y="1360"/>
                  </a:lnTo>
                  <a:lnTo>
                    <a:pt x="1" y="1439"/>
                  </a:lnTo>
                  <a:lnTo>
                    <a:pt x="1" y="1557"/>
                  </a:lnTo>
                  <a:lnTo>
                    <a:pt x="1" y="1636"/>
                  </a:lnTo>
                  <a:lnTo>
                    <a:pt x="1" y="1695"/>
                  </a:lnTo>
                  <a:lnTo>
                    <a:pt x="1" y="1852"/>
                  </a:lnTo>
                  <a:lnTo>
                    <a:pt x="1" y="1931"/>
                  </a:lnTo>
                  <a:lnTo>
                    <a:pt x="1" y="1951"/>
                  </a:lnTo>
                  <a:lnTo>
                    <a:pt x="21" y="2384"/>
                  </a:lnTo>
                  <a:lnTo>
                    <a:pt x="21" y="2443"/>
                  </a:lnTo>
                  <a:lnTo>
                    <a:pt x="21" y="2463"/>
                  </a:lnTo>
                  <a:lnTo>
                    <a:pt x="40" y="2542"/>
                  </a:lnTo>
                  <a:lnTo>
                    <a:pt x="40" y="2601"/>
                  </a:lnTo>
                  <a:lnTo>
                    <a:pt x="72" y="2837"/>
                  </a:lnTo>
                  <a:lnTo>
                    <a:pt x="60" y="2719"/>
                  </a:lnTo>
                  <a:lnTo>
                    <a:pt x="119" y="3133"/>
                  </a:lnTo>
                  <a:lnTo>
                    <a:pt x="119" y="3093"/>
                  </a:lnTo>
                  <a:lnTo>
                    <a:pt x="139" y="3212"/>
                  </a:lnTo>
                  <a:lnTo>
                    <a:pt x="139" y="3251"/>
                  </a:lnTo>
                  <a:lnTo>
                    <a:pt x="257" y="3704"/>
                  </a:lnTo>
                  <a:lnTo>
                    <a:pt x="375" y="4157"/>
                  </a:lnTo>
                  <a:lnTo>
                    <a:pt x="552" y="4689"/>
                  </a:lnTo>
                  <a:lnTo>
                    <a:pt x="572" y="4709"/>
                  </a:lnTo>
                  <a:lnTo>
                    <a:pt x="572" y="4728"/>
                  </a:lnTo>
                  <a:lnTo>
                    <a:pt x="592" y="4787"/>
                  </a:lnTo>
                  <a:lnTo>
                    <a:pt x="789" y="5221"/>
                  </a:lnTo>
                  <a:lnTo>
                    <a:pt x="1006" y="5634"/>
                  </a:lnTo>
                  <a:lnTo>
                    <a:pt x="1006" y="5654"/>
                  </a:lnTo>
                  <a:lnTo>
                    <a:pt x="1025" y="5654"/>
                  </a:lnTo>
                  <a:lnTo>
                    <a:pt x="1084" y="5753"/>
                  </a:lnTo>
                  <a:lnTo>
                    <a:pt x="1104" y="5792"/>
                  </a:lnTo>
                  <a:lnTo>
                    <a:pt x="1143" y="5871"/>
                  </a:lnTo>
                  <a:lnTo>
                    <a:pt x="1183" y="5930"/>
                  </a:lnTo>
                  <a:lnTo>
                    <a:pt x="1301" y="6127"/>
                  </a:lnTo>
                  <a:lnTo>
                    <a:pt x="1321" y="6166"/>
                  </a:lnTo>
                  <a:lnTo>
                    <a:pt x="1439" y="6324"/>
                  </a:lnTo>
                  <a:lnTo>
                    <a:pt x="1439" y="6324"/>
                  </a:lnTo>
                  <a:lnTo>
                    <a:pt x="1400" y="6265"/>
                  </a:lnTo>
                  <a:lnTo>
                    <a:pt x="1695" y="6659"/>
                  </a:lnTo>
                  <a:lnTo>
                    <a:pt x="1990" y="7033"/>
                  </a:lnTo>
                  <a:lnTo>
                    <a:pt x="2010" y="7053"/>
                  </a:lnTo>
                  <a:lnTo>
                    <a:pt x="2365" y="7427"/>
                  </a:lnTo>
                  <a:lnTo>
                    <a:pt x="2384" y="7447"/>
                  </a:lnTo>
                  <a:lnTo>
                    <a:pt x="2404" y="7466"/>
                  </a:lnTo>
                  <a:lnTo>
                    <a:pt x="2424" y="7486"/>
                  </a:lnTo>
                  <a:lnTo>
                    <a:pt x="2444" y="7506"/>
                  </a:lnTo>
                  <a:lnTo>
                    <a:pt x="2601" y="7644"/>
                  </a:lnTo>
                  <a:lnTo>
                    <a:pt x="2522" y="7585"/>
                  </a:lnTo>
                  <a:lnTo>
                    <a:pt x="2522" y="7585"/>
                  </a:lnTo>
                  <a:lnTo>
                    <a:pt x="2581" y="7644"/>
                  </a:lnTo>
                  <a:lnTo>
                    <a:pt x="2621" y="7683"/>
                  </a:lnTo>
                  <a:lnTo>
                    <a:pt x="2700" y="7742"/>
                  </a:lnTo>
                  <a:lnTo>
                    <a:pt x="2719" y="7762"/>
                  </a:lnTo>
                  <a:lnTo>
                    <a:pt x="2759" y="7801"/>
                  </a:lnTo>
                  <a:lnTo>
                    <a:pt x="2798" y="7821"/>
                  </a:lnTo>
                  <a:lnTo>
                    <a:pt x="2877" y="7880"/>
                  </a:lnTo>
                  <a:lnTo>
                    <a:pt x="2936" y="7939"/>
                  </a:lnTo>
                  <a:lnTo>
                    <a:pt x="3448" y="8333"/>
                  </a:lnTo>
                  <a:lnTo>
                    <a:pt x="3488" y="8353"/>
                  </a:lnTo>
                  <a:lnTo>
                    <a:pt x="3901" y="8629"/>
                  </a:lnTo>
                  <a:lnTo>
                    <a:pt x="4433" y="8904"/>
                  </a:lnTo>
                  <a:lnTo>
                    <a:pt x="4847" y="9101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260" y="9259"/>
                  </a:lnTo>
                  <a:lnTo>
                    <a:pt x="5280" y="9279"/>
                  </a:lnTo>
                  <a:lnTo>
                    <a:pt x="5319" y="9279"/>
                  </a:lnTo>
                  <a:lnTo>
                    <a:pt x="5339" y="9298"/>
                  </a:lnTo>
                  <a:lnTo>
                    <a:pt x="5713" y="9416"/>
                  </a:lnTo>
                  <a:lnTo>
                    <a:pt x="6107" y="9535"/>
                  </a:lnTo>
                  <a:lnTo>
                    <a:pt x="6462" y="9613"/>
                  </a:lnTo>
                  <a:lnTo>
                    <a:pt x="6560" y="9613"/>
                  </a:lnTo>
                  <a:lnTo>
                    <a:pt x="6797" y="9673"/>
                  </a:lnTo>
                  <a:lnTo>
                    <a:pt x="6895" y="9673"/>
                  </a:lnTo>
                  <a:lnTo>
                    <a:pt x="7230" y="9712"/>
                  </a:lnTo>
                  <a:lnTo>
                    <a:pt x="7644" y="9751"/>
                  </a:lnTo>
                  <a:lnTo>
                    <a:pt x="8511" y="9751"/>
                  </a:lnTo>
                  <a:lnTo>
                    <a:pt x="8550" y="9732"/>
                  </a:lnTo>
                  <a:lnTo>
                    <a:pt x="8668" y="9732"/>
                  </a:lnTo>
                  <a:lnTo>
                    <a:pt x="8845" y="9712"/>
                  </a:lnTo>
                  <a:lnTo>
                    <a:pt x="9023" y="9692"/>
                  </a:lnTo>
                  <a:lnTo>
                    <a:pt x="9102" y="9692"/>
                  </a:lnTo>
                  <a:lnTo>
                    <a:pt x="9220" y="9673"/>
                  </a:lnTo>
                  <a:lnTo>
                    <a:pt x="9338" y="9653"/>
                  </a:lnTo>
                  <a:lnTo>
                    <a:pt x="9377" y="9653"/>
                  </a:lnTo>
                  <a:lnTo>
                    <a:pt x="9417" y="9633"/>
                  </a:lnTo>
                  <a:lnTo>
                    <a:pt x="9535" y="9613"/>
                  </a:lnTo>
                  <a:lnTo>
                    <a:pt x="9771" y="9574"/>
                  </a:lnTo>
                  <a:lnTo>
                    <a:pt x="9791" y="9554"/>
                  </a:lnTo>
                  <a:lnTo>
                    <a:pt x="10047" y="9495"/>
                  </a:lnTo>
                  <a:lnTo>
                    <a:pt x="10323" y="9416"/>
                  </a:lnTo>
                  <a:lnTo>
                    <a:pt x="10658" y="9318"/>
                  </a:lnTo>
                  <a:lnTo>
                    <a:pt x="11012" y="9180"/>
                  </a:lnTo>
                  <a:lnTo>
                    <a:pt x="11091" y="9160"/>
                  </a:lnTo>
                  <a:lnTo>
                    <a:pt x="11386" y="9023"/>
                  </a:lnTo>
                  <a:lnTo>
                    <a:pt x="11485" y="8983"/>
                  </a:lnTo>
                  <a:lnTo>
                    <a:pt x="11564" y="8924"/>
                  </a:lnTo>
                  <a:lnTo>
                    <a:pt x="11958" y="8727"/>
                  </a:lnTo>
                  <a:lnTo>
                    <a:pt x="12293" y="8530"/>
                  </a:lnTo>
                  <a:lnTo>
                    <a:pt x="12450" y="8432"/>
                  </a:lnTo>
                  <a:lnTo>
                    <a:pt x="12529" y="8372"/>
                  </a:lnTo>
                  <a:lnTo>
                    <a:pt x="12608" y="8313"/>
                  </a:lnTo>
                  <a:lnTo>
                    <a:pt x="12726" y="8235"/>
                  </a:lnTo>
                  <a:lnTo>
                    <a:pt x="12962" y="8057"/>
                  </a:lnTo>
                  <a:lnTo>
                    <a:pt x="12982" y="8038"/>
                  </a:lnTo>
                  <a:lnTo>
                    <a:pt x="13002" y="8038"/>
                  </a:lnTo>
                  <a:lnTo>
                    <a:pt x="13140" y="7900"/>
                  </a:lnTo>
                  <a:lnTo>
                    <a:pt x="13396" y="7703"/>
                  </a:lnTo>
                  <a:lnTo>
                    <a:pt x="13494" y="7604"/>
                  </a:lnTo>
                  <a:lnTo>
                    <a:pt x="13534" y="7565"/>
                  </a:lnTo>
                  <a:lnTo>
                    <a:pt x="13711" y="7407"/>
                  </a:lnTo>
                  <a:lnTo>
                    <a:pt x="13888" y="7210"/>
                  </a:lnTo>
                  <a:lnTo>
                    <a:pt x="13947" y="7151"/>
                  </a:lnTo>
                  <a:lnTo>
                    <a:pt x="14164" y="6915"/>
                  </a:lnTo>
                  <a:lnTo>
                    <a:pt x="14381" y="6639"/>
                  </a:lnTo>
                  <a:lnTo>
                    <a:pt x="14440" y="6560"/>
                  </a:lnTo>
                  <a:lnTo>
                    <a:pt x="14735" y="6127"/>
                  </a:lnTo>
                  <a:lnTo>
                    <a:pt x="14991" y="5733"/>
                  </a:lnTo>
                  <a:lnTo>
                    <a:pt x="15050" y="5634"/>
                  </a:lnTo>
                  <a:lnTo>
                    <a:pt x="15188" y="5339"/>
                  </a:lnTo>
                  <a:lnTo>
                    <a:pt x="15208" y="5319"/>
                  </a:lnTo>
                  <a:lnTo>
                    <a:pt x="15247" y="5260"/>
                  </a:lnTo>
                  <a:lnTo>
                    <a:pt x="15306" y="5103"/>
                  </a:lnTo>
                  <a:lnTo>
                    <a:pt x="15503" y="4669"/>
                  </a:lnTo>
                  <a:lnTo>
                    <a:pt x="15543" y="4590"/>
                  </a:lnTo>
                  <a:lnTo>
                    <a:pt x="15543" y="4551"/>
                  </a:lnTo>
                  <a:lnTo>
                    <a:pt x="15543" y="4531"/>
                  </a:lnTo>
                  <a:lnTo>
                    <a:pt x="15641" y="4256"/>
                  </a:lnTo>
                  <a:lnTo>
                    <a:pt x="15740" y="3980"/>
                  </a:lnTo>
                  <a:lnTo>
                    <a:pt x="15858" y="3527"/>
                  </a:lnTo>
                  <a:lnTo>
                    <a:pt x="15858" y="3487"/>
                  </a:lnTo>
                  <a:lnTo>
                    <a:pt x="15878" y="3389"/>
                  </a:lnTo>
                  <a:lnTo>
                    <a:pt x="15878" y="3369"/>
                  </a:lnTo>
                  <a:lnTo>
                    <a:pt x="15937" y="3034"/>
                  </a:lnTo>
                  <a:lnTo>
                    <a:pt x="15996" y="2719"/>
                  </a:lnTo>
                  <a:lnTo>
                    <a:pt x="16016" y="2404"/>
                  </a:lnTo>
                  <a:lnTo>
                    <a:pt x="15858" y="2187"/>
                  </a:lnTo>
                  <a:lnTo>
                    <a:pt x="15681" y="1990"/>
                  </a:lnTo>
                  <a:lnTo>
                    <a:pt x="15484" y="1793"/>
                  </a:lnTo>
                  <a:lnTo>
                    <a:pt x="15287" y="1616"/>
                  </a:lnTo>
                  <a:lnTo>
                    <a:pt x="15070" y="1458"/>
                  </a:lnTo>
                  <a:lnTo>
                    <a:pt x="14834" y="1301"/>
                  </a:lnTo>
                  <a:lnTo>
                    <a:pt x="14597" y="1143"/>
                  </a:lnTo>
                  <a:lnTo>
                    <a:pt x="14341" y="1005"/>
                  </a:lnTo>
                  <a:lnTo>
                    <a:pt x="14085" y="887"/>
                  </a:lnTo>
                  <a:lnTo>
                    <a:pt x="13829" y="769"/>
                  </a:lnTo>
                  <a:lnTo>
                    <a:pt x="13278" y="572"/>
                  </a:lnTo>
                  <a:lnTo>
                    <a:pt x="12687" y="395"/>
                  </a:lnTo>
                  <a:lnTo>
                    <a:pt x="12076" y="257"/>
                  </a:lnTo>
                  <a:lnTo>
                    <a:pt x="11446" y="158"/>
                  </a:lnTo>
                  <a:lnTo>
                    <a:pt x="10796" y="80"/>
                  </a:lnTo>
                  <a:lnTo>
                    <a:pt x="10126" y="40"/>
                  </a:lnTo>
                  <a:lnTo>
                    <a:pt x="945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4"/>
            <p:cNvSpPr/>
            <p:nvPr/>
          </p:nvSpPr>
          <p:spPr>
            <a:xfrm>
              <a:off x="1548625" y="2398525"/>
              <a:ext cx="399400" cy="136425"/>
            </a:xfrm>
            <a:custGeom>
              <a:avLst/>
              <a:gdLst/>
              <a:ahLst/>
              <a:cxnLst/>
              <a:rect l="l" t="t" r="r" b="b"/>
              <a:pathLst>
                <a:path w="15976" h="5457" extrusionOk="0">
                  <a:moveTo>
                    <a:pt x="6461" y="0"/>
                  </a:moveTo>
                  <a:lnTo>
                    <a:pt x="5870" y="40"/>
                  </a:lnTo>
                  <a:lnTo>
                    <a:pt x="5279" y="99"/>
                  </a:lnTo>
                  <a:lnTo>
                    <a:pt x="4708" y="178"/>
                  </a:lnTo>
                  <a:lnTo>
                    <a:pt x="4157" y="276"/>
                  </a:lnTo>
                  <a:lnTo>
                    <a:pt x="3625" y="394"/>
                  </a:lnTo>
                  <a:lnTo>
                    <a:pt x="3093" y="552"/>
                  </a:lnTo>
                  <a:lnTo>
                    <a:pt x="2600" y="709"/>
                  </a:lnTo>
                  <a:lnTo>
                    <a:pt x="2147" y="887"/>
                  </a:lnTo>
                  <a:lnTo>
                    <a:pt x="1694" y="1084"/>
                  </a:lnTo>
                  <a:lnTo>
                    <a:pt x="1300" y="1320"/>
                  </a:lnTo>
                  <a:lnTo>
                    <a:pt x="926" y="1556"/>
                  </a:lnTo>
                  <a:lnTo>
                    <a:pt x="572" y="1812"/>
                  </a:lnTo>
                  <a:lnTo>
                    <a:pt x="276" y="2088"/>
                  </a:lnTo>
                  <a:lnTo>
                    <a:pt x="20" y="2384"/>
                  </a:lnTo>
                  <a:lnTo>
                    <a:pt x="0" y="2403"/>
                  </a:lnTo>
                  <a:lnTo>
                    <a:pt x="20" y="2443"/>
                  </a:lnTo>
                  <a:lnTo>
                    <a:pt x="20" y="2482"/>
                  </a:lnTo>
                  <a:lnTo>
                    <a:pt x="0" y="2482"/>
                  </a:lnTo>
                  <a:lnTo>
                    <a:pt x="394" y="2758"/>
                  </a:lnTo>
                  <a:lnTo>
                    <a:pt x="769" y="3014"/>
                  </a:lnTo>
                  <a:lnTo>
                    <a:pt x="1163" y="3250"/>
                  </a:lnTo>
                  <a:lnTo>
                    <a:pt x="1537" y="3487"/>
                  </a:lnTo>
                  <a:lnTo>
                    <a:pt x="2305" y="3881"/>
                  </a:lnTo>
                  <a:lnTo>
                    <a:pt x="3073" y="4235"/>
                  </a:lnTo>
                  <a:lnTo>
                    <a:pt x="3822" y="4551"/>
                  </a:lnTo>
                  <a:lnTo>
                    <a:pt x="4551" y="4807"/>
                  </a:lnTo>
                  <a:lnTo>
                    <a:pt x="5279" y="5004"/>
                  </a:lnTo>
                  <a:lnTo>
                    <a:pt x="5989" y="5181"/>
                  </a:lnTo>
                  <a:lnTo>
                    <a:pt x="6698" y="5299"/>
                  </a:lnTo>
                  <a:lnTo>
                    <a:pt x="7387" y="5378"/>
                  </a:lnTo>
                  <a:lnTo>
                    <a:pt x="8057" y="5437"/>
                  </a:lnTo>
                  <a:lnTo>
                    <a:pt x="8707" y="5457"/>
                  </a:lnTo>
                  <a:lnTo>
                    <a:pt x="9337" y="5437"/>
                  </a:lnTo>
                  <a:lnTo>
                    <a:pt x="9948" y="5417"/>
                  </a:lnTo>
                  <a:lnTo>
                    <a:pt x="10539" y="5358"/>
                  </a:lnTo>
                  <a:lnTo>
                    <a:pt x="11090" y="5279"/>
                  </a:lnTo>
                  <a:lnTo>
                    <a:pt x="11642" y="5181"/>
                  </a:lnTo>
                  <a:lnTo>
                    <a:pt x="12154" y="5063"/>
                  </a:lnTo>
                  <a:lnTo>
                    <a:pt x="12647" y="4944"/>
                  </a:lnTo>
                  <a:lnTo>
                    <a:pt x="13119" y="4807"/>
                  </a:lnTo>
                  <a:lnTo>
                    <a:pt x="13533" y="4669"/>
                  </a:lnTo>
                  <a:lnTo>
                    <a:pt x="13947" y="4531"/>
                  </a:lnTo>
                  <a:lnTo>
                    <a:pt x="14656" y="4255"/>
                  </a:lnTo>
                  <a:lnTo>
                    <a:pt x="15227" y="3999"/>
                  </a:lnTo>
                  <a:lnTo>
                    <a:pt x="15641" y="3763"/>
                  </a:lnTo>
                  <a:lnTo>
                    <a:pt x="15897" y="3625"/>
                  </a:lnTo>
                  <a:lnTo>
                    <a:pt x="15976" y="3546"/>
                  </a:lnTo>
                  <a:lnTo>
                    <a:pt x="15818" y="3329"/>
                  </a:lnTo>
                  <a:lnTo>
                    <a:pt x="15641" y="3132"/>
                  </a:lnTo>
                  <a:lnTo>
                    <a:pt x="15266" y="2719"/>
                  </a:lnTo>
                  <a:lnTo>
                    <a:pt x="14853" y="2364"/>
                  </a:lnTo>
                  <a:lnTo>
                    <a:pt x="14419" y="2009"/>
                  </a:lnTo>
                  <a:lnTo>
                    <a:pt x="13947" y="1714"/>
                  </a:lnTo>
                  <a:lnTo>
                    <a:pt x="13454" y="1419"/>
                  </a:lnTo>
                  <a:lnTo>
                    <a:pt x="12942" y="1162"/>
                  </a:lnTo>
                  <a:lnTo>
                    <a:pt x="12391" y="926"/>
                  </a:lnTo>
                  <a:lnTo>
                    <a:pt x="11839" y="729"/>
                  </a:lnTo>
                  <a:lnTo>
                    <a:pt x="11268" y="552"/>
                  </a:lnTo>
                  <a:lnTo>
                    <a:pt x="10677" y="394"/>
                  </a:lnTo>
                  <a:lnTo>
                    <a:pt x="10086" y="276"/>
                  </a:lnTo>
                  <a:lnTo>
                    <a:pt x="9495" y="158"/>
                  </a:lnTo>
                  <a:lnTo>
                    <a:pt x="8884" y="79"/>
                  </a:lnTo>
                  <a:lnTo>
                    <a:pt x="8274" y="40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4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extrusionOk="0">
                  <a:moveTo>
                    <a:pt x="4925" y="0"/>
                  </a:move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4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fill="none" extrusionOk="0">
                  <a:moveTo>
                    <a:pt x="8333" y="867"/>
                  </a:move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43"/>
                  </a:lnTo>
                  <a:lnTo>
                    <a:pt x="1" y="5023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4"/>
            <p:cNvSpPr/>
            <p:nvPr/>
          </p:nvSpPr>
          <p:spPr>
            <a:xfrm>
              <a:off x="1655475" y="2074475"/>
              <a:ext cx="187650" cy="108875"/>
            </a:xfrm>
            <a:custGeom>
              <a:avLst/>
              <a:gdLst/>
              <a:ahLst/>
              <a:cxnLst/>
              <a:rect l="l" t="t" r="r" b="b"/>
              <a:pathLst>
                <a:path w="7506" h="4355" extrusionOk="0">
                  <a:moveTo>
                    <a:pt x="3803" y="1"/>
                  </a:moveTo>
                  <a:lnTo>
                    <a:pt x="3448" y="20"/>
                  </a:lnTo>
                  <a:lnTo>
                    <a:pt x="3074" y="40"/>
                  </a:lnTo>
                  <a:lnTo>
                    <a:pt x="2739" y="80"/>
                  </a:lnTo>
                  <a:lnTo>
                    <a:pt x="2384" y="158"/>
                  </a:lnTo>
                  <a:lnTo>
                    <a:pt x="2049" y="237"/>
                  </a:lnTo>
                  <a:lnTo>
                    <a:pt x="1734" y="336"/>
                  </a:lnTo>
                  <a:lnTo>
                    <a:pt x="1419" y="474"/>
                  </a:lnTo>
                  <a:lnTo>
                    <a:pt x="1124" y="611"/>
                  </a:lnTo>
                  <a:lnTo>
                    <a:pt x="946" y="730"/>
                  </a:lnTo>
                  <a:lnTo>
                    <a:pt x="789" y="848"/>
                  </a:lnTo>
                  <a:lnTo>
                    <a:pt x="631" y="966"/>
                  </a:lnTo>
                  <a:lnTo>
                    <a:pt x="493" y="1084"/>
                  </a:lnTo>
                  <a:lnTo>
                    <a:pt x="375" y="1202"/>
                  </a:lnTo>
                  <a:lnTo>
                    <a:pt x="277" y="1340"/>
                  </a:lnTo>
                  <a:lnTo>
                    <a:pt x="198" y="1478"/>
                  </a:lnTo>
                  <a:lnTo>
                    <a:pt x="119" y="1616"/>
                  </a:lnTo>
                  <a:lnTo>
                    <a:pt x="60" y="1754"/>
                  </a:lnTo>
                  <a:lnTo>
                    <a:pt x="21" y="1892"/>
                  </a:lnTo>
                  <a:lnTo>
                    <a:pt x="1" y="2030"/>
                  </a:lnTo>
                  <a:lnTo>
                    <a:pt x="1" y="2168"/>
                  </a:lnTo>
                  <a:lnTo>
                    <a:pt x="1" y="2305"/>
                  </a:lnTo>
                  <a:lnTo>
                    <a:pt x="21" y="2443"/>
                  </a:lnTo>
                  <a:lnTo>
                    <a:pt x="60" y="2581"/>
                  </a:lnTo>
                  <a:lnTo>
                    <a:pt x="119" y="2719"/>
                  </a:lnTo>
                  <a:lnTo>
                    <a:pt x="218" y="2916"/>
                  </a:lnTo>
                  <a:lnTo>
                    <a:pt x="336" y="3093"/>
                  </a:lnTo>
                  <a:lnTo>
                    <a:pt x="493" y="3271"/>
                  </a:lnTo>
                  <a:lnTo>
                    <a:pt x="690" y="3428"/>
                  </a:lnTo>
                  <a:lnTo>
                    <a:pt x="868" y="3566"/>
                  </a:lnTo>
                  <a:lnTo>
                    <a:pt x="1065" y="3684"/>
                  </a:lnTo>
                  <a:lnTo>
                    <a:pt x="1340" y="3842"/>
                  </a:lnTo>
                  <a:lnTo>
                    <a:pt x="1636" y="3980"/>
                  </a:lnTo>
                  <a:lnTo>
                    <a:pt x="1951" y="4098"/>
                  </a:lnTo>
                  <a:lnTo>
                    <a:pt x="2286" y="4177"/>
                  </a:lnTo>
                  <a:lnTo>
                    <a:pt x="2621" y="4256"/>
                  </a:lnTo>
                  <a:lnTo>
                    <a:pt x="2975" y="4315"/>
                  </a:lnTo>
                  <a:lnTo>
                    <a:pt x="3330" y="4334"/>
                  </a:lnTo>
                  <a:lnTo>
                    <a:pt x="3684" y="4354"/>
                  </a:lnTo>
                  <a:lnTo>
                    <a:pt x="4059" y="4354"/>
                  </a:lnTo>
                  <a:lnTo>
                    <a:pt x="4413" y="4315"/>
                  </a:lnTo>
                  <a:lnTo>
                    <a:pt x="4768" y="4275"/>
                  </a:lnTo>
                  <a:lnTo>
                    <a:pt x="5103" y="4216"/>
                  </a:lnTo>
                  <a:lnTo>
                    <a:pt x="5438" y="4118"/>
                  </a:lnTo>
                  <a:lnTo>
                    <a:pt x="5772" y="4019"/>
                  </a:lnTo>
                  <a:lnTo>
                    <a:pt x="6068" y="3901"/>
                  </a:lnTo>
                  <a:lnTo>
                    <a:pt x="6363" y="3743"/>
                  </a:lnTo>
                  <a:lnTo>
                    <a:pt x="6600" y="3606"/>
                  </a:lnTo>
                  <a:lnTo>
                    <a:pt x="6797" y="3448"/>
                  </a:lnTo>
                  <a:lnTo>
                    <a:pt x="6994" y="3290"/>
                  </a:lnTo>
                  <a:lnTo>
                    <a:pt x="7151" y="3113"/>
                  </a:lnTo>
                  <a:lnTo>
                    <a:pt x="7269" y="2936"/>
                  </a:lnTo>
                  <a:lnTo>
                    <a:pt x="7368" y="2739"/>
                  </a:lnTo>
                  <a:lnTo>
                    <a:pt x="7427" y="2601"/>
                  </a:lnTo>
                  <a:lnTo>
                    <a:pt x="7466" y="2483"/>
                  </a:lnTo>
                  <a:lnTo>
                    <a:pt x="7486" y="2345"/>
                  </a:lnTo>
                  <a:lnTo>
                    <a:pt x="7506" y="2207"/>
                  </a:lnTo>
                  <a:lnTo>
                    <a:pt x="7486" y="2069"/>
                  </a:lnTo>
                  <a:lnTo>
                    <a:pt x="7466" y="1931"/>
                  </a:lnTo>
                  <a:lnTo>
                    <a:pt x="7427" y="1793"/>
                  </a:lnTo>
                  <a:lnTo>
                    <a:pt x="7388" y="1655"/>
                  </a:lnTo>
                  <a:lnTo>
                    <a:pt x="7329" y="1518"/>
                  </a:lnTo>
                  <a:lnTo>
                    <a:pt x="7230" y="1380"/>
                  </a:lnTo>
                  <a:lnTo>
                    <a:pt x="7151" y="1261"/>
                  </a:lnTo>
                  <a:lnTo>
                    <a:pt x="7033" y="1143"/>
                  </a:lnTo>
                  <a:lnTo>
                    <a:pt x="6915" y="1005"/>
                  </a:lnTo>
                  <a:lnTo>
                    <a:pt x="6757" y="887"/>
                  </a:lnTo>
                  <a:lnTo>
                    <a:pt x="6619" y="789"/>
                  </a:lnTo>
                  <a:lnTo>
                    <a:pt x="6442" y="671"/>
                  </a:lnTo>
                  <a:lnTo>
                    <a:pt x="6166" y="513"/>
                  </a:lnTo>
                  <a:lnTo>
                    <a:pt x="5851" y="395"/>
                  </a:lnTo>
                  <a:lnTo>
                    <a:pt x="5536" y="277"/>
                  </a:lnTo>
                  <a:lnTo>
                    <a:pt x="5201" y="178"/>
                  </a:lnTo>
                  <a:lnTo>
                    <a:pt x="4866" y="99"/>
                  </a:lnTo>
                  <a:lnTo>
                    <a:pt x="4512" y="60"/>
                  </a:lnTo>
                  <a:lnTo>
                    <a:pt x="4157" y="20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9" name="Google Shape;3079;p54"/>
          <p:cNvGrpSpPr/>
          <p:nvPr/>
        </p:nvGrpSpPr>
        <p:grpSpPr>
          <a:xfrm>
            <a:off x="5925783" y="3728921"/>
            <a:ext cx="1142615" cy="785586"/>
            <a:chOff x="3057000" y="3451875"/>
            <a:chExt cx="652550" cy="448650"/>
          </a:xfrm>
        </p:grpSpPr>
        <p:sp>
          <p:nvSpPr>
            <p:cNvPr id="3080" name="Google Shape;3080;p54"/>
            <p:cNvSpPr/>
            <p:nvPr/>
          </p:nvSpPr>
          <p:spPr>
            <a:xfrm>
              <a:off x="3057000" y="3506050"/>
              <a:ext cx="641200" cy="394475"/>
            </a:xfrm>
            <a:custGeom>
              <a:avLst/>
              <a:gdLst/>
              <a:ahLst/>
              <a:cxnLst/>
              <a:rect l="l" t="t" r="r" b="b"/>
              <a:pathLst>
                <a:path w="25648" h="15779" extrusionOk="0">
                  <a:moveTo>
                    <a:pt x="12706" y="1"/>
                  </a:moveTo>
                  <a:lnTo>
                    <a:pt x="1636" y="6974"/>
                  </a:lnTo>
                  <a:lnTo>
                    <a:pt x="1400" y="7131"/>
                  </a:lnTo>
                  <a:lnTo>
                    <a:pt x="1183" y="7269"/>
                  </a:lnTo>
                  <a:lnTo>
                    <a:pt x="986" y="7427"/>
                  </a:lnTo>
                  <a:lnTo>
                    <a:pt x="809" y="7565"/>
                  </a:lnTo>
                  <a:lnTo>
                    <a:pt x="671" y="7722"/>
                  </a:lnTo>
                  <a:lnTo>
                    <a:pt x="533" y="7860"/>
                  </a:lnTo>
                  <a:lnTo>
                    <a:pt x="415" y="8018"/>
                  </a:lnTo>
                  <a:lnTo>
                    <a:pt x="316" y="8156"/>
                  </a:lnTo>
                  <a:lnTo>
                    <a:pt x="237" y="8313"/>
                  </a:lnTo>
                  <a:lnTo>
                    <a:pt x="178" y="8471"/>
                  </a:lnTo>
                  <a:lnTo>
                    <a:pt x="119" y="8609"/>
                  </a:lnTo>
                  <a:lnTo>
                    <a:pt x="80" y="8766"/>
                  </a:lnTo>
                  <a:lnTo>
                    <a:pt x="21" y="9062"/>
                  </a:lnTo>
                  <a:lnTo>
                    <a:pt x="1" y="9377"/>
                  </a:lnTo>
                  <a:lnTo>
                    <a:pt x="21" y="9633"/>
                  </a:lnTo>
                  <a:lnTo>
                    <a:pt x="99" y="9869"/>
                  </a:lnTo>
                  <a:lnTo>
                    <a:pt x="198" y="10086"/>
                  </a:lnTo>
                  <a:lnTo>
                    <a:pt x="336" y="10303"/>
                  </a:lnTo>
                  <a:lnTo>
                    <a:pt x="493" y="10519"/>
                  </a:lnTo>
                  <a:lnTo>
                    <a:pt x="710" y="10716"/>
                  </a:lnTo>
                  <a:lnTo>
                    <a:pt x="946" y="10894"/>
                  </a:lnTo>
                  <a:lnTo>
                    <a:pt x="1203" y="11071"/>
                  </a:lnTo>
                  <a:lnTo>
                    <a:pt x="1498" y="11229"/>
                  </a:lnTo>
                  <a:lnTo>
                    <a:pt x="1793" y="11366"/>
                  </a:lnTo>
                  <a:lnTo>
                    <a:pt x="2128" y="11485"/>
                  </a:lnTo>
                  <a:lnTo>
                    <a:pt x="2483" y="11583"/>
                  </a:lnTo>
                  <a:lnTo>
                    <a:pt x="2857" y="11662"/>
                  </a:lnTo>
                  <a:lnTo>
                    <a:pt x="3251" y="11721"/>
                  </a:lnTo>
                  <a:lnTo>
                    <a:pt x="3665" y="11760"/>
                  </a:lnTo>
                  <a:lnTo>
                    <a:pt x="4472" y="11760"/>
                  </a:lnTo>
                  <a:lnTo>
                    <a:pt x="4866" y="11721"/>
                  </a:lnTo>
                  <a:lnTo>
                    <a:pt x="5241" y="11662"/>
                  </a:lnTo>
                  <a:lnTo>
                    <a:pt x="5595" y="11603"/>
                  </a:lnTo>
                  <a:lnTo>
                    <a:pt x="5950" y="11504"/>
                  </a:lnTo>
                  <a:lnTo>
                    <a:pt x="6265" y="11386"/>
                  </a:lnTo>
                  <a:lnTo>
                    <a:pt x="6580" y="11268"/>
                  </a:lnTo>
                  <a:lnTo>
                    <a:pt x="6856" y="11110"/>
                  </a:lnTo>
                  <a:lnTo>
                    <a:pt x="6915" y="11150"/>
                  </a:lnTo>
                  <a:lnTo>
                    <a:pt x="7270" y="11366"/>
                  </a:lnTo>
                  <a:lnTo>
                    <a:pt x="7585" y="11583"/>
                  </a:lnTo>
                  <a:lnTo>
                    <a:pt x="7900" y="11839"/>
                  </a:lnTo>
                  <a:lnTo>
                    <a:pt x="8176" y="12135"/>
                  </a:lnTo>
                  <a:lnTo>
                    <a:pt x="8038" y="12273"/>
                  </a:lnTo>
                  <a:lnTo>
                    <a:pt x="7920" y="12411"/>
                  </a:lnTo>
                  <a:lnTo>
                    <a:pt x="7821" y="12568"/>
                  </a:lnTo>
                  <a:lnTo>
                    <a:pt x="7723" y="12726"/>
                  </a:lnTo>
                  <a:lnTo>
                    <a:pt x="7664" y="12883"/>
                  </a:lnTo>
                  <a:lnTo>
                    <a:pt x="7604" y="13041"/>
                  </a:lnTo>
                  <a:lnTo>
                    <a:pt x="7565" y="13218"/>
                  </a:lnTo>
                  <a:lnTo>
                    <a:pt x="7565" y="13395"/>
                  </a:lnTo>
                  <a:lnTo>
                    <a:pt x="7585" y="13632"/>
                  </a:lnTo>
                  <a:lnTo>
                    <a:pt x="7644" y="13868"/>
                  </a:lnTo>
                  <a:lnTo>
                    <a:pt x="7742" y="14105"/>
                  </a:lnTo>
                  <a:lnTo>
                    <a:pt x="7880" y="14321"/>
                  </a:lnTo>
                  <a:lnTo>
                    <a:pt x="8058" y="14538"/>
                  </a:lnTo>
                  <a:lnTo>
                    <a:pt x="8254" y="14735"/>
                  </a:lnTo>
                  <a:lnTo>
                    <a:pt x="8491" y="14912"/>
                  </a:lnTo>
                  <a:lnTo>
                    <a:pt x="8747" y="15070"/>
                  </a:lnTo>
                  <a:lnTo>
                    <a:pt x="9042" y="15227"/>
                  </a:lnTo>
                  <a:lnTo>
                    <a:pt x="9358" y="15365"/>
                  </a:lnTo>
                  <a:lnTo>
                    <a:pt x="9692" y="15483"/>
                  </a:lnTo>
                  <a:lnTo>
                    <a:pt x="10047" y="15582"/>
                  </a:lnTo>
                  <a:lnTo>
                    <a:pt x="10421" y="15680"/>
                  </a:lnTo>
                  <a:lnTo>
                    <a:pt x="10815" y="15740"/>
                  </a:lnTo>
                  <a:lnTo>
                    <a:pt x="11209" y="15759"/>
                  </a:lnTo>
                  <a:lnTo>
                    <a:pt x="11623" y="15779"/>
                  </a:lnTo>
                  <a:lnTo>
                    <a:pt x="12115" y="15759"/>
                  </a:lnTo>
                  <a:lnTo>
                    <a:pt x="12608" y="15740"/>
                  </a:lnTo>
                  <a:lnTo>
                    <a:pt x="13061" y="15680"/>
                  </a:lnTo>
                  <a:lnTo>
                    <a:pt x="13514" y="15602"/>
                  </a:lnTo>
                  <a:lnTo>
                    <a:pt x="13928" y="15503"/>
                  </a:lnTo>
                  <a:lnTo>
                    <a:pt x="14322" y="15365"/>
                  </a:lnTo>
                  <a:lnTo>
                    <a:pt x="14656" y="15208"/>
                  </a:lnTo>
                  <a:lnTo>
                    <a:pt x="14814" y="15109"/>
                  </a:lnTo>
                  <a:lnTo>
                    <a:pt x="14972" y="15011"/>
                  </a:lnTo>
                  <a:lnTo>
                    <a:pt x="25648" y="9239"/>
                  </a:lnTo>
                  <a:lnTo>
                    <a:pt x="24151" y="8609"/>
                  </a:lnTo>
                  <a:lnTo>
                    <a:pt x="23225" y="9081"/>
                  </a:lnTo>
                  <a:lnTo>
                    <a:pt x="20980" y="10263"/>
                  </a:lnTo>
                  <a:lnTo>
                    <a:pt x="19601" y="10992"/>
                  </a:lnTo>
                  <a:lnTo>
                    <a:pt x="18202" y="11760"/>
                  </a:lnTo>
                  <a:lnTo>
                    <a:pt x="16863" y="12509"/>
                  </a:lnTo>
                  <a:lnTo>
                    <a:pt x="15681" y="13198"/>
                  </a:lnTo>
                  <a:lnTo>
                    <a:pt x="15622" y="12962"/>
                  </a:lnTo>
                  <a:lnTo>
                    <a:pt x="15543" y="12745"/>
                  </a:lnTo>
                  <a:lnTo>
                    <a:pt x="15425" y="12529"/>
                  </a:lnTo>
                  <a:lnTo>
                    <a:pt x="15267" y="12332"/>
                  </a:lnTo>
                  <a:lnTo>
                    <a:pt x="15090" y="12135"/>
                  </a:lnTo>
                  <a:lnTo>
                    <a:pt x="14893" y="11957"/>
                  </a:lnTo>
                  <a:lnTo>
                    <a:pt x="14656" y="11800"/>
                  </a:lnTo>
                  <a:lnTo>
                    <a:pt x="14381" y="11642"/>
                  </a:lnTo>
                  <a:lnTo>
                    <a:pt x="14105" y="11504"/>
                  </a:lnTo>
                  <a:lnTo>
                    <a:pt x="13809" y="11366"/>
                  </a:lnTo>
                  <a:lnTo>
                    <a:pt x="13475" y="11268"/>
                  </a:lnTo>
                  <a:lnTo>
                    <a:pt x="13140" y="11170"/>
                  </a:lnTo>
                  <a:lnTo>
                    <a:pt x="12785" y="11110"/>
                  </a:lnTo>
                  <a:lnTo>
                    <a:pt x="12411" y="11051"/>
                  </a:lnTo>
                  <a:lnTo>
                    <a:pt x="12017" y="11012"/>
                  </a:lnTo>
                  <a:lnTo>
                    <a:pt x="11268" y="11012"/>
                  </a:lnTo>
                  <a:lnTo>
                    <a:pt x="10894" y="11051"/>
                  </a:lnTo>
                  <a:lnTo>
                    <a:pt x="10539" y="11091"/>
                  </a:lnTo>
                  <a:lnTo>
                    <a:pt x="10205" y="11150"/>
                  </a:lnTo>
                  <a:lnTo>
                    <a:pt x="9889" y="11229"/>
                  </a:lnTo>
                  <a:lnTo>
                    <a:pt x="9574" y="11327"/>
                  </a:lnTo>
                  <a:lnTo>
                    <a:pt x="9279" y="11445"/>
                  </a:lnTo>
                  <a:lnTo>
                    <a:pt x="9003" y="11563"/>
                  </a:lnTo>
                  <a:lnTo>
                    <a:pt x="8727" y="11248"/>
                  </a:lnTo>
                  <a:lnTo>
                    <a:pt x="8392" y="10953"/>
                  </a:lnTo>
                  <a:lnTo>
                    <a:pt x="8058" y="10697"/>
                  </a:lnTo>
                  <a:lnTo>
                    <a:pt x="7703" y="10460"/>
                  </a:lnTo>
                  <a:lnTo>
                    <a:pt x="7880" y="10204"/>
                  </a:lnTo>
                  <a:lnTo>
                    <a:pt x="7959" y="10086"/>
                  </a:lnTo>
                  <a:lnTo>
                    <a:pt x="8018" y="9948"/>
                  </a:lnTo>
                  <a:lnTo>
                    <a:pt x="8077" y="9810"/>
                  </a:lnTo>
                  <a:lnTo>
                    <a:pt x="8117" y="9672"/>
                  </a:lnTo>
                  <a:lnTo>
                    <a:pt x="8136" y="9535"/>
                  </a:lnTo>
                  <a:lnTo>
                    <a:pt x="8136" y="9377"/>
                  </a:lnTo>
                  <a:lnTo>
                    <a:pt x="8117" y="9141"/>
                  </a:lnTo>
                  <a:lnTo>
                    <a:pt x="8058" y="8904"/>
                  </a:lnTo>
                  <a:lnTo>
                    <a:pt x="7959" y="8668"/>
                  </a:lnTo>
                  <a:lnTo>
                    <a:pt x="7821" y="8451"/>
                  </a:lnTo>
                  <a:lnTo>
                    <a:pt x="7644" y="8234"/>
                  </a:lnTo>
                  <a:lnTo>
                    <a:pt x="7447" y="8037"/>
                  </a:lnTo>
                  <a:lnTo>
                    <a:pt x="7210" y="7860"/>
                  </a:lnTo>
                  <a:lnTo>
                    <a:pt x="6954" y="7703"/>
                  </a:lnTo>
                  <a:lnTo>
                    <a:pt x="6659" y="7545"/>
                  </a:lnTo>
                  <a:lnTo>
                    <a:pt x="6344" y="7407"/>
                  </a:lnTo>
                  <a:lnTo>
                    <a:pt x="6009" y="7289"/>
                  </a:lnTo>
                  <a:lnTo>
                    <a:pt x="5654" y="7190"/>
                  </a:lnTo>
                  <a:lnTo>
                    <a:pt x="5280" y="7092"/>
                  </a:lnTo>
                  <a:lnTo>
                    <a:pt x="4886" y="7033"/>
                  </a:lnTo>
                  <a:lnTo>
                    <a:pt x="4492" y="7013"/>
                  </a:lnTo>
                  <a:lnTo>
                    <a:pt x="4078" y="6993"/>
                  </a:lnTo>
                  <a:lnTo>
                    <a:pt x="14006" y="670"/>
                  </a:lnTo>
                  <a:lnTo>
                    <a:pt x="12706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4"/>
            <p:cNvSpPr/>
            <p:nvPr/>
          </p:nvSpPr>
          <p:spPr>
            <a:xfrm>
              <a:off x="3432250" y="3663650"/>
              <a:ext cx="253150" cy="132000"/>
            </a:xfrm>
            <a:custGeom>
              <a:avLst/>
              <a:gdLst/>
              <a:ahLst/>
              <a:cxnLst/>
              <a:rect l="l" t="t" r="r" b="b"/>
              <a:pathLst>
                <a:path w="10126" h="5280" extrusionOk="0">
                  <a:moveTo>
                    <a:pt x="9983" y="941"/>
                  </a:moveTo>
                  <a:lnTo>
                    <a:pt x="10126" y="1024"/>
                  </a:lnTo>
                  <a:lnTo>
                    <a:pt x="10086" y="985"/>
                  </a:lnTo>
                  <a:lnTo>
                    <a:pt x="9983" y="941"/>
                  </a:lnTo>
                  <a:close/>
                  <a:moveTo>
                    <a:pt x="7545" y="0"/>
                  </a:moveTo>
                  <a:lnTo>
                    <a:pt x="7309" y="20"/>
                  </a:lnTo>
                  <a:lnTo>
                    <a:pt x="7073" y="39"/>
                  </a:lnTo>
                  <a:lnTo>
                    <a:pt x="6836" y="99"/>
                  </a:lnTo>
                  <a:lnTo>
                    <a:pt x="6600" y="158"/>
                  </a:lnTo>
                  <a:lnTo>
                    <a:pt x="6344" y="236"/>
                  </a:lnTo>
                  <a:lnTo>
                    <a:pt x="6088" y="335"/>
                  </a:lnTo>
                  <a:lnTo>
                    <a:pt x="5832" y="433"/>
                  </a:lnTo>
                  <a:lnTo>
                    <a:pt x="5576" y="571"/>
                  </a:lnTo>
                  <a:lnTo>
                    <a:pt x="5319" y="709"/>
                  </a:lnTo>
                  <a:lnTo>
                    <a:pt x="474" y="3506"/>
                  </a:lnTo>
                  <a:lnTo>
                    <a:pt x="375" y="3565"/>
                  </a:lnTo>
                  <a:lnTo>
                    <a:pt x="277" y="3664"/>
                  </a:lnTo>
                  <a:lnTo>
                    <a:pt x="198" y="3743"/>
                  </a:lnTo>
                  <a:lnTo>
                    <a:pt x="139" y="3861"/>
                  </a:lnTo>
                  <a:lnTo>
                    <a:pt x="80" y="3959"/>
                  </a:lnTo>
                  <a:lnTo>
                    <a:pt x="40" y="4078"/>
                  </a:lnTo>
                  <a:lnTo>
                    <a:pt x="21" y="4196"/>
                  </a:lnTo>
                  <a:lnTo>
                    <a:pt x="1" y="4314"/>
                  </a:lnTo>
                  <a:lnTo>
                    <a:pt x="21" y="4412"/>
                  </a:lnTo>
                  <a:lnTo>
                    <a:pt x="40" y="4491"/>
                  </a:lnTo>
                  <a:lnTo>
                    <a:pt x="80" y="4570"/>
                  </a:lnTo>
                  <a:lnTo>
                    <a:pt x="139" y="4609"/>
                  </a:lnTo>
                  <a:lnTo>
                    <a:pt x="1281" y="5279"/>
                  </a:lnTo>
                  <a:lnTo>
                    <a:pt x="1262" y="5259"/>
                  </a:lnTo>
                  <a:lnTo>
                    <a:pt x="1242" y="5240"/>
                  </a:lnTo>
                  <a:lnTo>
                    <a:pt x="1203" y="5200"/>
                  </a:lnTo>
                  <a:lnTo>
                    <a:pt x="1183" y="5161"/>
                  </a:lnTo>
                  <a:lnTo>
                    <a:pt x="1183" y="5102"/>
                  </a:lnTo>
                  <a:lnTo>
                    <a:pt x="1163" y="5082"/>
                  </a:lnTo>
                  <a:lnTo>
                    <a:pt x="1163" y="4984"/>
                  </a:lnTo>
                  <a:lnTo>
                    <a:pt x="1163" y="4866"/>
                  </a:lnTo>
                  <a:lnTo>
                    <a:pt x="1183" y="4747"/>
                  </a:lnTo>
                  <a:lnTo>
                    <a:pt x="1242" y="4629"/>
                  </a:lnTo>
                  <a:lnTo>
                    <a:pt x="1281" y="4531"/>
                  </a:lnTo>
                  <a:lnTo>
                    <a:pt x="1360" y="4412"/>
                  </a:lnTo>
                  <a:lnTo>
                    <a:pt x="1439" y="4334"/>
                  </a:lnTo>
                  <a:lnTo>
                    <a:pt x="1518" y="4235"/>
                  </a:lnTo>
                  <a:lnTo>
                    <a:pt x="1616" y="4176"/>
                  </a:lnTo>
                  <a:lnTo>
                    <a:pt x="6462" y="1379"/>
                  </a:lnTo>
                  <a:lnTo>
                    <a:pt x="6698" y="1261"/>
                  </a:lnTo>
                  <a:lnTo>
                    <a:pt x="6935" y="1143"/>
                  </a:lnTo>
                  <a:lnTo>
                    <a:pt x="7053" y="1083"/>
                  </a:lnTo>
                  <a:lnTo>
                    <a:pt x="7447" y="926"/>
                  </a:lnTo>
                  <a:lnTo>
                    <a:pt x="7506" y="906"/>
                  </a:lnTo>
                  <a:lnTo>
                    <a:pt x="7723" y="827"/>
                  </a:lnTo>
                  <a:lnTo>
                    <a:pt x="7939" y="768"/>
                  </a:lnTo>
                  <a:lnTo>
                    <a:pt x="8058" y="749"/>
                  </a:lnTo>
                  <a:lnTo>
                    <a:pt x="8412" y="689"/>
                  </a:lnTo>
                  <a:lnTo>
                    <a:pt x="8491" y="689"/>
                  </a:lnTo>
                  <a:lnTo>
                    <a:pt x="8688" y="670"/>
                  </a:lnTo>
                  <a:lnTo>
                    <a:pt x="8885" y="670"/>
                  </a:lnTo>
                  <a:lnTo>
                    <a:pt x="8983" y="689"/>
                  </a:lnTo>
                  <a:lnTo>
                    <a:pt x="9299" y="709"/>
                  </a:lnTo>
                  <a:lnTo>
                    <a:pt x="9377" y="729"/>
                  </a:lnTo>
                  <a:lnTo>
                    <a:pt x="9555" y="768"/>
                  </a:lnTo>
                  <a:lnTo>
                    <a:pt x="9732" y="827"/>
                  </a:lnTo>
                  <a:lnTo>
                    <a:pt x="9811" y="867"/>
                  </a:lnTo>
                  <a:lnTo>
                    <a:pt x="9983" y="941"/>
                  </a:lnTo>
                  <a:lnTo>
                    <a:pt x="9983" y="941"/>
                  </a:lnTo>
                  <a:lnTo>
                    <a:pt x="8983" y="355"/>
                  </a:lnTo>
                  <a:lnTo>
                    <a:pt x="8786" y="256"/>
                  </a:lnTo>
                  <a:lnTo>
                    <a:pt x="8609" y="177"/>
                  </a:lnTo>
                  <a:lnTo>
                    <a:pt x="8412" y="99"/>
                  </a:lnTo>
                  <a:lnTo>
                    <a:pt x="8195" y="59"/>
                  </a:lnTo>
                  <a:lnTo>
                    <a:pt x="7979" y="20"/>
                  </a:lnTo>
                  <a:lnTo>
                    <a:pt x="7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4"/>
            <p:cNvSpPr/>
            <p:nvPr/>
          </p:nvSpPr>
          <p:spPr>
            <a:xfrm>
              <a:off x="3461325" y="3680375"/>
              <a:ext cx="248225" cy="115750"/>
            </a:xfrm>
            <a:custGeom>
              <a:avLst/>
              <a:gdLst/>
              <a:ahLst/>
              <a:cxnLst/>
              <a:rect l="l" t="t" r="r" b="b"/>
              <a:pathLst>
                <a:path w="9929" h="4630" extrusionOk="0">
                  <a:moveTo>
                    <a:pt x="7525" y="1"/>
                  </a:moveTo>
                  <a:lnTo>
                    <a:pt x="7328" y="20"/>
                  </a:lnTo>
                  <a:lnTo>
                    <a:pt x="7249" y="20"/>
                  </a:lnTo>
                  <a:lnTo>
                    <a:pt x="6895" y="80"/>
                  </a:lnTo>
                  <a:lnTo>
                    <a:pt x="6776" y="99"/>
                  </a:lnTo>
                  <a:lnTo>
                    <a:pt x="6560" y="158"/>
                  </a:lnTo>
                  <a:lnTo>
                    <a:pt x="6343" y="237"/>
                  </a:lnTo>
                  <a:lnTo>
                    <a:pt x="6284" y="257"/>
                  </a:lnTo>
                  <a:lnTo>
                    <a:pt x="5890" y="414"/>
                  </a:lnTo>
                  <a:lnTo>
                    <a:pt x="5772" y="474"/>
                  </a:lnTo>
                  <a:lnTo>
                    <a:pt x="5535" y="592"/>
                  </a:lnTo>
                  <a:lnTo>
                    <a:pt x="5299" y="710"/>
                  </a:lnTo>
                  <a:lnTo>
                    <a:pt x="453" y="3507"/>
                  </a:lnTo>
                  <a:lnTo>
                    <a:pt x="355" y="3566"/>
                  </a:lnTo>
                  <a:lnTo>
                    <a:pt x="276" y="3665"/>
                  </a:lnTo>
                  <a:lnTo>
                    <a:pt x="197" y="3743"/>
                  </a:lnTo>
                  <a:lnTo>
                    <a:pt x="118" y="3862"/>
                  </a:lnTo>
                  <a:lnTo>
                    <a:pt x="79" y="3960"/>
                  </a:lnTo>
                  <a:lnTo>
                    <a:pt x="20" y="4078"/>
                  </a:lnTo>
                  <a:lnTo>
                    <a:pt x="0" y="4197"/>
                  </a:lnTo>
                  <a:lnTo>
                    <a:pt x="0" y="4315"/>
                  </a:lnTo>
                  <a:lnTo>
                    <a:pt x="0" y="4413"/>
                  </a:lnTo>
                  <a:lnTo>
                    <a:pt x="20" y="4433"/>
                  </a:lnTo>
                  <a:lnTo>
                    <a:pt x="20" y="4492"/>
                  </a:lnTo>
                  <a:lnTo>
                    <a:pt x="40" y="4531"/>
                  </a:lnTo>
                  <a:lnTo>
                    <a:pt x="79" y="4571"/>
                  </a:lnTo>
                  <a:lnTo>
                    <a:pt x="99" y="4590"/>
                  </a:lnTo>
                  <a:lnTo>
                    <a:pt x="177" y="4630"/>
                  </a:lnTo>
                  <a:lnTo>
                    <a:pt x="355" y="4630"/>
                  </a:lnTo>
                  <a:lnTo>
                    <a:pt x="453" y="4571"/>
                  </a:lnTo>
                  <a:lnTo>
                    <a:pt x="5319" y="1774"/>
                  </a:lnTo>
                  <a:lnTo>
                    <a:pt x="5634" y="1596"/>
                  </a:lnTo>
                  <a:lnTo>
                    <a:pt x="5949" y="1458"/>
                  </a:lnTo>
                  <a:lnTo>
                    <a:pt x="6245" y="1360"/>
                  </a:lnTo>
                  <a:lnTo>
                    <a:pt x="6560" y="1281"/>
                  </a:lnTo>
                  <a:lnTo>
                    <a:pt x="6855" y="1222"/>
                  </a:lnTo>
                  <a:lnTo>
                    <a:pt x="7131" y="1202"/>
                  </a:lnTo>
                  <a:lnTo>
                    <a:pt x="7407" y="1202"/>
                  </a:lnTo>
                  <a:lnTo>
                    <a:pt x="7663" y="1242"/>
                  </a:lnTo>
                  <a:lnTo>
                    <a:pt x="7840" y="1281"/>
                  </a:lnTo>
                  <a:lnTo>
                    <a:pt x="8017" y="1340"/>
                  </a:lnTo>
                  <a:lnTo>
                    <a:pt x="8175" y="1419"/>
                  </a:lnTo>
                  <a:lnTo>
                    <a:pt x="8333" y="1498"/>
                  </a:lnTo>
                  <a:lnTo>
                    <a:pt x="8451" y="1577"/>
                  </a:lnTo>
                  <a:lnTo>
                    <a:pt x="8549" y="1636"/>
                  </a:lnTo>
                  <a:lnTo>
                    <a:pt x="8648" y="1734"/>
                  </a:lnTo>
                  <a:lnTo>
                    <a:pt x="8726" y="1813"/>
                  </a:lnTo>
                  <a:lnTo>
                    <a:pt x="8845" y="1931"/>
                  </a:lnTo>
                  <a:lnTo>
                    <a:pt x="8904" y="1990"/>
                  </a:lnTo>
                  <a:lnTo>
                    <a:pt x="9061" y="2227"/>
                  </a:lnTo>
                  <a:lnTo>
                    <a:pt x="9101" y="2266"/>
                  </a:lnTo>
                  <a:lnTo>
                    <a:pt x="9140" y="2305"/>
                  </a:lnTo>
                  <a:lnTo>
                    <a:pt x="9199" y="2325"/>
                  </a:lnTo>
                  <a:lnTo>
                    <a:pt x="9278" y="2325"/>
                  </a:lnTo>
                  <a:lnTo>
                    <a:pt x="9377" y="2305"/>
                  </a:lnTo>
                  <a:lnTo>
                    <a:pt x="9475" y="2266"/>
                  </a:lnTo>
                  <a:lnTo>
                    <a:pt x="9574" y="2187"/>
                  </a:lnTo>
                  <a:lnTo>
                    <a:pt x="9672" y="2089"/>
                  </a:lnTo>
                  <a:lnTo>
                    <a:pt x="9751" y="1971"/>
                  </a:lnTo>
                  <a:lnTo>
                    <a:pt x="9830" y="1872"/>
                  </a:lnTo>
                  <a:lnTo>
                    <a:pt x="9869" y="1754"/>
                  </a:lnTo>
                  <a:lnTo>
                    <a:pt x="9908" y="1636"/>
                  </a:lnTo>
                  <a:lnTo>
                    <a:pt x="9928" y="1518"/>
                  </a:lnTo>
                  <a:lnTo>
                    <a:pt x="9928" y="1419"/>
                  </a:lnTo>
                  <a:lnTo>
                    <a:pt x="9908" y="1321"/>
                  </a:lnTo>
                  <a:lnTo>
                    <a:pt x="9869" y="1242"/>
                  </a:lnTo>
                  <a:lnTo>
                    <a:pt x="9672" y="966"/>
                  </a:lnTo>
                  <a:lnTo>
                    <a:pt x="9436" y="710"/>
                  </a:lnTo>
                  <a:lnTo>
                    <a:pt x="9180" y="493"/>
                  </a:lnTo>
                  <a:lnTo>
                    <a:pt x="8923" y="316"/>
                  </a:lnTo>
                  <a:lnTo>
                    <a:pt x="8648" y="198"/>
                  </a:lnTo>
                  <a:lnTo>
                    <a:pt x="8569" y="158"/>
                  </a:lnTo>
                  <a:lnTo>
                    <a:pt x="8392" y="99"/>
                  </a:lnTo>
                  <a:lnTo>
                    <a:pt x="8214" y="60"/>
                  </a:lnTo>
                  <a:lnTo>
                    <a:pt x="8136" y="40"/>
                  </a:lnTo>
                  <a:lnTo>
                    <a:pt x="7820" y="20"/>
                  </a:lnTo>
                  <a:lnTo>
                    <a:pt x="7722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4"/>
            <p:cNvSpPr/>
            <p:nvPr/>
          </p:nvSpPr>
          <p:spPr>
            <a:xfrm>
              <a:off x="3141225" y="3451875"/>
              <a:ext cx="253150" cy="132000"/>
            </a:xfrm>
            <a:custGeom>
              <a:avLst/>
              <a:gdLst/>
              <a:ahLst/>
              <a:cxnLst/>
              <a:rect l="l" t="t" r="r" b="b"/>
              <a:pathLst>
                <a:path w="10126" h="5280" extrusionOk="0">
                  <a:moveTo>
                    <a:pt x="10030" y="970"/>
                  </a:moveTo>
                  <a:lnTo>
                    <a:pt x="10125" y="1025"/>
                  </a:lnTo>
                  <a:lnTo>
                    <a:pt x="10066" y="986"/>
                  </a:lnTo>
                  <a:lnTo>
                    <a:pt x="10030" y="970"/>
                  </a:lnTo>
                  <a:close/>
                  <a:moveTo>
                    <a:pt x="7545" y="1"/>
                  </a:moveTo>
                  <a:lnTo>
                    <a:pt x="7308" y="20"/>
                  </a:lnTo>
                  <a:lnTo>
                    <a:pt x="7072" y="40"/>
                  </a:lnTo>
                  <a:lnTo>
                    <a:pt x="6836" y="99"/>
                  </a:lnTo>
                  <a:lnTo>
                    <a:pt x="6580" y="158"/>
                  </a:lnTo>
                  <a:lnTo>
                    <a:pt x="6343" y="237"/>
                  </a:lnTo>
                  <a:lnTo>
                    <a:pt x="6087" y="336"/>
                  </a:lnTo>
                  <a:lnTo>
                    <a:pt x="5831" y="434"/>
                  </a:lnTo>
                  <a:lnTo>
                    <a:pt x="5575" y="572"/>
                  </a:lnTo>
                  <a:lnTo>
                    <a:pt x="5319" y="710"/>
                  </a:lnTo>
                  <a:lnTo>
                    <a:pt x="473" y="3507"/>
                  </a:lnTo>
                  <a:lnTo>
                    <a:pt x="375" y="3586"/>
                  </a:lnTo>
                  <a:lnTo>
                    <a:pt x="276" y="3665"/>
                  </a:lnTo>
                  <a:lnTo>
                    <a:pt x="197" y="3743"/>
                  </a:lnTo>
                  <a:lnTo>
                    <a:pt x="138" y="3862"/>
                  </a:lnTo>
                  <a:lnTo>
                    <a:pt x="79" y="3960"/>
                  </a:lnTo>
                  <a:lnTo>
                    <a:pt x="40" y="4078"/>
                  </a:lnTo>
                  <a:lnTo>
                    <a:pt x="0" y="4197"/>
                  </a:lnTo>
                  <a:lnTo>
                    <a:pt x="0" y="4315"/>
                  </a:lnTo>
                  <a:lnTo>
                    <a:pt x="0" y="4413"/>
                  </a:lnTo>
                  <a:lnTo>
                    <a:pt x="40" y="4492"/>
                  </a:lnTo>
                  <a:lnTo>
                    <a:pt x="79" y="4571"/>
                  </a:lnTo>
                  <a:lnTo>
                    <a:pt x="138" y="4610"/>
                  </a:lnTo>
                  <a:lnTo>
                    <a:pt x="1281" y="5280"/>
                  </a:lnTo>
                  <a:lnTo>
                    <a:pt x="1261" y="5260"/>
                  </a:lnTo>
                  <a:lnTo>
                    <a:pt x="1241" y="5241"/>
                  </a:lnTo>
                  <a:lnTo>
                    <a:pt x="1202" y="5201"/>
                  </a:lnTo>
                  <a:lnTo>
                    <a:pt x="1182" y="5162"/>
                  </a:lnTo>
                  <a:lnTo>
                    <a:pt x="1163" y="5122"/>
                  </a:lnTo>
                  <a:lnTo>
                    <a:pt x="1163" y="5083"/>
                  </a:lnTo>
                  <a:lnTo>
                    <a:pt x="1143" y="4984"/>
                  </a:lnTo>
                  <a:lnTo>
                    <a:pt x="1163" y="4866"/>
                  </a:lnTo>
                  <a:lnTo>
                    <a:pt x="1182" y="4748"/>
                  </a:lnTo>
                  <a:lnTo>
                    <a:pt x="1222" y="4630"/>
                  </a:lnTo>
                  <a:lnTo>
                    <a:pt x="1281" y="4531"/>
                  </a:lnTo>
                  <a:lnTo>
                    <a:pt x="1360" y="4413"/>
                  </a:lnTo>
                  <a:lnTo>
                    <a:pt x="1438" y="4334"/>
                  </a:lnTo>
                  <a:lnTo>
                    <a:pt x="1517" y="4256"/>
                  </a:lnTo>
                  <a:lnTo>
                    <a:pt x="1616" y="4177"/>
                  </a:lnTo>
                  <a:lnTo>
                    <a:pt x="6461" y="1380"/>
                  </a:lnTo>
                  <a:lnTo>
                    <a:pt x="6698" y="1261"/>
                  </a:lnTo>
                  <a:lnTo>
                    <a:pt x="6934" y="1143"/>
                  </a:lnTo>
                  <a:lnTo>
                    <a:pt x="7052" y="1084"/>
                  </a:lnTo>
                  <a:lnTo>
                    <a:pt x="7446" y="927"/>
                  </a:lnTo>
                  <a:lnTo>
                    <a:pt x="7505" y="907"/>
                  </a:lnTo>
                  <a:lnTo>
                    <a:pt x="7722" y="828"/>
                  </a:lnTo>
                  <a:lnTo>
                    <a:pt x="7939" y="769"/>
                  </a:lnTo>
                  <a:lnTo>
                    <a:pt x="8057" y="749"/>
                  </a:lnTo>
                  <a:lnTo>
                    <a:pt x="8411" y="690"/>
                  </a:lnTo>
                  <a:lnTo>
                    <a:pt x="8490" y="690"/>
                  </a:lnTo>
                  <a:lnTo>
                    <a:pt x="8687" y="671"/>
                  </a:lnTo>
                  <a:lnTo>
                    <a:pt x="8884" y="671"/>
                  </a:lnTo>
                  <a:lnTo>
                    <a:pt x="8983" y="690"/>
                  </a:lnTo>
                  <a:lnTo>
                    <a:pt x="9298" y="730"/>
                  </a:lnTo>
                  <a:lnTo>
                    <a:pt x="9377" y="730"/>
                  </a:lnTo>
                  <a:lnTo>
                    <a:pt x="9554" y="789"/>
                  </a:lnTo>
                  <a:lnTo>
                    <a:pt x="9731" y="828"/>
                  </a:lnTo>
                  <a:lnTo>
                    <a:pt x="9790" y="868"/>
                  </a:lnTo>
                  <a:lnTo>
                    <a:pt x="10030" y="970"/>
                  </a:lnTo>
                  <a:lnTo>
                    <a:pt x="8963" y="355"/>
                  </a:lnTo>
                  <a:lnTo>
                    <a:pt x="8786" y="257"/>
                  </a:lnTo>
                  <a:lnTo>
                    <a:pt x="8608" y="178"/>
                  </a:lnTo>
                  <a:lnTo>
                    <a:pt x="8392" y="99"/>
                  </a:lnTo>
                  <a:lnTo>
                    <a:pt x="8195" y="60"/>
                  </a:lnTo>
                  <a:lnTo>
                    <a:pt x="7978" y="20"/>
                  </a:lnTo>
                  <a:lnTo>
                    <a:pt x="77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4"/>
            <p:cNvSpPr/>
            <p:nvPr/>
          </p:nvSpPr>
          <p:spPr>
            <a:xfrm>
              <a:off x="3169775" y="3468625"/>
              <a:ext cx="248725" cy="115750"/>
            </a:xfrm>
            <a:custGeom>
              <a:avLst/>
              <a:gdLst/>
              <a:ahLst/>
              <a:cxnLst/>
              <a:rect l="l" t="t" r="r" b="b"/>
              <a:pathLst>
                <a:path w="9949" h="4630" extrusionOk="0">
                  <a:moveTo>
                    <a:pt x="7545" y="1"/>
                  </a:moveTo>
                  <a:lnTo>
                    <a:pt x="7348" y="20"/>
                  </a:lnTo>
                  <a:lnTo>
                    <a:pt x="7269" y="20"/>
                  </a:lnTo>
                  <a:lnTo>
                    <a:pt x="6915" y="79"/>
                  </a:lnTo>
                  <a:lnTo>
                    <a:pt x="6797" y="99"/>
                  </a:lnTo>
                  <a:lnTo>
                    <a:pt x="6580" y="158"/>
                  </a:lnTo>
                  <a:lnTo>
                    <a:pt x="6363" y="237"/>
                  </a:lnTo>
                  <a:lnTo>
                    <a:pt x="6304" y="257"/>
                  </a:lnTo>
                  <a:lnTo>
                    <a:pt x="5910" y="414"/>
                  </a:lnTo>
                  <a:lnTo>
                    <a:pt x="5792" y="473"/>
                  </a:lnTo>
                  <a:lnTo>
                    <a:pt x="5556" y="591"/>
                  </a:lnTo>
                  <a:lnTo>
                    <a:pt x="5319" y="710"/>
                  </a:lnTo>
                  <a:lnTo>
                    <a:pt x="474" y="3507"/>
                  </a:lnTo>
                  <a:lnTo>
                    <a:pt x="375" y="3586"/>
                  </a:lnTo>
                  <a:lnTo>
                    <a:pt x="296" y="3664"/>
                  </a:lnTo>
                  <a:lnTo>
                    <a:pt x="218" y="3743"/>
                  </a:lnTo>
                  <a:lnTo>
                    <a:pt x="139" y="3861"/>
                  </a:lnTo>
                  <a:lnTo>
                    <a:pt x="80" y="3960"/>
                  </a:lnTo>
                  <a:lnTo>
                    <a:pt x="40" y="4078"/>
                  </a:lnTo>
                  <a:lnTo>
                    <a:pt x="21" y="4196"/>
                  </a:lnTo>
                  <a:lnTo>
                    <a:pt x="1" y="4314"/>
                  </a:lnTo>
                  <a:lnTo>
                    <a:pt x="21" y="4413"/>
                  </a:lnTo>
                  <a:lnTo>
                    <a:pt x="21" y="4452"/>
                  </a:lnTo>
                  <a:lnTo>
                    <a:pt x="40" y="4492"/>
                  </a:lnTo>
                  <a:lnTo>
                    <a:pt x="60" y="4531"/>
                  </a:lnTo>
                  <a:lnTo>
                    <a:pt x="99" y="4571"/>
                  </a:lnTo>
                  <a:lnTo>
                    <a:pt x="119" y="4590"/>
                  </a:lnTo>
                  <a:lnTo>
                    <a:pt x="178" y="4630"/>
                  </a:lnTo>
                  <a:lnTo>
                    <a:pt x="375" y="4630"/>
                  </a:lnTo>
                  <a:lnTo>
                    <a:pt x="474" y="4571"/>
                  </a:lnTo>
                  <a:lnTo>
                    <a:pt x="5319" y="1773"/>
                  </a:lnTo>
                  <a:lnTo>
                    <a:pt x="5654" y="1596"/>
                  </a:lnTo>
                  <a:lnTo>
                    <a:pt x="5969" y="1458"/>
                  </a:lnTo>
                  <a:lnTo>
                    <a:pt x="6265" y="1360"/>
                  </a:lnTo>
                  <a:lnTo>
                    <a:pt x="6580" y="1281"/>
                  </a:lnTo>
                  <a:lnTo>
                    <a:pt x="6876" y="1222"/>
                  </a:lnTo>
                  <a:lnTo>
                    <a:pt x="7151" y="1202"/>
                  </a:lnTo>
                  <a:lnTo>
                    <a:pt x="7427" y="1202"/>
                  </a:lnTo>
                  <a:lnTo>
                    <a:pt x="7683" y="1242"/>
                  </a:lnTo>
                  <a:lnTo>
                    <a:pt x="7860" y="1281"/>
                  </a:lnTo>
                  <a:lnTo>
                    <a:pt x="8038" y="1340"/>
                  </a:lnTo>
                  <a:lnTo>
                    <a:pt x="8195" y="1419"/>
                  </a:lnTo>
                  <a:lnTo>
                    <a:pt x="8353" y="1498"/>
                  </a:lnTo>
                  <a:lnTo>
                    <a:pt x="8471" y="1576"/>
                  </a:lnTo>
                  <a:lnTo>
                    <a:pt x="8570" y="1635"/>
                  </a:lnTo>
                  <a:lnTo>
                    <a:pt x="8668" y="1734"/>
                  </a:lnTo>
                  <a:lnTo>
                    <a:pt x="8747" y="1813"/>
                  </a:lnTo>
                  <a:lnTo>
                    <a:pt x="8865" y="1931"/>
                  </a:lnTo>
                  <a:lnTo>
                    <a:pt x="8924" y="2010"/>
                  </a:lnTo>
                  <a:lnTo>
                    <a:pt x="9082" y="2226"/>
                  </a:lnTo>
                  <a:lnTo>
                    <a:pt x="9101" y="2266"/>
                  </a:lnTo>
                  <a:lnTo>
                    <a:pt x="9161" y="2305"/>
                  </a:lnTo>
                  <a:lnTo>
                    <a:pt x="9220" y="2325"/>
                  </a:lnTo>
                  <a:lnTo>
                    <a:pt x="9298" y="2325"/>
                  </a:lnTo>
                  <a:lnTo>
                    <a:pt x="9397" y="2305"/>
                  </a:lnTo>
                  <a:lnTo>
                    <a:pt x="9476" y="2266"/>
                  </a:lnTo>
                  <a:lnTo>
                    <a:pt x="9594" y="2187"/>
                  </a:lnTo>
                  <a:lnTo>
                    <a:pt x="9692" y="2089"/>
                  </a:lnTo>
                  <a:lnTo>
                    <a:pt x="9771" y="1970"/>
                  </a:lnTo>
                  <a:lnTo>
                    <a:pt x="9850" y="1872"/>
                  </a:lnTo>
                  <a:lnTo>
                    <a:pt x="9889" y="1754"/>
                  </a:lnTo>
                  <a:lnTo>
                    <a:pt x="9929" y="1635"/>
                  </a:lnTo>
                  <a:lnTo>
                    <a:pt x="9948" y="1517"/>
                  </a:lnTo>
                  <a:lnTo>
                    <a:pt x="9948" y="1419"/>
                  </a:lnTo>
                  <a:lnTo>
                    <a:pt x="9929" y="1320"/>
                  </a:lnTo>
                  <a:lnTo>
                    <a:pt x="9889" y="1242"/>
                  </a:lnTo>
                  <a:lnTo>
                    <a:pt x="9692" y="966"/>
                  </a:lnTo>
                  <a:lnTo>
                    <a:pt x="9456" y="710"/>
                  </a:lnTo>
                  <a:lnTo>
                    <a:pt x="9200" y="493"/>
                  </a:lnTo>
                  <a:lnTo>
                    <a:pt x="8924" y="316"/>
                  </a:lnTo>
                  <a:lnTo>
                    <a:pt x="8648" y="198"/>
                  </a:lnTo>
                  <a:lnTo>
                    <a:pt x="8589" y="158"/>
                  </a:lnTo>
                  <a:lnTo>
                    <a:pt x="8412" y="119"/>
                  </a:lnTo>
                  <a:lnTo>
                    <a:pt x="8235" y="60"/>
                  </a:lnTo>
                  <a:lnTo>
                    <a:pt x="8156" y="60"/>
                  </a:lnTo>
                  <a:lnTo>
                    <a:pt x="7841" y="20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4"/>
            <p:cNvSpPr/>
            <p:nvPr/>
          </p:nvSpPr>
          <p:spPr>
            <a:xfrm>
              <a:off x="3094450" y="3594700"/>
              <a:ext cx="500" cy="4450"/>
            </a:xfrm>
            <a:custGeom>
              <a:avLst/>
              <a:gdLst/>
              <a:ahLst/>
              <a:cxnLst/>
              <a:rect l="l" t="t" r="r" b="b"/>
              <a:pathLst>
                <a:path w="20" h="178" extrusionOk="0">
                  <a:moveTo>
                    <a:pt x="20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4"/>
            <p:cNvSpPr/>
            <p:nvPr/>
          </p:nvSpPr>
          <p:spPr>
            <a:xfrm>
              <a:off x="3099850" y="3578925"/>
              <a:ext cx="1500" cy="2500"/>
            </a:xfrm>
            <a:custGeom>
              <a:avLst/>
              <a:gdLst/>
              <a:ahLst/>
              <a:cxnLst/>
              <a:rect l="l" t="t" r="r" b="b"/>
              <a:pathLst>
                <a:path w="60" h="100" extrusionOk="0">
                  <a:moveTo>
                    <a:pt x="6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4"/>
            <p:cNvSpPr/>
            <p:nvPr/>
          </p:nvSpPr>
          <p:spPr>
            <a:xfrm>
              <a:off x="3102325" y="3574500"/>
              <a:ext cx="1975" cy="2500"/>
            </a:xfrm>
            <a:custGeom>
              <a:avLst/>
              <a:gdLst/>
              <a:ahLst/>
              <a:cxnLst/>
              <a:rect l="l" t="t" r="r" b="b"/>
              <a:pathLst>
                <a:path w="79" h="100" extrusionOk="0">
                  <a:moveTo>
                    <a:pt x="79" y="1"/>
                  </a:moveTo>
                  <a:lnTo>
                    <a:pt x="0" y="99"/>
                  </a:lnTo>
                  <a:lnTo>
                    <a:pt x="20" y="99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4"/>
            <p:cNvSpPr/>
            <p:nvPr/>
          </p:nvSpPr>
          <p:spPr>
            <a:xfrm>
              <a:off x="3095425" y="3588775"/>
              <a:ext cx="1000" cy="3475"/>
            </a:xfrm>
            <a:custGeom>
              <a:avLst/>
              <a:gdLst/>
              <a:ahLst/>
              <a:cxnLst/>
              <a:rect l="l" t="t" r="r" b="b"/>
              <a:pathLst>
                <a:path w="40" h="139" extrusionOk="0">
                  <a:moveTo>
                    <a:pt x="40" y="1"/>
                  </a:moveTo>
                  <a:lnTo>
                    <a:pt x="40" y="1"/>
                  </a:lnTo>
                  <a:lnTo>
                    <a:pt x="40" y="1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40" y="1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4"/>
            <p:cNvSpPr/>
            <p:nvPr/>
          </p:nvSpPr>
          <p:spPr>
            <a:xfrm>
              <a:off x="3097400" y="3583375"/>
              <a:ext cx="1000" cy="2975"/>
            </a:xfrm>
            <a:custGeom>
              <a:avLst/>
              <a:gdLst/>
              <a:ahLst/>
              <a:cxnLst/>
              <a:rect l="l" t="t" r="r" b="b"/>
              <a:pathLst>
                <a:path w="40" h="119" extrusionOk="0">
                  <a:moveTo>
                    <a:pt x="40" y="0"/>
                  </a:moveTo>
                  <a:lnTo>
                    <a:pt x="40" y="0"/>
                  </a:lnTo>
                  <a:lnTo>
                    <a:pt x="40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4"/>
            <p:cNvSpPr/>
            <p:nvPr/>
          </p:nvSpPr>
          <p:spPr>
            <a:xfrm>
              <a:off x="3105775" y="3571050"/>
              <a:ext cx="1975" cy="2000"/>
            </a:xfrm>
            <a:custGeom>
              <a:avLst/>
              <a:gdLst/>
              <a:ahLst/>
              <a:cxnLst/>
              <a:rect l="l" t="t" r="r" b="b"/>
              <a:pathLst>
                <a:path w="79" h="80" extrusionOk="0"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4"/>
            <p:cNvSpPr/>
            <p:nvPr/>
          </p:nvSpPr>
          <p:spPr>
            <a:xfrm>
              <a:off x="3093950" y="3601100"/>
              <a:ext cx="25" cy="6925"/>
            </a:xfrm>
            <a:custGeom>
              <a:avLst/>
              <a:gdLst/>
              <a:ahLst/>
              <a:cxnLst/>
              <a:rect l="l" t="t" r="r" b="b"/>
              <a:pathLst>
                <a:path w="1" h="277" extrusionOk="0">
                  <a:moveTo>
                    <a:pt x="0" y="0"/>
                  </a:moveTo>
                  <a:lnTo>
                    <a:pt x="0" y="0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4"/>
            <p:cNvSpPr/>
            <p:nvPr/>
          </p:nvSpPr>
          <p:spPr>
            <a:xfrm>
              <a:off x="3118575" y="3565150"/>
              <a:ext cx="2475" cy="52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99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4"/>
            <p:cNvSpPr/>
            <p:nvPr/>
          </p:nvSpPr>
          <p:spPr>
            <a:xfrm>
              <a:off x="3123500" y="3564650"/>
              <a:ext cx="2475" cy="25"/>
            </a:xfrm>
            <a:custGeom>
              <a:avLst/>
              <a:gdLst/>
              <a:ahLst/>
              <a:cxnLst/>
              <a:rect l="l" t="t" r="r" b="b"/>
              <a:pathLst>
                <a:path w="99" h="1" extrusionOk="0">
                  <a:moveTo>
                    <a:pt x="99" y="1"/>
                  </a:moveTo>
                  <a:lnTo>
                    <a:pt x="99" y="1"/>
                  </a:lnTo>
                  <a:lnTo>
                    <a:pt x="9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9" y="1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4"/>
            <p:cNvSpPr/>
            <p:nvPr/>
          </p:nvSpPr>
          <p:spPr>
            <a:xfrm>
              <a:off x="3114125" y="3566625"/>
              <a:ext cx="2000" cy="1000"/>
            </a:xfrm>
            <a:custGeom>
              <a:avLst/>
              <a:gdLst/>
              <a:ahLst/>
              <a:cxnLst/>
              <a:rect l="l" t="t" r="r" b="b"/>
              <a:pathLst>
                <a:path w="80" h="40" extrusionOk="0">
                  <a:moveTo>
                    <a:pt x="80" y="0"/>
                  </a:moveTo>
                  <a:lnTo>
                    <a:pt x="80" y="0"/>
                  </a:lnTo>
                  <a:lnTo>
                    <a:pt x="80" y="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4"/>
            <p:cNvSpPr/>
            <p:nvPr/>
          </p:nvSpPr>
          <p:spPr>
            <a:xfrm>
              <a:off x="3109700" y="3568600"/>
              <a:ext cx="2000" cy="1500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79" y="0"/>
                  </a:moveTo>
                  <a:lnTo>
                    <a:pt x="79" y="0"/>
                  </a:lnTo>
                  <a:lnTo>
                    <a:pt x="79" y="0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4"/>
            <p:cNvSpPr/>
            <p:nvPr/>
          </p:nvSpPr>
          <p:spPr>
            <a:xfrm>
              <a:off x="3095425" y="3517875"/>
              <a:ext cx="191575" cy="182725"/>
            </a:xfrm>
            <a:custGeom>
              <a:avLst/>
              <a:gdLst/>
              <a:ahLst/>
              <a:cxnLst/>
              <a:rect l="l" t="t" r="r" b="b"/>
              <a:pathLst>
                <a:path w="7663" h="7309" extrusionOk="0">
                  <a:moveTo>
                    <a:pt x="156" y="815"/>
                  </a:moveTo>
                  <a:lnTo>
                    <a:pt x="119" y="828"/>
                  </a:lnTo>
                  <a:lnTo>
                    <a:pt x="0" y="906"/>
                  </a:lnTo>
                  <a:lnTo>
                    <a:pt x="0" y="906"/>
                  </a:lnTo>
                  <a:lnTo>
                    <a:pt x="156" y="815"/>
                  </a:lnTo>
                  <a:close/>
                  <a:moveTo>
                    <a:pt x="1931" y="0"/>
                  </a:moveTo>
                  <a:lnTo>
                    <a:pt x="1655" y="40"/>
                  </a:lnTo>
                  <a:lnTo>
                    <a:pt x="1379" y="119"/>
                  </a:lnTo>
                  <a:lnTo>
                    <a:pt x="1143" y="237"/>
                  </a:lnTo>
                  <a:lnTo>
                    <a:pt x="156" y="815"/>
                  </a:lnTo>
                  <a:lnTo>
                    <a:pt x="237" y="788"/>
                  </a:lnTo>
                  <a:lnTo>
                    <a:pt x="375" y="749"/>
                  </a:lnTo>
                  <a:lnTo>
                    <a:pt x="493" y="710"/>
                  </a:lnTo>
                  <a:lnTo>
                    <a:pt x="650" y="690"/>
                  </a:lnTo>
                  <a:lnTo>
                    <a:pt x="788" y="670"/>
                  </a:lnTo>
                  <a:lnTo>
                    <a:pt x="1084" y="670"/>
                  </a:lnTo>
                  <a:lnTo>
                    <a:pt x="1261" y="710"/>
                  </a:lnTo>
                  <a:lnTo>
                    <a:pt x="1399" y="729"/>
                  </a:lnTo>
                  <a:lnTo>
                    <a:pt x="1596" y="788"/>
                  </a:lnTo>
                  <a:lnTo>
                    <a:pt x="1714" y="828"/>
                  </a:lnTo>
                  <a:lnTo>
                    <a:pt x="1951" y="906"/>
                  </a:lnTo>
                  <a:lnTo>
                    <a:pt x="2049" y="946"/>
                  </a:lnTo>
                  <a:lnTo>
                    <a:pt x="2404" y="1143"/>
                  </a:lnTo>
                  <a:lnTo>
                    <a:pt x="2719" y="1340"/>
                  </a:lnTo>
                  <a:lnTo>
                    <a:pt x="3014" y="1557"/>
                  </a:lnTo>
                  <a:lnTo>
                    <a:pt x="3329" y="1813"/>
                  </a:lnTo>
                  <a:lnTo>
                    <a:pt x="3605" y="2088"/>
                  </a:lnTo>
                  <a:lnTo>
                    <a:pt x="3881" y="2384"/>
                  </a:lnTo>
                  <a:lnTo>
                    <a:pt x="4157" y="2699"/>
                  </a:lnTo>
                  <a:lnTo>
                    <a:pt x="4393" y="3034"/>
                  </a:lnTo>
                  <a:lnTo>
                    <a:pt x="4629" y="3388"/>
                  </a:lnTo>
                  <a:lnTo>
                    <a:pt x="4846" y="3743"/>
                  </a:lnTo>
                  <a:lnTo>
                    <a:pt x="5043" y="4117"/>
                  </a:lnTo>
                  <a:lnTo>
                    <a:pt x="5201" y="4492"/>
                  </a:lnTo>
                  <a:lnTo>
                    <a:pt x="5358" y="4886"/>
                  </a:lnTo>
                  <a:lnTo>
                    <a:pt x="5496" y="5260"/>
                  </a:lnTo>
                  <a:lnTo>
                    <a:pt x="5595" y="5654"/>
                  </a:lnTo>
                  <a:lnTo>
                    <a:pt x="5673" y="6048"/>
                  </a:lnTo>
                  <a:lnTo>
                    <a:pt x="5733" y="6422"/>
                  </a:lnTo>
                  <a:lnTo>
                    <a:pt x="7289" y="7308"/>
                  </a:lnTo>
                  <a:lnTo>
                    <a:pt x="7348" y="6993"/>
                  </a:lnTo>
                  <a:lnTo>
                    <a:pt x="7427" y="6698"/>
                  </a:lnTo>
                  <a:lnTo>
                    <a:pt x="7525" y="6442"/>
                  </a:lnTo>
                  <a:lnTo>
                    <a:pt x="7663" y="6205"/>
                  </a:lnTo>
                  <a:lnTo>
                    <a:pt x="6895" y="5752"/>
                  </a:lnTo>
                  <a:lnTo>
                    <a:pt x="6836" y="5378"/>
                  </a:lnTo>
                  <a:lnTo>
                    <a:pt x="6757" y="4984"/>
                  </a:lnTo>
                  <a:lnTo>
                    <a:pt x="6639" y="4590"/>
                  </a:lnTo>
                  <a:lnTo>
                    <a:pt x="6521" y="4216"/>
                  </a:lnTo>
                  <a:lnTo>
                    <a:pt x="6363" y="3822"/>
                  </a:lnTo>
                  <a:lnTo>
                    <a:pt x="6186" y="3448"/>
                  </a:lnTo>
                  <a:lnTo>
                    <a:pt x="5989" y="3073"/>
                  </a:lnTo>
                  <a:lnTo>
                    <a:pt x="5772" y="2719"/>
                  </a:lnTo>
                  <a:lnTo>
                    <a:pt x="5555" y="2364"/>
                  </a:lnTo>
                  <a:lnTo>
                    <a:pt x="5299" y="2029"/>
                  </a:lnTo>
                  <a:lnTo>
                    <a:pt x="5043" y="1714"/>
                  </a:lnTo>
                  <a:lnTo>
                    <a:pt x="4767" y="1419"/>
                  </a:lnTo>
                  <a:lnTo>
                    <a:pt x="4472" y="1143"/>
                  </a:lnTo>
                  <a:lnTo>
                    <a:pt x="4176" y="887"/>
                  </a:lnTo>
                  <a:lnTo>
                    <a:pt x="3861" y="670"/>
                  </a:lnTo>
                  <a:lnTo>
                    <a:pt x="3546" y="473"/>
                  </a:lnTo>
                  <a:lnTo>
                    <a:pt x="3211" y="276"/>
                  </a:lnTo>
                  <a:lnTo>
                    <a:pt x="2857" y="158"/>
                  </a:lnTo>
                  <a:lnTo>
                    <a:pt x="2541" y="59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4"/>
            <p:cNvSpPr/>
            <p:nvPr/>
          </p:nvSpPr>
          <p:spPr>
            <a:xfrm>
              <a:off x="3299800" y="3719775"/>
              <a:ext cx="25" cy="7425"/>
            </a:xfrm>
            <a:custGeom>
              <a:avLst/>
              <a:gdLst/>
              <a:ahLst/>
              <a:cxnLst/>
              <a:rect l="l" t="t" r="r" b="b"/>
              <a:pathLst>
                <a:path w="1" h="297" extrusionOk="0">
                  <a:moveTo>
                    <a:pt x="0" y="1"/>
                  </a:moveTo>
                  <a:lnTo>
                    <a:pt x="0" y="1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4"/>
            <p:cNvSpPr/>
            <p:nvPr/>
          </p:nvSpPr>
          <p:spPr>
            <a:xfrm>
              <a:off x="3303250" y="3702550"/>
              <a:ext cx="1500" cy="2975"/>
            </a:xfrm>
            <a:custGeom>
              <a:avLst/>
              <a:gdLst/>
              <a:ahLst/>
              <a:cxnLst/>
              <a:rect l="l" t="t" r="r" b="b"/>
              <a:pathLst>
                <a:path w="60" h="119" extrusionOk="0">
                  <a:moveTo>
                    <a:pt x="59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4"/>
            <p:cNvSpPr/>
            <p:nvPr/>
          </p:nvSpPr>
          <p:spPr>
            <a:xfrm>
              <a:off x="3329825" y="3683325"/>
              <a:ext cx="2000" cy="525"/>
            </a:xfrm>
            <a:custGeom>
              <a:avLst/>
              <a:gdLst/>
              <a:ahLst/>
              <a:cxnLst/>
              <a:rect l="l" t="t" r="r" b="b"/>
              <a:pathLst>
                <a:path w="80" h="21" extrusionOk="0">
                  <a:moveTo>
                    <a:pt x="80" y="1"/>
                  </a:moveTo>
                  <a:lnTo>
                    <a:pt x="80" y="1"/>
                  </a:lnTo>
                  <a:lnTo>
                    <a:pt x="80" y="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4"/>
            <p:cNvSpPr/>
            <p:nvPr/>
          </p:nvSpPr>
          <p:spPr>
            <a:xfrm>
              <a:off x="3315550" y="3687275"/>
              <a:ext cx="2000" cy="1500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4"/>
            <p:cNvSpPr/>
            <p:nvPr/>
          </p:nvSpPr>
          <p:spPr>
            <a:xfrm>
              <a:off x="3319975" y="3685300"/>
              <a:ext cx="2000" cy="1025"/>
            </a:xfrm>
            <a:custGeom>
              <a:avLst/>
              <a:gdLst/>
              <a:ahLst/>
              <a:cxnLst/>
              <a:rect l="l" t="t" r="r" b="b"/>
              <a:pathLst>
                <a:path w="80" h="41" extrusionOk="0">
                  <a:moveTo>
                    <a:pt x="80" y="1"/>
                  </a:moveTo>
                  <a:lnTo>
                    <a:pt x="80" y="1"/>
                  </a:lnTo>
                  <a:lnTo>
                    <a:pt x="80" y="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4"/>
            <p:cNvSpPr/>
            <p:nvPr/>
          </p:nvSpPr>
          <p:spPr>
            <a:xfrm>
              <a:off x="3305700" y="3697625"/>
              <a:ext cx="1500" cy="2475"/>
            </a:xfrm>
            <a:custGeom>
              <a:avLst/>
              <a:gdLst/>
              <a:ahLst/>
              <a:cxnLst/>
              <a:rect l="l" t="t" r="r" b="b"/>
              <a:pathLst>
                <a:path w="60" h="99" extrusionOk="0">
                  <a:moveTo>
                    <a:pt x="60" y="0"/>
                  </a:moveTo>
                  <a:lnTo>
                    <a:pt x="60" y="0"/>
                  </a:lnTo>
                  <a:lnTo>
                    <a:pt x="60" y="0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4"/>
            <p:cNvSpPr/>
            <p:nvPr/>
          </p:nvSpPr>
          <p:spPr>
            <a:xfrm>
              <a:off x="3311600" y="3690225"/>
              <a:ext cx="2000" cy="2000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80" y="1"/>
                  </a:moveTo>
                  <a:lnTo>
                    <a:pt x="1" y="80"/>
                  </a:lnTo>
                  <a:lnTo>
                    <a:pt x="21" y="80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4"/>
            <p:cNvSpPr/>
            <p:nvPr/>
          </p:nvSpPr>
          <p:spPr>
            <a:xfrm>
              <a:off x="3302250" y="3749325"/>
              <a:ext cx="3975" cy="12825"/>
            </a:xfrm>
            <a:custGeom>
              <a:avLst/>
              <a:gdLst/>
              <a:ahLst/>
              <a:cxnLst/>
              <a:rect l="l" t="t" r="r" b="b"/>
              <a:pathLst>
                <a:path w="159" h="513" extrusionOk="0">
                  <a:moveTo>
                    <a:pt x="158" y="513"/>
                  </a:moveTo>
                  <a:lnTo>
                    <a:pt x="158" y="513"/>
                  </a:lnTo>
                  <a:lnTo>
                    <a:pt x="79" y="257"/>
                  </a:lnTo>
                  <a:lnTo>
                    <a:pt x="1" y="1"/>
                  </a:lnTo>
                  <a:lnTo>
                    <a:pt x="1" y="1"/>
                  </a:lnTo>
                  <a:lnTo>
                    <a:pt x="79" y="257"/>
                  </a:lnTo>
                  <a:lnTo>
                    <a:pt x="158" y="513"/>
                  </a:lnTo>
                  <a:lnTo>
                    <a:pt x="158" y="513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4"/>
            <p:cNvSpPr/>
            <p:nvPr/>
          </p:nvSpPr>
          <p:spPr>
            <a:xfrm>
              <a:off x="3331800" y="3807425"/>
              <a:ext cx="10850" cy="11850"/>
            </a:xfrm>
            <a:custGeom>
              <a:avLst/>
              <a:gdLst/>
              <a:ahLst/>
              <a:cxnLst/>
              <a:rect l="l" t="t" r="r" b="b"/>
              <a:pathLst>
                <a:path w="434" h="474" extrusionOk="0">
                  <a:moveTo>
                    <a:pt x="434" y="474"/>
                  </a:moveTo>
                  <a:lnTo>
                    <a:pt x="434" y="474"/>
                  </a:lnTo>
                  <a:lnTo>
                    <a:pt x="217" y="237"/>
                  </a:lnTo>
                  <a:lnTo>
                    <a:pt x="1" y="1"/>
                  </a:lnTo>
                  <a:lnTo>
                    <a:pt x="1" y="1"/>
                  </a:lnTo>
                  <a:lnTo>
                    <a:pt x="217" y="237"/>
                  </a:lnTo>
                  <a:lnTo>
                    <a:pt x="434" y="474"/>
                  </a:lnTo>
                  <a:lnTo>
                    <a:pt x="434" y="474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4"/>
            <p:cNvSpPr/>
            <p:nvPr/>
          </p:nvSpPr>
          <p:spPr>
            <a:xfrm>
              <a:off x="3308650" y="3693675"/>
              <a:ext cx="1500" cy="2000"/>
            </a:xfrm>
            <a:custGeom>
              <a:avLst/>
              <a:gdLst/>
              <a:ahLst/>
              <a:cxnLst/>
              <a:rect l="l" t="t" r="r" b="b"/>
              <a:pathLst>
                <a:path w="60" h="80" extrusionOk="0">
                  <a:moveTo>
                    <a:pt x="6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4"/>
            <p:cNvSpPr/>
            <p:nvPr/>
          </p:nvSpPr>
          <p:spPr>
            <a:xfrm>
              <a:off x="3300275" y="3713375"/>
              <a:ext cx="525" cy="4450"/>
            </a:xfrm>
            <a:custGeom>
              <a:avLst/>
              <a:gdLst/>
              <a:ahLst/>
              <a:cxnLst/>
              <a:rect l="l" t="t" r="r" b="b"/>
              <a:pathLst>
                <a:path w="21" h="178" extrusionOk="0"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21" y="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4"/>
            <p:cNvSpPr/>
            <p:nvPr/>
          </p:nvSpPr>
          <p:spPr>
            <a:xfrm>
              <a:off x="3301750" y="3707475"/>
              <a:ext cx="525" cy="3950"/>
            </a:xfrm>
            <a:custGeom>
              <a:avLst/>
              <a:gdLst/>
              <a:ahLst/>
              <a:cxnLst/>
              <a:rect l="l" t="t" r="r" b="b"/>
              <a:pathLst>
                <a:path w="21" h="158" extrusionOk="0">
                  <a:moveTo>
                    <a:pt x="21" y="0"/>
                  </a:moveTo>
                  <a:lnTo>
                    <a:pt x="1" y="138"/>
                  </a:lnTo>
                  <a:lnTo>
                    <a:pt x="1" y="15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4"/>
            <p:cNvSpPr/>
            <p:nvPr/>
          </p:nvSpPr>
          <p:spPr>
            <a:xfrm>
              <a:off x="3307675" y="3767050"/>
              <a:ext cx="7900" cy="16275"/>
            </a:xfrm>
            <a:custGeom>
              <a:avLst/>
              <a:gdLst/>
              <a:ahLst/>
              <a:cxnLst/>
              <a:rect l="l" t="t" r="r" b="b"/>
              <a:pathLst>
                <a:path w="316" h="651" extrusionOk="0">
                  <a:moveTo>
                    <a:pt x="316" y="651"/>
                  </a:moveTo>
                  <a:lnTo>
                    <a:pt x="316" y="651"/>
                  </a:lnTo>
                  <a:lnTo>
                    <a:pt x="158" y="336"/>
                  </a:lnTo>
                  <a:lnTo>
                    <a:pt x="0" y="1"/>
                  </a:lnTo>
                  <a:lnTo>
                    <a:pt x="0" y="1"/>
                  </a:lnTo>
                  <a:lnTo>
                    <a:pt x="158" y="336"/>
                  </a:lnTo>
                  <a:lnTo>
                    <a:pt x="316" y="651"/>
                  </a:lnTo>
                  <a:lnTo>
                    <a:pt x="316" y="65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4"/>
            <p:cNvSpPr/>
            <p:nvPr/>
          </p:nvSpPr>
          <p:spPr>
            <a:xfrm>
              <a:off x="3324425" y="3683825"/>
              <a:ext cx="2475" cy="1025"/>
            </a:xfrm>
            <a:custGeom>
              <a:avLst/>
              <a:gdLst/>
              <a:ahLst/>
              <a:cxnLst/>
              <a:rect l="l" t="t" r="r" b="b"/>
              <a:pathLst>
                <a:path w="99" h="41" extrusionOk="0">
                  <a:moveTo>
                    <a:pt x="99" y="1"/>
                  </a:moveTo>
                  <a:lnTo>
                    <a:pt x="0" y="40"/>
                  </a:lnTo>
                  <a:lnTo>
                    <a:pt x="20" y="4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4"/>
            <p:cNvSpPr/>
            <p:nvPr/>
          </p:nvSpPr>
          <p:spPr>
            <a:xfrm>
              <a:off x="3299800" y="3683325"/>
              <a:ext cx="122650" cy="158125"/>
            </a:xfrm>
            <a:custGeom>
              <a:avLst/>
              <a:gdLst/>
              <a:ahLst/>
              <a:cxnLst/>
              <a:rect l="l" t="t" r="r" b="b"/>
              <a:pathLst>
                <a:path w="4906" h="6325" extrusionOk="0">
                  <a:moveTo>
                    <a:pt x="1281" y="1"/>
                  </a:moveTo>
                  <a:lnTo>
                    <a:pt x="1202" y="21"/>
                  </a:lnTo>
                  <a:lnTo>
                    <a:pt x="1084" y="21"/>
                  </a:lnTo>
                  <a:lnTo>
                    <a:pt x="985" y="60"/>
                  </a:lnTo>
                  <a:lnTo>
                    <a:pt x="1005" y="60"/>
                  </a:lnTo>
                  <a:lnTo>
                    <a:pt x="887" y="80"/>
                  </a:lnTo>
                  <a:lnTo>
                    <a:pt x="808" y="119"/>
                  </a:lnTo>
                  <a:lnTo>
                    <a:pt x="709" y="159"/>
                  </a:lnTo>
                  <a:lnTo>
                    <a:pt x="631" y="218"/>
                  </a:lnTo>
                  <a:lnTo>
                    <a:pt x="552" y="277"/>
                  </a:lnTo>
                  <a:lnTo>
                    <a:pt x="473" y="356"/>
                  </a:lnTo>
                  <a:lnTo>
                    <a:pt x="414" y="415"/>
                  </a:lnTo>
                  <a:lnTo>
                    <a:pt x="355" y="493"/>
                  </a:lnTo>
                  <a:lnTo>
                    <a:pt x="296" y="572"/>
                  </a:lnTo>
                  <a:lnTo>
                    <a:pt x="237" y="671"/>
                  </a:lnTo>
                  <a:lnTo>
                    <a:pt x="197" y="769"/>
                  </a:lnTo>
                  <a:lnTo>
                    <a:pt x="138" y="887"/>
                  </a:lnTo>
                  <a:lnTo>
                    <a:pt x="99" y="966"/>
                  </a:lnTo>
                  <a:lnTo>
                    <a:pt x="79" y="1124"/>
                  </a:lnTo>
                  <a:lnTo>
                    <a:pt x="40" y="1203"/>
                  </a:lnTo>
                  <a:lnTo>
                    <a:pt x="20" y="1380"/>
                  </a:lnTo>
                  <a:lnTo>
                    <a:pt x="0" y="1459"/>
                  </a:lnTo>
                  <a:lnTo>
                    <a:pt x="0" y="1754"/>
                  </a:lnTo>
                  <a:lnTo>
                    <a:pt x="0" y="2030"/>
                  </a:lnTo>
                  <a:lnTo>
                    <a:pt x="40" y="2345"/>
                  </a:lnTo>
                  <a:lnTo>
                    <a:pt x="99" y="2641"/>
                  </a:lnTo>
                  <a:lnTo>
                    <a:pt x="177" y="2897"/>
                  </a:lnTo>
                  <a:lnTo>
                    <a:pt x="256" y="3153"/>
                  </a:lnTo>
                  <a:lnTo>
                    <a:pt x="315" y="3350"/>
                  </a:lnTo>
                  <a:lnTo>
                    <a:pt x="473" y="3685"/>
                  </a:lnTo>
                  <a:lnTo>
                    <a:pt x="631" y="4000"/>
                  </a:lnTo>
                  <a:lnTo>
                    <a:pt x="827" y="4354"/>
                  </a:lnTo>
                  <a:lnTo>
                    <a:pt x="1064" y="4709"/>
                  </a:lnTo>
                  <a:lnTo>
                    <a:pt x="1281" y="4965"/>
                  </a:lnTo>
                  <a:lnTo>
                    <a:pt x="1497" y="5201"/>
                  </a:lnTo>
                  <a:lnTo>
                    <a:pt x="1714" y="5438"/>
                  </a:lnTo>
                  <a:lnTo>
                    <a:pt x="1891" y="5595"/>
                  </a:lnTo>
                  <a:lnTo>
                    <a:pt x="2068" y="5733"/>
                  </a:lnTo>
                  <a:lnTo>
                    <a:pt x="2246" y="5871"/>
                  </a:lnTo>
                  <a:lnTo>
                    <a:pt x="2443" y="5989"/>
                  </a:lnTo>
                  <a:lnTo>
                    <a:pt x="2699" y="6107"/>
                  </a:lnTo>
                  <a:lnTo>
                    <a:pt x="2935" y="6206"/>
                  </a:lnTo>
                  <a:lnTo>
                    <a:pt x="3172" y="6285"/>
                  </a:lnTo>
                  <a:lnTo>
                    <a:pt x="3408" y="6304"/>
                  </a:lnTo>
                  <a:lnTo>
                    <a:pt x="3605" y="6324"/>
                  </a:lnTo>
                  <a:lnTo>
                    <a:pt x="3822" y="6285"/>
                  </a:lnTo>
                  <a:lnTo>
                    <a:pt x="3999" y="6245"/>
                  </a:lnTo>
                  <a:lnTo>
                    <a:pt x="4176" y="6167"/>
                  </a:lnTo>
                  <a:lnTo>
                    <a:pt x="4334" y="6048"/>
                  </a:lnTo>
                  <a:lnTo>
                    <a:pt x="4491" y="5910"/>
                  </a:lnTo>
                  <a:lnTo>
                    <a:pt x="4610" y="5753"/>
                  </a:lnTo>
                  <a:lnTo>
                    <a:pt x="4708" y="5556"/>
                  </a:lnTo>
                  <a:lnTo>
                    <a:pt x="4787" y="5359"/>
                  </a:lnTo>
                  <a:lnTo>
                    <a:pt x="4866" y="5123"/>
                  </a:lnTo>
                  <a:lnTo>
                    <a:pt x="4885" y="4866"/>
                  </a:lnTo>
                  <a:lnTo>
                    <a:pt x="4905" y="4571"/>
                  </a:lnTo>
                  <a:lnTo>
                    <a:pt x="4905" y="4275"/>
                  </a:lnTo>
                  <a:lnTo>
                    <a:pt x="4866" y="3980"/>
                  </a:lnTo>
                  <a:lnTo>
                    <a:pt x="4807" y="3685"/>
                  </a:lnTo>
                  <a:lnTo>
                    <a:pt x="4708" y="3369"/>
                  </a:lnTo>
                  <a:lnTo>
                    <a:pt x="4610" y="3054"/>
                  </a:lnTo>
                  <a:lnTo>
                    <a:pt x="4491" y="2759"/>
                  </a:lnTo>
                  <a:lnTo>
                    <a:pt x="4353" y="2463"/>
                  </a:lnTo>
                  <a:lnTo>
                    <a:pt x="4196" y="2168"/>
                  </a:lnTo>
                  <a:lnTo>
                    <a:pt x="4019" y="1892"/>
                  </a:lnTo>
                  <a:lnTo>
                    <a:pt x="3822" y="1616"/>
                  </a:lnTo>
                  <a:lnTo>
                    <a:pt x="3625" y="1360"/>
                  </a:lnTo>
                  <a:lnTo>
                    <a:pt x="3408" y="1104"/>
                  </a:lnTo>
                  <a:lnTo>
                    <a:pt x="3191" y="887"/>
                  </a:lnTo>
                  <a:lnTo>
                    <a:pt x="2955" y="690"/>
                  </a:lnTo>
                  <a:lnTo>
                    <a:pt x="2719" y="493"/>
                  </a:lnTo>
                  <a:lnTo>
                    <a:pt x="2462" y="336"/>
                  </a:lnTo>
                  <a:lnTo>
                    <a:pt x="2206" y="198"/>
                  </a:lnTo>
                  <a:lnTo>
                    <a:pt x="2128" y="178"/>
                  </a:lnTo>
                  <a:lnTo>
                    <a:pt x="2147" y="178"/>
                  </a:lnTo>
                  <a:lnTo>
                    <a:pt x="1970" y="119"/>
                  </a:lnTo>
                  <a:lnTo>
                    <a:pt x="1871" y="80"/>
                  </a:lnTo>
                  <a:lnTo>
                    <a:pt x="1734" y="40"/>
                  </a:lnTo>
                  <a:lnTo>
                    <a:pt x="1635" y="2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4"/>
            <p:cNvSpPr/>
            <p:nvPr/>
          </p:nvSpPr>
          <p:spPr>
            <a:xfrm>
              <a:off x="3301275" y="3637050"/>
              <a:ext cx="173375" cy="228525"/>
            </a:xfrm>
            <a:custGeom>
              <a:avLst/>
              <a:gdLst/>
              <a:ahLst/>
              <a:cxnLst/>
              <a:rect l="l" t="t" r="r" b="b"/>
              <a:pathLst>
                <a:path w="6935" h="9141" extrusionOk="0">
                  <a:moveTo>
                    <a:pt x="1931" y="0"/>
                  </a:moveTo>
                  <a:lnTo>
                    <a:pt x="1655" y="40"/>
                  </a:lnTo>
                  <a:lnTo>
                    <a:pt x="1399" y="99"/>
                  </a:lnTo>
                  <a:lnTo>
                    <a:pt x="1162" y="217"/>
                  </a:lnTo>
                  <a:lnTo>
                    <a:pt x="0" y="887"/>
                  </a:lnTo>
                  <a:lnTo>
                    <a:pt x="79" y="847"/>
                  </a:lnTo>
                  <a:lnTo>
                    <a:pt x="217" y="788"/>
                  </a:lnTo>
                  <a:lnTo>
                    <a:pt x="315" y="749"/>
                  </a:lnTo>
                  <a:lnTo>
                    <a:pt x="453" y="709"/>
                  </a:lnTo>
                  <a:lnTo>
                    <a:pt x="572" y="690"/>
                  </a:lnTo>
                  <a:lnTo>
                    <a:pt x="729" y="670"/>
                  </a:lnTo>
                  <a:lnTo>
                    <a:pt x="1123" y="670"/>
                  </a:lnTo>
                  <a:lnTo>
                    <a:pt x="1300" y="709"/>
                  </a:lnTo>
                  <a:lnTo>
                    <a:pt x="1438" y="729"/>
                  </a:lnTo>
                  <a:lnTo>
                    <a:pt x="1616" y="788"/>
                  </a:lnTo>
                  <a:lnTo>
                    <a:pt x="1753" y="828"/>
                  </a:lnTo>
                  <a:lnTo>
                    <a:pt x="1970" y="906"/>
                  </a:lnTo>
                  <a:lnTo>
                    <a:pt x="2069" y="946"/>
                  </a:lnTo>
                  <a:lnTo>
                    <a:pt x="2403" y="1123"/>
                  </a:lnTo>
                  <a:lnTo>
                    <a:pt x="2758" y="1340"/>
                  </a:lnTo>
                  <a:lnTo>
                    <a:pt x="3093" y="1596"/>
                  </a:lnTo>
                  <a:lnTo>
                    <a:pt x="3408" y="1872"/>
                  </a:lnTo>
                  <a:lnTo>
                    <a:pt x="3723" y="2187"/>
                  </a:lnTo>
                  <a:lnTo>
                    <a:pt x="4019" y="2522"/>
                  </a:lnTo>
                  <a:lnTo>
                    <a:pt x="4294" y="2876"/>
                  </a:lnTo>
                  <a:lnTo>
                    <a:pt x="4551" y="3251"/>
                  </a:lnTo>
                  <a:lnTo>
                    <a:pt x="4787" y="3645"/>
                  </a:lnTo>
                  <a:lnTo>
                    <a:pt x="5004" y="4038"/>
                  </a:lnTo>
                  <a:lnTo>
                    <a:pt x="5201" y="4452"/>
                  </a:lnTo>
                  <a:lnTo>
                    <a:pt x="5378" y="4886"/>
                  </a:lnTo>
                  <a:lnTo>
                    <a:pt x="5516" y="5299"/>
                  </a:lnTo>
                  <a:lnTo>
                    <a:pt x="5634" y="5733"/>
                  </a:lnTo>
                  <a:lnTo>
                    <a:pt x="5713" y="6146"/>
                  </a:lnTo>
                  <a:lnTo>
                    <a:pt x="5752" y="6560"/>
                  </a:lnTo>
                  <a:lnTo>
                    <a:pt x="5772" y="6974"/>
                  </a:lnTo>
                  <a:lnTo>
                    <a:pt x="5752" y="7348"/>
                  </a:lnTo>
                  <a:lnTo>
                    <a:pt x="5752" y="7466"/>
                  </a:lnTo>
                  <a:lnTo>
                    <a:pt x="5713" y="7702"/>
                  </a:lnTo>
                  <a:lnTo>
                    <a:pt x="5673" y="7840"/>
                  </a:lnTo>
                  <a:lnTo>
                    <a:pt x="5614" y="8037"/>
                  </a:lnTo>
                  <a:lnTo>
                    <a:pt x="5575" y="8155"/>
                  </a:lnTo>
                  <a:lnTo>
                    <a:pt x="5516" y="8313"/>
                  </a:lnTo>
                  <a:lnTo>
                    <a:pt x="5437" y="8431"/>
                  </a:lnTo>
                  <a:lnTo>
                    <a:pt x="5358" y="8569"/>
                  </a:lnTo>
                  <a:lnTo>
                    <a:pt x="5279" y="8687"/>
                  </a:lnTo>
                  <a:lnTo>
                    <a:pt x="5201" y="8805"/>
                  </a:lnTo>
                  <a:lnTo>
                    <a:pt x="5102" y="8884"/>
                  </a:lnTo>
                  <a:lnTo>
                    <a:pt x="5004" y="8983"/>
                  </a:lnTo>
                  <a:lnTo>
                    <a:pt x="4905" y="9062"/>
                  </a:lnTo>
                  <a:lnTo>
                    <a:pt x="4787" y="9140"/>
                  </a:lnTo>
                  <a:lnTo>
                    <a:pt x="4787" y="9140"/>
                  </a:lnTo>
                  <a:lnTo>
                    <a:pt x="5949" y="8471"/>
                  </a:lnTo>
                  <a:lnTo>
                    <a:pt x="6166" y="8313"/>
                  </a:lnTo>
                  <a:lnTo>
                    <a:pt x="6343" y="8136"/>
                  </a:lnTo>
                  <a:lnTo>
                    <a:pt x="6520" y="7899"/>
                  </a:lnTo>
                  <a:lnTo>
                    <a:pt x="6658" y="7643"/>
                  </a:lnTo>
                  <a:lnTo>
                    <a:pt x="6776" y="7367"/>
                  </a:lnTo>
                  <a:lnTo>
                    <a:pt x="6855" y="7033"/>
                  </a:lnTo>
                  <a:lnTo>
                    <a:pt x="6914" y="6678"/>
                  </a:lnTo>
                  <a:lnTo>
                    <a:pt x="6934" y="6304"/>
                  </a:lnTo>
                  <a:lnTo>
                    <a:pt x="6914" y="5890"/>
                  </a:lnTo>
                  <a:lnTo>
                    <a:pt x="6855" y="5476"/>
                  </a:lnTo>
                  <a:lnTo>
                    <a:pt x="6776" y="5063"/>
                  </a:lnTo>
                  <a:lnTo>
                    <a:pt x="6678" y="4629"/>
                  </a:lnTo>
                  <a:lnTo>
                    <a:pt x="6520" y="4216"/>
                  </a:lnTo>
                  <a:lnTo>
                    <a:pt x="6363" y="3782"/>
                  </a:lnTo>
                  <a:lnTo>
                    <a:pt x="6166" y="3369"/>
                  </a:lnTo>
                  <a:lnTo>
                    <a:pt x="5949" y="2975"/>
                  </a:lnTo>
                  <a:lnTo>
                    <a:pt x="5713" y="2581"/>
                  </a:lnTo>
                  <a:lnTo>
                    <a:pt x="5437" y="2207"/>
                  </a:lnTo>
                  <a:lnTo>
                    <a:pt x="5161" y="1852"/>
                  </a:lnTo>
                  <a:lnTo>
                    <a:pt x="4866" y="1517"/>
                  </a:lnTo>
                  <a:lnTo>
                    <a:pt x="4570" y="1202"/>
                  </a:lnTo>
                  <a:lnTo>
                    <a:pt x="4235" y="926"/>
                  </a:lnTo>
                  <a:lnTo>
                    <a:pt x="3901" y="670"/>
                  </a:lnTo>
                  <a:lnTo>
                    <a:pt x="3566" y="453"/>
                  </a:lnTo>
                  <a:lnTo>
                    <a:pt x="3211" y="276"/>
                  </a:lnTo>
                  <a:lnTo>
                    <a:pt x="2876" y="138"/>
                  </a:lnTo>
                  <a:lnTo>
                    <a:pt x="2541" y="40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4"/>
            <p:cNvSpPr/>
            <p:nvPr/>
          </p:nvSpPr>
          <p:spPr>
            <a:xfrm>
              <a:off x="3070300" y="3534625"/>
              <a:ext cx="375275" cy="336350"/>
            </a:xfrm>
            <a:custGeom>
              <a:avLst/>
              <a:gdLst/>
              <a:ahLst/>
              <a:cxnLst/>
              <a:rect l="l" t="t" r="r" b="b"/>
              <a:pathLst>
                <a:path w="15011" h="13454" extrusionOk="0">
                  <a:moveTo>
                    <a:pt x="2443" y="1202"/>
                  </a:moveTo>
                  <a:lnTo>
                    <a:pt x="2581" y="1221"/>
                  </a:lnTo>
                  <a:lnTo>
                    <a:pt x="2640" y="1221"/>
                  </a:lnTo>
                  <a:lnTo>
                    <a:pt x="2818" y="1280"/>
                  </a:lnTo>
                  <a:lnTo>
                    <a:pt x="3015" y="1340"/>
                  </a:lnTo>
                  <a:lnTo>
                    <a:pt x="3212" y="1418"/>
                  </a:lnTo>
                  <a:lnTo>
                    <a:pt x="3409" y="1537"/>
                  </a:lnTo>
                  <a:lnTo>
                    <a:pt x="3645" y="1694"/>
                  </a:lnTo>
                  <a:lnTo>
                    <a:pt x="3901" y="1871"/>
                  </a:lnTo>
                  <a:lnTo>
                    <a:pt x="4137" y="2068"/>
                  </a:lnTo>
                  <a:lnTo>
                    <a:pt x="4354" y="2305"/>
                  </a:lnTo>
                  <a:lnTo>
                    <a:pt x="4571" y="2541"/>
                  </a:lnTo>
                  <a:lnTo>
                    <a:pt x="4768" y="2797"/>
                  </a:lnTo>
                  <a:lnTo>
                    <a:pt x="4965" y="3073"/>
                  </a:lnTo>
                  <a:lnTo>
                    <a:pt x="5142" y="3369"/>
                  </a:lnTo>
                  <a:lnTo>
                    <a:pt x="5300" y="3644"/>
                  </a:lnTo>
                  <a:lnTo>
                    <a:pt x="5437" y="3959"/>
                  </a:lnTo>
                  <a:lnTo>
                    <a:pt x="5556" y="4255"/>
                  </a:lnTo>
                  <a:lnTo>
                    <a:pt x="5654" y="4570"/>
                  </a:lnTo>
                  <a:lnTo>
                    <a:pt x="5733" y="4866"/>
                  </a:lnTo>
                  <a:lnTo>
                    <a:pt x="5792" y="5181"/>
                  </a:lnTo>
                  <a:lnTo>
                    <a:pt x="5831" y="5476"/>
                  </a:lnTo>
                  <a:lnTo>
                    <a:pt x="5851" y="5772"/>
                  </a:lnTo>
                  <a:lnTo>
                    <a:pt x="5831" y="6047"/>
                  </a:lnTo>
                  <a:lnTo>
                    <a:pt x="5792" y="6304"/>
                  </a:lnTo>
                  <a:lnTo>
                    <a:pt x="5733" y="6540"/>
                  </a:lnTo>
                  <a:lnTo>
                    <a:pt x="5654" y="6757"/>
                  </a:lnTo>
                  <a:lnTo>
                    <a:pt x="5556" y="6934"/>
                  </a:lnTo>
                  <a:lnTo>
                    <a:pt x="5418" y="7111"/>
                  </a:lnTo>
                  <a:lnTo>
                    <a:pt x="5280" y="7249"/>
                  </a:lnTo>
                  <a:lnTo>
                    <a:pt x="5122" y="7348"/>
                  </a:lnTo>
                  <a:lnTo>
                    <a:pt x="4945" y="7426"/>
                  </a:lnTo>
                  <a:lnTo>
                    <a:pt x="4768" y="7485"/>
                  </a:lnTo>
                  <a:lnTo>
                    <a:pt x="4551" y="7505"/>
                  </a:lnTo>
                  <a:lnTo>
                    <a:pt x="4334" y="7505"/>
                  </a:lnTo>
                  <a:lnTo>
                    <a:pt x="4118" y="7466"/>
                  </a:lnTo>
                  <a:lnTo>
                    <a:pt x="3881" y="7407"/>
                  </a:lnTo>
                  <a:lnTo>
                    <a:pt x="3645" y="7308"/>
                  </a:lnTo>
                  <a:lnTo>
                    <a:pt x="3389" y="7170"/>
                  </a:lnTo>
                  <a:lnTo>
                    <a:pt x="3133" y="7013"/>
                  </a:lnTo>
                  <a:lnTo>
                    <a:pt x="2896" y="6835"/>
                  </a:lnTo>
                  <a:lnTo>
                    <a:pt x="2719" y="6678"/>
                  </a:lnTo>
                  <a:lnTo>
                    <a:pt x="2542" y="6520"/>
                  </a:lnTo>
                  <a:lnTo>
                    <a:pt x="2207" y="6166"/>
                  </a:lnTo>
                  <a:lnTo>
                    <a:pt x="1912" y="5772"/>
                  </a:lnTo>
                  <a:lnTo>
                    <a:pt x="1655" y="5338"/>
                  </a:lnTo>
                  <a:lnTo>
                    <a:pt x="1498" y="5063"/>
                  </a:lnTo>
                  <a:lnTo>
                    <a:pt x="1360" y="4747"/>
                  </a:lnTo>
                  <a:lnTo>
                    <a:pt x="1222" y="4452"/>
                  </a:lnTo>
                  <a:lnTo>
                    <a:pt x="1124" y="4137"/>
                  </a:lnTo>
                  <a:lnTo>
                    <a:pt x="1045" y="3841"/>
                  </a:lnTo>
                  <a:lnTo>
                    <a:pt x="1005" y="3605"/>
                  </a:lnTo>
                  <a:lnTo>
                    <a:pt x="966" y="3388"/>
                  </a:lnTo>
                  <a:lnTo>
                    <a:pt x="946" y="3152"/>
                  </a:lnTo>
                  <a:lnTo>
                    <a:pt x="946" y="2935"/>
                  </a:lnTo>
                  <a:lnTo>
                    <a:pt x="946" y="2659"/>
                  </a:lnTo>
                  <a:lnTo>
                    <a:pt x="966" y="2581"/>
                  </a:lnTo>
                  <a:lnTo>
                    <a:pt x="986" y="2403"/>
                  </a:lnTo>
                  <a:lnTo>
                    <a:pt x="1005" y="2305"/>
                  </a:lnTo>
                  <a:lnTo>
                    <a:pt x="1045" y="2167"/>
                  </a:lnTo>
                  <a:lnTo>
                    <a:pt x="1084" y="2068"/>
                  </a:lnTo>
                  <a:lnTo>
                    <a:pt x="1124" y="1950"/>
                  </a:lnTo>
                  <a:lnTo>
                    <a:pt x="1183" y="1871"/>
                  </a:lnTo>
                  <a:lnTo>
                    <a:pt x="1242" y="1773"/>
                  </a:lnTo>
                  <a:lnTo>
                    <a:pt x="1301" y="1694"/>
                  </a:lnTo>
                  <a:lnTo>
                    <a:pt x="1360" y="1596"/>
                  </a:lnTo>
                  <a:lnTo>
                    <a:pt x="1419" y="1537"/>
                  </a:lnTo>
                  <a:lnTo>
                    <a:pt x="1498" y="1458"/>
                  </a:lnTo>
                  <a:lnTo>
                    <a:pt x="1577" y="1418"/>
                  </a:lnTo>
                  <a:lnTo>
                    <a:pt x="1655" y="1359"/>
                  </a:lnTo>
                  <a:lnTo>
                    <a:pt x="1754" y="1320"/>
                  </a:lnTo>
                  <a:lnTo>
                    <a:pt x="1833" y="1280"/>
                  </a:lnTo>
                  <a:lnTo>
                    <a:pt x="1931" y="1241"/>
                  </a:lnTo>
                  <a:lnTo>
                    <a:pt x="2030" y="1221"/>
                  </a:lnTo>
                  <a:lnTo>
                    <a:pt x="2128" y="1202"/>
                  </a:lnTo>
                  <a:close/>
                  <a:moveTo>
                    <a:pt x="10677" y="5949"/>
                  </a:moveTo>
                  <a:lnTo>
                    <a:pt x="10815" y="5969"/>
                  </a:lnTo>
                  <a:lnTo>
                    <a:pt x="10914" y="5988"/>
                  </a:lnTo>
                  <a:lnTo>
                    <a:pt x="11051" y="6028"/>
                  </a:lnTo>
                  <a:lnTo>
                    <a:pt x="11150" y="6067"/>
                  </a:lnTo>
                  <a:lnTo>
                    <a:pt x="11327" y="6126"/>
                  </a:lnTo>
                  <a:lnTo>
                    <a:pt x="11386" y="6146"/>
                  </a:lnTo>
                  <a:lnTo>
                    <a:pt x="11642" y="6284"/>
                  </a:lnTo>
                  <a:lnTo>
                    <a:pt x="11899" y="6441"/>
                  </a:lnTo>
                  <a:lnTo>
                    <a:pt x="12135" y="6638"/>
                  </a:lnTo>
                  <a:lnTo>
                    <a:pt x="12371" y="6835"/>
                  </a:lnTo>
                  <a:lnTo>
                    <a:pt x="12588" y="7052"/>
                  </a:lnTo>
                  <a:lnTo>
                    <a:pt x="12805" y="7308"/>
                  </a:lnTo>
                  <a:lnTo>
                    <a:pt x="13002" y="7564"/>
                  </a:lnTo>
                  <a:lnTo>
                    <a:pt x="13199" y="7840"/>
                  </a:lnTo>
                  <a:lnTo>
                    <a:pt x="13376" y="8116"/>
                  </a:lnTo>
                  <a:lnTo>
                    <a:pt x="13533" y="8411"/>
                  </a:lnTo>
                  <a:lnTo>
                    <a:pt x="13671" y="8707"/>
                  </a:lnTo>
                  <a:lnTo>
                    <a:pt x="13790" y="9002"/>
                  </a:lnTo>
                  <a:lnTo>
                    <a:pt x="13888" y="9317"/>
                  </a:lnTo>
                  <a:lnTo>
                    <a:pt x="13987" y="9633"/>
                  </a:lnTo>
                  <a:lnTo>
                    <a:pt x="14046" y="9928"/>
                  </a:lnTo>
                  <a:lnTo>
                    <a:pt x="14085" y="10223"/>
                  </a:lnTo>
                  <a:lnTo>
                    <a:pt x="14085" y="10519"/>
                  </a:lnTo>
                  <a:lnTo>
                    <a:pt x="14065" y="10814"/>
                  </a:lnTo>
                  <a:lnTo>
                    <a:pt x="14046" y="11071"/>
                  </a:lnTo>
                  <a:lnTo>
                    <a:pt x="13967" y="11307"/>
                  </a:lnTo>
                  <a:lnTo>
                    <a:pt x="13888" y="11504"/>
                  </a:lnTo>
                  <a:lnTo>
                    <a:pt x="13790" y="11701"/>
                  </a:lnTo>
                  <a:lnTo>
                    <a:pt x="13671" y="11858"/>
                  </a:lnTo>
                  <a:lnTo>
                    <a:pt x="13514" y="11996"/>
                  </a:lnTo>
                  <a:lnTo>
                    <a:pt x="13356" y="12115"/>
                  </a:lnTo>
                  <a:lnTo>
                    <a:pt x="13179" y="12193"/>
                  </a:lnTo>
                  <a:lnTo>
                    <a:pt x="13002" y="12233"/>
                  </a:lnTo>
                  <a:lnTo>
                    <a:pt x="12785" y="12272"/>
                  </a:lnTo>
                  <a:lnTo>
                    <a:pt x="12588" y="12252"/>
                  </a:lnTo>
                  <a:lnTo>
                    <a:pt x="12352" y="12233"/>
                  </a:lnTo>
                  <a:lnTo>
                    <a:pt x="12115" y="12154"/>
                  </a:lnTo>
                  <a:lnTo>
                    <a:pt x="11879" y="12055"/>
                  </a:lnTo>
                  <a:lnTo>
                    <a:pt x="11623" y="11937"/>
                  </a:lnTo>
                  <a:lnTo>
                    <a:pt x="11426" y="11819"/>
                  </a:lnTo>
                  <a:lnTo>
                    <a:pt x="11248" y="11681"/>
                  </a:lnTo>
                  <a:lnTo>
                    <a:pt x="11071" y="11543"/>
                  </a:lnTo>
                  <a:lnTo>
                    <a:pt x="10894" y="11386"/>
                  </a:lnTo>
                  <a:lnTo>
                    <a:pt x="10677" y="11149"/>
                  </a:lnTo>
                  <a:lnTo>
                    <a:pt x="10461" y="10913"/>
                  </a:lnTo>
                  <a:lnTo>
                    <a:pt x="10244" y="10657"/>
                  </a:lnTo>
                  <a:lnTo>
                    <a:pt x="10007" y="10302"/>
                  </a:lnTo>
                  <a:lnTo>
                    <a:pt x="9811" y="9948"/>
                  </a:lnTo>
                  <a:lnTo>
                    <a:pt x="9653" y="9633"/>
                  </a:lnTo>
                  <a:lnTo>
                    <a:pt x="9495" y="9298"/>
                  </a:lnTo>
                  <a:lnTo>
                    <a:pt x="9436" y="9101"/>
                  </a:lnTo>
                  <a:lnTo>
                    <a:pt x="9357" y="8845"/>
                  </a:lnTo>
                  <a:lnTo>
                    <a:pt x="9279" y="8589"/>
                  </a:lnTo>
                  <a:lnTo>
                    <a:pt x="9220" y="8293"/>
                  </a:lnTo>
                  <a:lnTo>
                    <a:pt x="9180" y="7978"/>
                  </a:lnTo>
                  <a:lnTo>
                    <a:pt x="9180" y="7702"/>
                  </a:lnTo>
                  <a:lnTo>
                    <a:pt x="9180" y="7407"/>
                  </a:lnTo>
                  <a:lnTo>
                    <a:pt x="9200" y="7328"/>
                  </a:lnTo>
                  <a:lnTo>
                    <a:pt x="9220" y="7151"/>
                  </a:lnTo>
                  <a:lnTo>
                    <a:pt x="9259" y="7052"/>
                  </a:lnTo>
                  <a:lnTo>
                    <a:pt x="9279" y="6914"/>
                  </a:lnTo>
                  <a:lnTo>
                    <a:pt x="9318" y="6835"/>
                  </a:lnTo>
                  <a:lnTo>
                    <a:pt x="9377" y="6717"/>
                  </a:lnTo>
                  <a:lnTo>
                    <a:pt x="9417" y="6619"/>
                  </a:lnTo>
                  <a:lnTo>
                    <a:pt x="9476" y="6520"/>
                  </a:lnTo>
                  <a:lnTo>
                    <a:pt x="9535" y="6441"/>
                  </a:lnTo>
                  <a:lnTo>
                    <a:pt x="9594" y="6363"/>
                  </a:lnTo>
                  <a:lnTo>
                    <a:pt x="9673" y="6304"/>
                  </a:lnTo>
                  <a:lnTo>
                    <a:pt x="9732" y="6225"/>
                  </a:lnTo>
                  <a:lnTo>
                    <a:pt x="9811" y="6166"/>
                  </a:lnTo>
                  <a:lnTo>
                    <a:pt x="9889" y="6107"/>
                  </a:lnTo>
                  <a:lnTo>
                    <a:pt x="9988" y="6067"/>
                  </a:lnTo>
                  <a:lnTo>
                    <a:pt x="10067" y="6028"/>
                  </a:lnTo>
                  <a:lnTo>
                    <a:pt x="10185" y="6008"/>
                  </a:lnTo>
                  <a:lnTo>
                    <a:pt x="10264" y="5969"/>
                  </a:lnTo>
                  <a:lnTo>
                    <a:pt x="10382" y="5969"/>
                  </a:lnTo>
                  <a:lnTo>
                    <a:pt x="10461" y="5949"/>
                  </a:lnTo>
                  <a:close/>
                  <a:moveTo>
                    <a:pt x="1793" y="0"/>
                  </a:moveTo>
                  <a:lnTo>
                    <a:pt x="1655" y="20"/>
                  </a:lnTo>
                  <a:lnTo>
                    <a:pt x="1498" y="40"/>
                  </a:lnTo>
                  <a:lnTo>
                    <a:pt x="1380" y="79"/>
                  </a:lnTo>
                  <a:lnTo>
                    <a:pt x="1242" y="118"/>
                  </a:lnTo>
                  <a:lnTo>
                    <a:pt x="1124" y="158"/>
                  </a:lnTo>
                  <a:lnTo>
                    <a:pt x="1005" y="236"/>
                  </a:lnTo>
                  <a:lnTo>
                    <a:pt x="789" y="374"/>
                  </a:lnTo>
                  <a:lnTo>
                    <a:pt x="592" y="571"/>
                  </a:lnTo>
                  <a:lnTo>
                    <a:pt x="414" y="788"/>
                  </a:lnTo>
                  <a:lnTo>
                    <a:pt x="277" y="1044"/>
                  </a:lnTo>
                  <a:lnTo>
                    <a:pt x="158" y="1340"/>
                  </a:lnTo>
                  <a:lnTo>
                    <a:pt x="80" y="1655"/>
                  </a:lnTo>
                  <a:lnTo>
                    <a:pt x="20" y="2009"/>
                  </a:lnTo>
                  <a:lnTo>
                    <a:pt x="1" y="2403"/>
                  </a:lnTo>
                  <a:lnTo>
                    <a:pt x="20" y="2797"/>
                  </a:lnTo>
                  <a:lnTo>
                    <a:pt x="80" y="3231"/>
                  </a:lnTo>
                  <a:lnTo>
                    <a:pt x="158" y="3644"/>
                  </a:lnTo>
                  <a:lnTo>
                    <a:pt x="277" y="4058"/>
                  </a:lnTo>
                  <a:lnTo>
                    <a:pt x="414" y="4491"/>
                  </a:lnTo>
                  <a:lnTo>
                    <a:pt x="572" y="4905"/>
                  </a:lnTo>
                  <a:lnTo>
                    <a:pt x="769" y="5319"/>
                  </a:lnTo>
                  <a:lnTo>
                    <a:pt x="986" y="5713"/>
                  </a:lnTo>
                  <a:lnTo>
                    <a:pt x="1242" y="6107"/>
                  </a:lnTo>
                  <a:lnTo>
                    <a:pt x="1498" y="6481"/>
                  </a:lnTo>
                  <a:lnTo>
                    <a:pt x="1774" y="6835"/>
                  </a:lnTo>
                  <a:lnTo>
                    <a:pt x="2069" y="7170"/>
                  </a:lnTo>
                  <a:lnTo>
                    <a:pt x="2384" y="7485"/>
                  </a:lnTo>
                  <a:lnTo>
                    <a:pt x="2699" y="7761"/>
                  </a:lnTo>
                  <a:lnTo>
                    <a:pt x="3034" y="8017"/>
                  </a:lnTo>
                  <a:lnTo>
                    <a:pt x="3389" y="8234"/>
                  </a:lnTo>
                  <a:lnTo>
                    <a:pt x="3743" y="8431"/>
                  </a:lnTo>
                  <a:lnTo>
                    <a:pt x="4078" y="8549"/>
                  </a:lnTo>
                  <a:lnTo>
                    <a:pt x="4413" y="8648"/>
                  </a:lnTo>
                  <a:lnTo>
                    <a:pt x="4728" y="8687"/>
                  </a:lnTo>
                  <a:lnTo>
                    <a:pt x="5024" y="8707"/>
                  </a:lnTo>
                  <a:lnTo>
                    <a:pt x="5300" y="8667"/>
                  </a:lnTo>
                  <a:lnTo>
                    <a:pt x="5556" y="8569"/>
                  </a:lnTo>
                  <a:lnTo>
                    <a:pt x="5812" y="8451"/>
                  </a:lnTo>
                  <a:lnTo>
                    <a:pt x="5891" y="8411"/>
                  </a:lnTo>
                  <a:lnTo>
                    <a:pt x="5989" y="8332"/>
                  </a:lnTo>
                  <a:lnTo>
                    <a:pt x="6068" y="8254"/>
                  </a:lnTo>
                  <a:lnTo>
                    <a:pt x="6166" y="8155"/>
                  </a:lnTo>
                  <a:lnTo>
                    <a:pt x="6225" y="8076"/>
                  </a:lnTo>
                  <a:lnTo>
                    <a:pt x="6324" y="7978"/>
                  </a:lnTo>
                  <a:lnTo>
                    <a:pt x="6383" y="7879"/>
                  </a:lnTo>
                  <a:lnTo>
                    <a:pt x="6462" y="7742"/>
                  </a:lnTo>
                  <a:lnTo>
                    <a:pt x="6501" y="7663"/>
                  </a:lnTo>
                  <a:lnTo>
                    <a:pt x="6560" y="7505"/>
                  </a:lnTo>
                  <a:lnTo>
                    <a:pt x="6600" y="7407"/>
                  </a:lnTo>
                  <a:lnTo>
                    <a:pt x="6659" y="7210"/>
                  </a:lnTo>
                  <a:lnTo>
                    <a:pt x="6678" y="7131"/>
                  </a:lnTo>
                  <a:lnTo>
                    <a:pt x="6738" y="6816"/>
                  </a:lnTo>
                  <a:lnTo>
                    <a:pt x="7506" y="7249"/>
                  </a:lnTo>
                  <a:lnTo>
                    <a:pt x="8274" y="7702"/>
                  </a:lnTo>
                  <a:lnTo>
                    <a:pt x="8333" y="8096"/>
                  </a:lnTo>
                  <a:lnTo>
                    <a:pt x="8412" y="8470"/>
                  </a:lnTo>
                  <a:lnTo>
                    <a:pt x="8530" y="8864"/>
                  </a:lnTo>
                  <a:lnTo>
                    <a:pt x="8648" y="9258"/>
                  </a:lnTo>
                  <a:lnTo>
                    <a:pt x="8806" y="9633"/>
                  </a:lnTo>
                  <a:lnTo>
                    <a:pt x="8983" y="10007"/>
                  </a:lnTo>
                  <a:lnTo>
                    <a:pt x="9180" y="10381"/>
                  </a:lnTo>
                  <a:lnTo>
                    <a:pt x="9397" y="10736"/>
                  </a:lnTo>
                  <a:lnTo>
                    <a:pt x="9633" y="11090"/>
                  </a:lnTo>
                  <a:lnTo>
                    <a:pt x="9870" y="11425"/>
                  </a:lnTo>
                  <a:lnTo>
                    <a:pt x="10126" y="11740"/>
                  </a:lnTo>
                  <a:lnTo>
                    <a:pt x="10401" y="12036"/>
                  </a:lnTo>
                  <a:lnTo>
                    <a:pt x="10697" y="12312"/>
                  </a:lnTo>
                  <a:lnTo>
                    <a:pt x="10992" y="12568"/>
                  </a:lnTo>
                  <a:lnTo>
                    <a:pt x="11308" y="12804"/>
                  </a:lnTo>
                  <a:lnTo>
                    <a:pt x="11623" y="13001"/>
                  </a:lnTo>
                  <a:lnTo>
                    <a:pt x="11997" y="13178"/>
                  </a:lnTo>
                  <a:lnTo>
                    <a:pt x="12352" y="13336"/>
                  </a:lnTo>
                  <a:lnTo>
                    <a:pt x="12686" y="13415"/>
                  </a:lnTo>
                  <a:lnTo>
                    <a:pt x="13021" y="13454"/>
                  </a:lnTo>
                  <a:lnTo>
                    <a:pt x="13336" y="13454"/>
                  </a:lnTo>
                  <a:lnTo>
                    <a:pt x="13474" y="13434"/>
                  </a:lnTo>
                  <a:lnTo>
                    <a:pt x="13632" y="13395"/>
                  </a:lnTo>
                  <a:lnTo>
                    <a:pt x="13770" y="13356"/>
                  </a:lnTo>
                  <a:lnTo>
                    <a:pt x="13888" y="13296"/>
                  </a:lnTo>
                  <a:lnTo>
                    <a:pt x="14026" y="13237"/>
                  </a:lnTo>
                  <a:lnTo>
                    <a:pt x="14144" y="13159"/>
                  </a:lnTo>
                  <a:lnTo>
                    <a:pt x="14243" y="13080"/>
                  </a:lnTo>
                  <a:lnTo>
                    <a:pt x="14341" y="12981"/>
                  </a:lnTo>
                  <a:lnTo>
                    <a:pt x="14440" y="12902"/>
                  </a:lnTo>
                  <a:lnTo>
                    <a:pt x="14518" y="12784"/>
                  </a:lnTo>
                  <a:lnTo>
                    <a:pt x="14597" y="12666"/>
                  </a:lnTo>
                  <a:lnTo>
                    <a:pt x="14676" y="12528"/>
                  </a:lnTo>
                  <a:lnTo>
                    <a:pt x="14755" y="12410"/>
                  </a:lnTo>
                  <a:lnTo>
                    <a:pt x="14814" y="12252"/>
                  </a:lnTo>
                  <a:lnTo>
                    <a:pt x="14853" y="12134"/>
                  </a:lnTo>
                  <a:lnTo>
                    <a:pt x="14912" y="11937"/>
                  </a:lnTo>
                  <a:lnTo>
                    <a:pt x="14952" y="11799"/>
                  </a:lnTo>
                  <a:lnTo>
                    <a:pt x="14991" y="11563"/>
                  </a:lnTo>
                  <a:lnTo>
                    <a:pt x="14991" y="11445"/>
                  </a:lnTo>
                  <a:lnTo>
                    <a:pt x="15011" y="11071"/>
                  </a:lnTo>
                  <a:lnTo>
                    <a:pt x="14991" y="10657"/>
                  </a:lnTo>
                  <a:lnTo>
                    <a:pt x="14952" y="10243"/>
                  </a:lnTo>
                  <a:lnTo>
                    <a:pt x="14873" y="9830"/>
                  </a:lnTo>
                  <a:lnTo>
                    <a:pt x="14755" y="9396"/>
                  </a:lnTo>
                  <a:lnTo>
                    <a:pt x="14617" y="8983"/>
                  </a:lnTo>
                  <a:lnTo>
                    <a:pt x="14440" y="8549"/>
                  </a:lnTo>
                  <a:lnTo>
                    <a:pt x="14243" y="8135"/>
                  </a:lnTo>
                  <a:lnTo>
                    <a:pt x="14026" y="7742"/>
                  </a:lnTo>
                  <a:lnTo>
                    <a:pt x="13790" y="7348"/>
                  </a:lnTo>
                  <a:lnTo>
                    <a:pt x="13533" y="6973"/>
                  </a:lnTo>
                  <a:lnTo>
                    <a:pt x="13258" y="6619"/>
                  </a:lnTo>
                  <a:lnTo>
                    <a:pt x="12962" y="6284"/>
                  </a:lnTo>
                  <a:lnTo>
                    <a:pt x="12647" y="5969"/>
                  </a:lnTo>
                  <a:lnTo>
                    <a:pt x="12332" y="5693"/>
                  </a:lnTo>
                  <a:lnTo>
                    <a:pt x="11997" y="5437"/>
                  </a:lnTo>
                  <a:lnTo>
                    <a:pt x="11642" y="5220"/>
                  </a:lnTo>
                  <a:lnTo>
                    <a:pt x="11308" y="5043"/>
                  </a:lnTo>
                  <a:lnTo>
                    <a:pt x="11209" y="5003"/>
                  </a:lnTo>
                  <a:lnTo>
                    <a:pt x="10992" y="4925"/>
                  </a:lnTo>
                  <a:lnTo>
                    <a:pt x="10855" y="4885"/>
                  </a:lnTo>
                  <a:lnTo>
                    <a:pt x="10677" y="4826"/>
                  </a:lnTo>
                  <a:lnTo>
                    <a:pt x="10539" y="4806"/>
                  </a:lnTo>
                  <a:lnTo>
                    <a:pt x="10362" y="4767"/>
                  </a:lnTo>
                  <a:lnTo>
                    <a:pt x="9968" y="4767"/>
                  </a:lnTo>
                  <a:lnTo>
                    <a:pt x="9811" y="4787"/>
                  </a:lnTo>
                  <a:lnTo>
                    <a:pt x="9692" y="4806"/>
                  </a:lnTo>
                  <a:lnTo>
                    <a:pt x="9554" y="4846"/>
                  </a:lnTo>
                  <a:lnTo>
                    <a:pt x="9456" y="4885"/>
                  </a:lnTo>
                  <a:lnTo>
                    <a:pt x="9318" y="4944"/>
                  </a:lnTo>
                  <a:lnTo>
                    <a:pt x="9121" y="5063"/>
                  </a:lnTo>
                  <a:lnTo>
                    <a:pt x="8963" y="5200"/>
                  </a:lnTo>
                  <a:lnTo>
                    <a:pt x="8806" y="5358"/>
                  </a:lnTo>
                  <a:lnTo>
                    <a:pt x="8668" y="5535"/>
                  </a:lnTo>
                  <a:lnTo>
                    <a:pt x="8530" y="5772"/>
                  </a:lnTo>
                  <a:lnTo>
                    <a:pt x="8432" y="6028"/>
                  </a:lnTo>
                  <a:lnTo>
                    <a:pt x="8353" y="6323"/>
                  </a:lnTo>
                  <a:lnTo>
                    <a:pt x="8294" y="6638"/>
                  </a:lnTo>
                  <a:lnTo>
                    <a:pt x="6738" y="5752"/>
                  </a:lnTo>
                  <a:lnTo>
                    <a:pt x="6678" y="5378"/>
                  </a:lnTo>
                  <a:lnTo>
                    <a:pt x="6600" y="4984"/>
                  </a:lnTo>
                  <a:lnTo>
                    <a:pt x="6501" y="4590"/>
                  </a:lnTo>
                  <a:lnTo>
                    <a:pt x="6363" y="4216"/>
                  </a:lnTo>
                  <a:lnTo>
                    <a:pt x="6206" y="3822"/>
                  </a:lnTo>
                  <a:lnTo>
                    <a:pt x="6048" y="3447"/>
                  </a:lnTo>
                  <a:lnTo>
                    <a:pt x="5851" y="3073"/>
                  </a:lnTo>
                  <a:lnTo>
                    <a:pt x="5634" y="2718"/>
                  </a:lnTo>
                  <a:lnTo>
                    <a:pt x="5398" y="2364"/>
                  </a:lnTo>
                  <a:lnTo>
                    <a:pt x="5162" y="2029"/>
                  </a:lnTo>
                  <a:lnTo>
                    <a:pt x="4886" y="1714"/>
                  </a:lnTo>
                  <a:lnTo>
                    <a:pt x="4610" y="1418"/>
                  </a:lnTo>
                  <a:lnTo>
                    <a:pt x="4334" y="1143"/>
                  </a:lnTo>
                  <a:lnTo>
                    <a:pt x="4019" y="887"/>
                  </a:lnTo>
                  <a:lnTo>
                    <a:pt x="3724" y="670"/>
                  </a:lnTo>
                  <a:lnTo>
                    <a:pt x="3409" y="473"/>
                  </a:lnTo>
                  <a:lnTo>
                    <a:pt x="3054" y="276"/>
                  </a:lnTo>
                  <a:lnTo>
                    <a:pt x="2956" y="236"/>
                  </a:lnTo>
                  <a:lnTo>
                    <a:pt x="2719" y="158"/>
                  </a:lnTo>
                  <a:lnTo>
                    <a:pt x="2601" y="118"/>
                  </a:lnTo>
                  <a:lnTo>
                    <a:pt x="2404" y="59"/>
                  </a:lnTo>
                  <a:lnTo>
                    <a:pt x="2266" y="40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4"/>
            <p:cNvSpPr/>
            <p:nvPr/>
          </p:nvSpPr>
          <p:spPr>
            <a:xfrm>
              <a:off x="3093950" y="3564650"/>
              <a:ext cx="122650" cy="157625"/>
            </a:xfrm>
            <a:custGeom>
              <a:avLst/>
              <a:gdLst/>
              <a:ahLst/>
              <a:cxnLst/>
              <a:rect l="l" t="t" r="r" b="b"/>
              <a:pathLst>
                <a:path w="4906" h="6305" extrusionOk="0">
                  <a:moveTo>
                    <a:pt x="1182" y="1"/>
                  </a:moveTo>
                  <a:lnTo>
                    <a:pt x="1084" y="20"/>
                  </a:lnTo>
                  <a:lnTo>
                    <a:pt x="985" y="40"/>
                  </a:lnTo>
                  <a:lnTo>
                    <a:pt x="887" y="79"/>
                  </a:lnTo>
                  <a:lnTo>
                    <a:pt x="808" y="119"/>
                  </a:lnTo>
                  <a:lnTo>
                    <a:pt x="709" y="158"/>
                  </a:lnTo>
                  <a:lnTo>
                    <a:pt x="631" y="217"/>
                  </a:lnTo>
                  <a:lnTo>
                    <a:pt x="552" y="257"/>
                  </a:lnTo>
                  <a:lnTo>
                    <a:pt x="473" y="336"/>
                  </a:lnTo>
                  <a:lnTo>
                    <a:pt x="414" y="395"/>
                  </a:lnTo>
                  <a:lnTo>
                    <a:pt x="335" y="493"/>
                  </a:lnTo>
                  <a:lnTo>
                    <a:pt x="296" y="572"/>
                  </a:lnTo>
                  <a:lnTo>
                    <a:pt x="237" y="670"/>
                  </a:lnTo>
                  <a:lnTo>
                    <a:pt x="178" y="749"/>
                  </a:lnTo>
                  <a:lnTo>
                    <a:pt x="138" y="867"/>
                  </a:lnTo>
                  <a:lnTo>
                    <a:pt x="99" y="966"/>
                  </a:lnTo>
                  <a:lnTo>
                    <a:pt x="59" y="1104"/>
                  </a:lnTo>
                  <a:lnTo>
                    <a:pt x="40" y="1202"/>
                  </a:lnTo>
                  <a:lnTo>
                    <a:pt x="20" y="1380"/>
                  </a:lnTo>
                  <a:lnTo>
                    <a:pt x="0" y="1458"/>
                  </a:lnTo>
                  <a:lnTo>
                    <a:pt x="0" y="1734"/>
                  </a:lnTo>
                  <a:lnTo>
                    <a:pt x="0" y="1951"/>
                  </a:lnTo>
                  <a:lnTo>
                    <a:pt x="20" y="2187"/>
                  </a:lnTo>
                  <a:lnTo>
                    <a:pt x="59" y="2404"/>
                  </a:lnTo>
                  <a:lnTo>
                    <a:pt x="99" y="2640"/>
                  </a:lnTo>
                  <a:lnTo>
                    <a:pt x="178" y="2936"/>
                  </a:lnTo>
                  <a:lnTo>
                    <a:pt x="276" y="3251"/>
                  </a:lnTo>
                  <a:lnTo>
                    <a:pt x="414" y="3546"/>
                  </a:lnTo>
                  <a:lnTo>
                    <a:pt x="552" y="3862"/>
                  </a:lnTo>
                  <a:lnTo>
                    <a:pt x="709" y="4137"/>
                  </a:lnTo>
                  <a:lnTo>
                    <a:pt x="966" y="4571"/>
                  </a:lnTo>
                  <a:lnTo>
                    <a:pt x="1261" y="4965"/>
                  </a:lnTo>
                  <a:lnTo>
                    <a:pt x="1596" y="5319"/>
                  </a:lnTo>
                  <a:lnTo>
                    <a:pt x="1773" y="5477"/>
                  </a:lnTo>
                  <a:lnTo>
                    <a:pt x="1950" y="5634"/>
                  </a:lnTo>
                  <a:lnTo>
                    <a:pt x="2187" y="5812"/>
                  </a:lnTo>
                  <a:lnTo>
                    <a:pt x="2443" y="5969"/>
                  </a:lnTo>
                  <a:lnTo>
                    <a:pt x="2699" y="6107"/>
                  </a:lnTo>
                  <a:lnTo>
                    <a:pt x="2935" y="6206"/>
                  </a:lnTo>
                  <a:lnTo>
                    <a:pt x="3172" y="6265"/>
                  </a:lnTo>
                  <a:lnTo>
                    <a:pt x="3388" y="6304"/>
                  </a:lnTo>
                  <a:lnTo>
                    <a:pt x="3605" y="6304"/>
                  </a:lnTo>
                  <a:lnTo>
                    <a:pt x="3822" y="6284"/>
                  </a:lnTo>
                  <a:lnTo>
                    <a:pt x="3999" y="6225"/>
                  </a:lnTo>
                  <a:lnTo>
                    <a:pt x="4176" y="6147"/>
                  </a:lnTo>
                  <a:lnTo>
                    <a:pt x="4334" y="6048"/>
                  </a:lnTo>
                  <a:lnTo>
                    <a:pt x="4472" y="5910"/>
                  </a:lnTo>
                  <a:lnTo>
                    <a:pt x="4610" y="5733"/>
                  </a:lnTo>
                  <a:lnTo>
                    <a:pt x="4708" y="5556"/>
                  </a:lnTo>
                  <a:lnTo>
                    <a:pt x="4787" y="5339"/>
                  </a:lnTo>
                  <a:lnTo>
                    <a:pt x="4846" y="5103"/>
                  </a:lnTo>
                  <a:lnTo>
                    <a:pt x="4885" y="4846"/>
                  </a:lnTo>
                  <a:lnTo>
                    <a:pt x="4905" y="4571"/>
                  </a:lnTo>
                  <a:lnTo>
                    <a:pt x="4885" y="4275"/>
                  </a:lnTo>
                  <a:lnTo>
                    <a:pt x="4846" y="3980"/>
                  </a:lnTo>
                  <a:lnTo>
                    <a:pt x="4787" y="3665"/>
                  </a:lnTo>
                  <a:lnTo>
                    <a:pt x="4708" y="3369"/>
                  </a:lnTo>
                  <a:lnTo>
                    <a:pt x="4610" y="3054"/>
                  </a:lnTo>
                  <a:lnTo>
                    <a:pt x="4491" y="2758"/>
                  </a:lnTo>
                  <a:lnTo>
                    <a:pt x="4354" y="2443"/>
                  </a:lnTo>
                  <a:lnTo>
                    <a:pt x="4196" y="2168"/>
                  </a:lnTo>
                  <a:lnTo>
                    <a:pt x="4019" y="1872"/>
                  </a:lnTo>
                  <a:lnTo>
                    <a:pt x="3822" y="1596"/>
                  </a:lnTo>
                  <a:lnTo>
                    <a:pt x="3625" y="1340"/>
                  </a:lnTo>
                  <a:lnTo>
                    <a:pt x="3408" y="1104"/>
                  </a:lnTo>
                  <a:lnTo>
                    <a:pt x="3191" y="867"/>
                  </a:lnTo>
                  <a:lnTo>
                    <a:pt x="2955" y="670"/>
                  </a:lnTo>
                  <a:lnTo>
                    <a:pt x="2699" y="493"/>
                  </a:lnTo>
                  <a:lnTo>
                    <a:pt x="2463" y="336"/>
                  </a:lnTo>
                  <a:lnTo>
                    <a:pt x="2266" y="217"/>
                  </a:lnTo>
                  <a:lnTo>
                    <a:pt x="2069" y="139"/>
                  </a:lnTo>
                  <a:lnTo>
                    <a:pt x="1872" y="79"/>
                  </a:lnTo>
                  <a:lnTo>
                    <a:pt x="1694" y="20"/>
                  </a:lnTo>
                  <a:lnTo>
                    <a:pt x="1635" y="20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4400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39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latin typeface="Montserrat" panose="00000500000000000000" pitchFamily="2" charset="-52"/>
              </a:rPr>
              <a:t>Які треки можна побачити?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2427" name="Google Shape;2427;p39"/>
          <p:cNvSpPr txBox="1">
            <a:spLocks noGrp="1"/>
          </p:cNvSpPr>
          <p:nvPr>
            <p:ph type="subTitle" idx="5"/>
          </p:nvPr>
        </p:nvSpPr>
        <p:spPr>
          <a:xfrm>
            <a:off x="2084414" y="3485491"/>
            <a:ext cx="2305500" cy="8900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Скривлені траєкторії - ознака електронів або їх античастинок, позитронів.</a:t>
            </a:r>
            <a:endParaRPr sz="1400" dirty="0">
              <a:solidFill>
                <a:srgbClr val="666666"/>
              </a:solidFill>
              <a:latin typeface="Montserrat" panose="00000500000000000000" pitchFamily="2" charset="-52"/>
            </a:endParaRPr>
          </a:p>
        </p:txBody>
      </p:sp>
      <p:sp>
        <p:nvSpPr>
          <p:cNvPr id="2428" name="Google Shape;2428;p39"/>
          <p:cNvSpPr txBox="1">
            <a:spLocks noGrp="1"/>
          </p:cNvSpPr>
          <p:nvPr>
            <p:ph type="title"/>
          </p:nvPr>
        </p:nvSpPr>
        <p:spPr>
          <a:xfrm>
            <a:off x="2084414" y="152493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dirty="0">
                <a:latin typeface="Montserrat" panose="00000500000000000000" pitchFamily="2" charset="-52"/>
              </a:rPr>
              <a:t>Альфа-частинки</a:t>
            </a:r>
          </a:p>
        </p:txBody>
      </p:sp>
      <p:sp>
        <p:nvSpPr>
          <p:cNvPr id="2429" name="Google Shape;2429;p39"/>
          <p:cNvSpPr txBox="1">
            <a:spLocks noGrp="1"/>
          </p:cNvSpPr>
          <p:nvPr>
            <p:ph type="subTitle" idx="1"/>
          </p:nvPr>
        </p:nvSpPr>
        <p:spPr>
          <a:xfrm>
            <a:off x="2084414" y="1882863"/>
            <a:ext cx="2305500" cy="907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dirty="0">
                <a:latin typeface="Montserrat" panose="00000500000000000000" pitchFamily="2" charset="-52"/>
              </a:rPr>
              <a:t>Короткі і товсті треки - сліди альфа-частинок, що випускаються атомами Радону.</a:t>
            </a:r>
          </a:p>
        </p:txBody>
      </p:sp>
      <p:sp>
        <p:nvSpPr>
          <p:cNvPr id="2430" name="Google Shape;2430;p39"/>
          <p:cNvSpPr txBox="1">
            <a:spLocks noGrp="1"/>
          </p:cNvSpPr>
          <p:nvPr>
            <p:ph type="title" idx="2"/>
          </p:nvPr>
        </p:nvSpPr>
        <p:spPr>
          <a:xfrm>
            <a:off x="5560785" y="152493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dirty="0">
                <a:latin typeface="Montserrat" panose="00000500000000000000" pitchFamily="2" charset="-52"/>
              </a:rPr>
              <a:t>Мюони</a:t>
            </a:r>
          </a:p>
        </p:txBody>
      </p:sp>
      <p:sp>
        <p:nvSpPr>
          <p:cNvPr id="2431" name="Google Shape;2431;p39"/>
          <p:cNvSpPr txBox="1">
            <a:spLocks noGrp="1"/>
          </p:cNvSpPr>
          <p:nvPr>
            <p:ph type="subTitle" idx="3"/>
          </p:nvPr>
        </p:nvSpPr>
        <p:spPr>
          <a:xfrm>
            <a:off x="5560785" y="1882863"/>
            <a:ext cx="2305500" cy="907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Довгі </a:t>
            </a:r>
            <a:r>
              <a:rPr lang="uk-UA" sz="1400" dirty="0">
                <a:latin typeface="Montserrat" panose="00000500000000000000" pitchFamily="2" charset="-52"/>
                <a:ea typeface="Calibri" panose="020F0502020204030204" pitchFamily="34" charset="0"/>
              </a:rPr>
              <a:t>і </a:t>
            </a:r>
            <a:r>
              <a:rPr lang="uk-UA" sz="1400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вузькі треки залишають мюони - важкі і недовгочасні родичі електронів. </a:t>
            </a:r>
            <a:endParaRPr lang="uk-UA" sz="1400" dirty="0">
              <a:latin typeface="Montserrat" panose="00000500000000000000" pitchFamily="2" charset="-52"/>
            </a:endParaRPr>
          </a:p>
        </p:txBody>
      </p:sp>
      <p:sp>
        <p:nvSpPr>
          <p:cNvPr id="2432" name="Google Shape;2432;p39"/>
          <p:cNvSpPr txBox="1">
            <a:spLocks noGrp="1"/>
          </p:cNvSpPr>
          <p:nvPr>
            <p:ph type="title" idx="4"/>
          </p:nvPr>
        </p:nvSpPr>
        <p:spPr>
          <a:xfrm>
            <a:off x="2084414" y="3127578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dirty="0">
                <a:latin typeface="Montserrat" panose="00000500000000000000" pitchFamily="2" charset="-52"/>
              </a:rPr>
              <a:t>Позитрони</a:t>
            </a:r>
          </a:p>
        </p:txBody>
      </p:sp>
      <p:sp>
        <p:nvSpPr>
          <p:cNvPr id="2433" name="Google Shape;2433;p39"/>
          <p:cNvSpPr txBox="1">
            <a:spLocks noGrp="1"/>
          </p:cNvSpPr>
          <p:nvPr>
            <p:ph type="title" idx="6"/>
          </p:nvPr>
        </p:nvSpPr>
        <p:spPr>
          <a:xfrm>
            <a:off x="5560785" y="312756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 dirty="0">
                <a:latin typeface="Montserrat" panose="00000500000000000000" pitchFamily="2" charset="-52"/>
              </a:rPr>
              <a:t>Розпад</a:t>
            </a:r>
          </a:p>
        </p:txBody>
      </p:sp>
      <p:sp>
        <p:nvSpPr>
          <p:cNvPr id="2434" name="Google Shape;2434;p39"/>
          <p:cNvSpPr txBox="1">
            <a:spLocks noGrp="1"/>
          </p:cNvSpPr>
          <p:nvPr>
            <p:ph type="subTitle" idx="7"/>
          </p:nvPr>
        </p:nvSpPr>
        <p:spPr>
          <a:xfrm>
            <a:off x="5560785" y="3485491"/>
            <a:ext cx="2601082" cy="8900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b="0" i="0" u="none" strike="noStrike" dirty="0">
                <a:solidFill>
                  <a:srgbClr val="424242"/>
                </a:solidFill>
                <a:effectLst/>
                <a:latin typeface="Montserrat" panose="00000500000000000000" pitchFamily="2" charset="-52"/>
              </a:rPr>
              <a:t>Якщо ви побачили треки, що роздвоюються</a:t>
            </a:r>
            <a:r>
              <a:rPr lang="en-US" sz="1400" b="0" i="0" u="none" strike="noStrike" dirty="0">
                <a:solidFill>
                  <a:srgbClr val="424242"/>
                </a:solidFill>
                <a:effectLst/>
                <a:latin typeface="Montserrat" panose="00000500000000000000" pitchFamily="2" charset="-52"/>
              </a:rPr>
              <a:t>, </a:t>
            </a:r>
            <a:r>
              <a:rPr lang="uk-UA" sz="1400" b="0" i="0" u="none" strike="noStrike" dirty="0">
                <a:solidFill>
                  <a:srgbClr val="424242"/>
                </a:solidFill>
                <a:effectLst/>
                <a:latin typeface="Montserrat" panose="00000500000000000000" pitchFamily="2" charset="-52"/>
              </a:rPr>
              <a:t>ви стали свідком розпаду однієї частинки на дві.</a:t>
            </a:r>
            <a:endParaRPr lang="uk-UA" sz="1400" dirty="0">
              <a:solidFill>
                <a:srgbClr val="424242"/>
              </a:solidFill>
              <a:latin typeface="Montserrat" panose="00000500000000000000" pitchFamily="2" charset="-52"/>
            </a:endParaRPr>
          </a:p>
        </p:txBody>
      </p:sp>
      <p:sp>
        <p:nvSpPr>
          <p:cNvPr id="2435" name="Google Shape;2435;p39"/>
          <p:cNvSpPr/>
          <p:nvPr/>
        </p:nvSpPr>
        <p:spPr>
          <a:xfrm>
            <a:off x="1283065" y="3221782"/>
            <a:ext cx="654300" cy="654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39"/>
          <p:cNvSpPr/>
          <p:nvPr/>
        </p:nvSpPr>
        <p:spPr>
          <a:xfrm>
            <a:off x="4753165" y="3221782"/>
            <a:ext cx="654300" cy="654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39"/>
          <p:cNvSpPr/>
          <p:nvPr/>
        </p:nvSpPr>
        <p:spPr>
          <a:xfrm>
            <a:off x="1277715" y="1625488"/>
            <a:ext cx="654300" cy="654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39"/>
          <p:cNvSpPr/>
          <p:nvPr/>
        </p:nvSpPr>
        <p:spPr>
          <a:xfrm>
            <a:off x="4753165" y="1625488"/>
            <a:ext cx="654300" cy="654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39"/>
          <p:cNvSpPr txBox="1">
            <a:spLocks noGrp="1"/>
          </p:cNvSpPr>
          <p:nvPr>
            <p:ph type="title" idx="8"/>
          </p:nvPr>
        </p:nvSpPr>
        <p:spPr>
          <a:xfrm>
            <a:off x="1278864" y="1623396"/>
            <a:ext cx="6585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40" name="Google Shape;2440;p39"/>
          <p:cNvSpPr txBox="1">
            <a:spLocks noGrp="1"/>
          </p:cNvSpPr>
          <p:nvPr>
            <p:ph type="title" idx="13"/>
          </p:nvPr>
        </p:nvSpPr>
        <p:spPr>
          <a:xfrm>
            <a:off x="4753739" y="1623396"/>
            <a:ext cx="6585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41" name="Google Shape;2441;p39"/>
          <p:cNvSpPr txBox="1">
            <a:spLocks noGrp="1"/>
          </p:cNvSpPr>
          <p:nvPr>
            <p:ph type="title" idx="14"/>
          </p:nvPr>
        </p:nvSpPr>
        <p:spPr>
          <a:xfrm>
            <a:off x="4751064" y="3219679"/>
            <a:ext cx="6585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42" name="Google Shape;2442;p39"/>
          <p:cNvSpPr txBox="1">
            <a:spLocks noGrp="1"/>
          </p:cNvSpPr>
          <p:nvPr>
            <p:ph type="title" idx="9"/>
          </p:nvPr>
        </p:nvSpPr>
        <p:spPr>
          <a:xfrm>
            <a:off x="1278864" y="3219679"/>
            <a:ext cx="6585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1" name="Google Shape;2301;p37"/>
          <p:cNvGrpSpPr/>
          <p:nvPr/>
        </p:nvGrpSpPr>
        <p:grpSpPr>
          <a:xfrm>
            <a:off x="172252" y="74727"/>
            <a:ext cx="1825029" cy="1452352"/>
            <a:chOff x="4189650" y="1358950"/>
            <a:chExt cx="1222800" cy="973100"/>
          </a:xfrm>
        </p:grpSpPr>
        <p:sp>
          <p:nvSpPr>
            <p:cNvPr id="2302" name="Google Shape;2302;p37"/>
            <p:cNvSpPr/>
            <p:nvPr/>
          </p:nvSpPr>
          <p:spPr>
            <a:xfrm>
              <a:off x="4189650" y="1455475"/>
              <a:ext cx="1222800" cy="723925"/>
            </a:xfrm>
            <a:custGeom>
              <a:avLst/>
              <a:gdLst/>
              <a:ahLst/>
              <a:cxnLst/>
              <a:rect l="l" t="t" r="r" b="b"/>
              <a:pathLst>
                <a:path w="48912" h="28957" extrusionOk="0">
                  <a:moveTo>
                    <a:pt x="28169" y="0"/>
                  </a:moveTo>
                  <a:lnTo>
                    <a:pt x="3822" y="13946"/>
                  </a:lnTo>
                  <a:lnTo>
                    <a:pt x="296" y="16034"/>
                  </a:lnTo>
                  <a:lnTo>
                    <a:pt x="158" y="16133"/>
                  </a:lnTo>
                  <a:lnTo>
                    <a:pt x="80" y="16271"/>
                  </a:lnTo>
                  <a:lnTo>
                    <a:pt x="21" y="16409"/>
                  </a:lnTo>
                  <a:lnTo>
                    <a:pt x="1" y="16566"/>
                  </a:lnTo>
                  <a:lnTo>
                    <a:pt x="21" y="16704"/>
                  </a:lnTo>
                  <a:lnTo>
                    <a:pt x="80" y="16842"/>
                  </a:lnTo>
                  <a:lnTo>
                    <a:pt x="158" y="16980"/>
                  </a:lnTo>
                  <a:lnTo>
                    <a:pt x="296" y="17078"/>
                  </a:lnTo>
                  <a:lnTo>
                    <a:pt x="20566" y="28858"/>
                  </a:lnTo>
                  <a:lnTo>
                    <a:pt x="20704" y="28917"/>
                  </a:lnTo>
                  <a:lnTo>
                    <a:pt x="20861" y="28957"/>
                  </a:lnTo>
                  <a:lnTo>
                    <a:pt x="21019" y="28917"/>
                  </a:lnTo>
                  <a:lnTo>
                    <a:pt x="21176" y="28858"/>
                  </a:lnTo>
                  <a:lnTo>
                    <a:pt x="48616" y="12765"/>
                  </a:lnTo>
                  <a:lnTo>
                    <a:pt x="48754" y="12666"/>
                  </a:lnTo>
                  <a:lnTo>
                    <a:pt x="48833" y="12548"/>
                  </a:lnTo>
                  <a:lnTo>
                    <a:pt x="48892" y="12390"/>
                  </a:lnTo>
                  <a:lnTo>
                    <a:pt x="48911" y="12252"/>
                  </a:lnTo>
                  <a:lnTo>
                    <a:pt x="48892" y="12095"/>
                  </a:lnTo>
                  <a:lnTo>
                    <a:pt x="48833" y="11957"/>
                  </a:lnTo>
                  <a:lnTo>
                    <a:pt x="48734" y="11819"/>
                  </a:lnTo>
                  <a:lnTo>
                    <a:pt x="48616" y="11721"/>
                  </a:lnTo>
                  <a:lnTo>
                    <a:pt x="28169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7"/>
            <p:cNvSpPr/>
            <p:nvPr/>
          </p:nvSpPr>
          <p:spPr>
            <a:xfrm>
              <a:off x="4285200" y="1804625"/>
              <a:ext cx="33500" cy="11350"/>
            </a:xfrm>
            <a:custGeom>
              <a:avLst/>
              <a:gdLst/>
              <a:ahLst/>
              <a:cxnLst/>
              <a:rect l="l" t="t" r="r" b="b"/>
              <a:pathLst>
                <a:path w="1340" h="454" extrusionOk="0">
                  <a:moveTo>
                    <a:pt x="473" y="0"/>
                  </a:moveTo>
                  <a:lnTo>
                    <a:pt x="0" y="276"/>
                  </a:lnTo>
                  <a:lnTo>
                    <a:pt x="138" y="355"/>
                  </a:lnTo>
                  <a:lnTo>
                    <a:pt x="256" y="394"/>
                  </a:lnTo>
                  <a:lnTo>
                    <a:pt x="375" y="434"/>
                  </a:lnTo>
                  <a:lnTo>
                    <a:pt x="493" y="453"/>
                  </a:lnTo>
                  <a:lnTo>
                    <a:pt x="591" y="453"/>
                  </a:lnTo>
                  <a:lnTo>
                    <a:pt x="690" y="434"/>
                  </a:lnTo>
                  <a:lnTo>
                    <a:pt x="788" y="414"/>
                  </a:lnTo>
                  <a:lnTo>
                    <a:pt x="867" y="374"/>
                  </a:lnTo>
                  <a:lnTo>
                    <a:pt x="1340" y="99"/>
                  </a:lnTo>
                  <a:lnTo>
                    <a:pt x="1340" y="99"/>
                  </a:lnTo>
                  <a:lnTo>
                    <a:pt x="1261" y="138"/>
                  </a:lnTo>
                  <a:lnTo>
                    <a:pt x="1162" y="158"/>
                  </a:lnTo>
                  <a:lnTo>
                    <a:pt x="1064" y="177"/>
                  </a:lnTo>
                  <a:lnTo>
                    <a:pt x="946" y="177"/>
                  </a:lnTo>
                  <a:lnTo>
                    <a:pt x="847" y="158"/>
                  </a:lnTo>
                  <a:lnTo>
                    <a:pt x="729" y="118"/>
                  </a:lnTo>
                  <a:lnTo>
                    <a:pt x="611" y="7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7"/>
            <p:cNvSpPr/>
            <p:nvPr/>
          </p:nvSpPr>
          <p:spPr>
            <a:xfrm>
              <a:off x="4254650" y="1732225"/>
              <a:ext cx="42400" cy="79300"/>
            </a:xfrm>
            <a:custGeom>
              <a:avLst/>
              <a:gdLst/>
              <a:ahLst/>
              <a:cxnLst/>
              <a:rect l="l" t="t" r="r" b="b"/>
              <a:pathLst>
                <a:path w="1696" h="3172" extrusionOk="0">
                  <a:moveTo>
                    <a:pt x="828" y="0"/>
                  </a:moveTo>
                  <a:lnTo>
                    <a:pt x="356" y="276"/>
                  </a:lnTo>
                  <a:lnTo>
                    <a:pt x="277" y="335"/>
                  </a:lnTo>
                  <a:lnTo>
                    <a:pt x="218" y="394"/>
                  </a:lnTo>
                  <a:lnTo>
                    <a:pt x="159" y="473"/>
                  </a:lnTo>
                  <a:lnTo>
                    <a:pt x="99" y="572"/>
                  </a:lnTo>
                  <a:lnTo>
                    <a:pt x="60" y="670"/>
                  </a:lnTo>
                  <a:lnTo>
                    <a:pt x="40" y="788"/>
                  </a:lnTo>
                  <a:lnTo>
                    <a:pt x="21" y="926"/>
                  </a:lnTo>
                  <a:lnTo>
                    <a:pt x="1" y="1064"/>
                  </a:lnTo>
                  <a:lnTo>
                    <a:pt x="21" y="1202"/>
                  </a:lnTo>
                  <a:lnTo>
                    <a:pt x="40" y="1360"/>
                  </a:lnTo>
                  <a:lnTo>
                    <a:pt x="99" y="1675"/>
                  </a:lnTo>
                  <a:lnTo>
                    <a:pt x="218" y="1970"/>
                  </a:lnTo>
                  <a:lnTo>
                    <a:pt x="356" y="2266"/>
                  </a:lnTo>
                  <a:lnTo>
                    <a:pt x="553" y="2542"/>
                  </a:lnTo>
                  <a:lnTo>
                    <a:pt x="750" y="2798"/>
                  </a:lnTo>
                  <a:lnTo>
                    <a:pt x="986" y="3014"/>
                  </a:lnTo>
                  <a:lnTo>
                    <a:pt x="1104" y="3093"/>
                  </a:lnTo>
                  <a:lnTo>
                    <a:pt x="1222" y="3172"/>
                  </a:lnTo>
                  <a:lnTo>
                    <a:pt x="1695" y="2896"/>
                  </a:lnTo>
                  <a:lnTo>
                    <a:pt x="1577" y="2817"/>
                  </a:lnTo>
                  <a:lnTo>
                    <a:pt x="1459" y="2739"/>
                  </a:lnTo>
                  <a:lnTo>
                    <a:pt x="1222" y="2522"/>
                  </a:lnTo>
                  <a:lnTo>
                    <a:pt x="1025" y="2266"/>
                  </a:lnTo>
                  <a:lnTo>
                    <a:pt x="828" y="1990"/>
                  </a:lnTo>
                  <a:lnTo>
                    <a:pt x="690" y="1695"/>
                  </a:lnTo>
                  <a:lnTo>
                    <a:pt x="572" y="1399"/>
                  </a:lnTo>
                  <a:lnTo>
                    <a:pt x="513" y="1084"/>
                  </a:lnTo>
                  <a:lnTo>
                    <a:pt x="493" y="946"/>
                  </a:lnTo>
                  <a:lnTo>
                    <a:pt x="474" y="788"/>
                  </a:lnTo>
                  <a:lnTo>
                    <a:pt x="493" y="651"/>
                  </a:lnTo>
                  <a:lnTo>
                    <a:pt x="513" y="513"/>
                  </a:lnTo>
                  <a:lnTo>
                    <a:pt x="533" y="394"/>
                  </a:lnTo>
                  <a:lnTo>
                    <a:pt x="572" y="296"/>
                  </a:lnTo>
                  <a:lnTo>
                    <a:pt x="631" y="197"/>
                  </a:lnTo>
                  <a:lnTo>
                    <a:pt x="690" y="119"/>
                  </a:lnTo>
                  <a:lnTo>
                    <a:pt x="750" y="60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7"/>
            <p:cNvSpPr/>
            <p:nvPr/>
          </p:nvSpPr>
          <p:spPr>
            <a:xfrm>
              <a:off x="4257625" y="1719425"/>
              <a:ext cx="76850" cy="66000"/>
            </a:xfrm>
            <a:custGeom>
              <a:avLst/>
              <a:gdLst/>
              <a:ahLst/>
              <a:cxnLst/>
              <a:rect l="l" t="t" r="r" b="b"/>
              <a:pathLst>
                <a:path w="3074" h="2640" extrusionOk="0">
                  <a:moveTo>
                    <a:pt x="847" y="0"/>
                  </a:moveTo>
                  <a:lnTo>
                    <a:pt x="709" y="20"/>
                  </a:lnTo>
                  <a:lnTo>
                    <a:pt x="591" y="59"/>
                  </a:lnTo>
                  <a:lnTo>
                    <a:pt x="473" y="99"/>
                  </a:lnTo>
                  <a:lnTo>
                    <a:pt x="0" y="375"/>
                  </a:lnTo>
                  <a:lnTo>
                    <a:pt x="118" y="335"/>
                  </a:lnTo>
                  <a:lnTo>
                    <a:pt x="237" y="296"/>
                  </a:lnTo>
                  <a:lnTo>
                    <a:pt x="374" y="276"/>
                  </a:lnTo>
                  <a:lnTo>
                    <a:pt x="512" y="276"/>
                  </a:lnTo>
                  <a:lnTo>
                    <a:pt x="650" y="296"/>
                  </a:lnTo>
                  <a:lnTo>
                    <a:pt x="808" y="335"/>
                  </a:lnTo>
                  <a:lnTo>
                    <a:pt x="965" y="414"/>
                  </a:lnTo>
                  <a:lnTo>
                    <a:pt x="1123" y="493"/>
                  </a:lnTo>
                  <a:lnTo>
                    <a:pt x="1379" y="670"/>
                  </a:lnTo>
                  <a:lnTo>
                    <a:pt x="1615" y="887"/>
                  </a:lnTo>
                  <a:lnTo>
                    <a:pt x="1852" y="1123"/>
                  </a:lnTo>
                  <a:lnTo>
                    <a:pt x="2049" y="1399"/>
                  </a:lnTo>
                  <a:lnTo>
                    <a:pt x="2246" y="1694"/>
                  </a:lnTo>
                  <a:lnTo>
                    <a:pt x="2403" y="1990"/>
                  </a:lnTo>
                  <a:lnTo>
                    <a:pt x="2522" y="2305"/>
                  </a:lnTo>
                  <a:lnTo>
                    <a:pt x="2600" y="2640"/>
                  </a:lnTo>
                  <a:lnTo>
                    <a:pt x="3073" y="2364"/>
                  </a:lnTo>
                  <a:lnTo>
                    <a:pt x="2994" y="2049"/>
                  </a:lnTo>
                  <a:lnTo>
                    <a:pt x="2876" y="1714"/>
                  </a:lnTo>
                  <a:lnTo>
                    <a:pt x="2719" y="1419"/>
                  </a:lnTo>
                  <a:lnTo>
                    <a:pt x="2522" y="1123"/>
                  </a:lnTo>
                  <a:lnTo>
                    <a:pt x="2325" y="847"/>
                  </a:lnTo>
                  <a:lnTo>
                    <a:pt x="2088" y="611"/>
                  </a:lnTo>
                  <a:lnTo>
                    <a:pt x="1852" y="394"/>
                  </a:lnTo>
                  <a:lnTo>
                    <a:pt x="1596" y="217"/>
                  </a:lnTo>
                  <a:lnTo>
                    <a:pt x="1438" y="138"/>
                  </a:lnTo>
                  <a:lnTo>
                    <a:pt x="1281" y="79"/>
                  </a:lnTo>
                  <a:lnTo>
                    <a:pt x="1123" y="20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7"/>
            <p:cNvSpPr/>
            <p:nvPr/>
          </p:nvSpPr>
          <p:spPr>
            <a:xfrm>
              <a:off x="4246300" y="1726325"/>
              <a:ext cx="76350" cy="100475"/>
            </a:xfrm>
            <a:custGeom>
              <a:avLst/>
              <a:gdLst/>
              <a:ahLst/>
              <a:cxnLst/>
              <a:rect l="l" t="t" r="r" b="b"/>
              <a:pathLst>
                <a:path w="3054" h="4019" extrusionOk="0">
                  <a:moveTo>
                    <a:pt x="827" y="0"/>
                  </a:moveTo>
                  <a:lnTo>
                    <a:pt x="690" y="20"/>
                  </a:lnTo>
                  <a:lnTo>
                    <a:pt x="571" y="59"/>
                  </a:lnTo>
                  <a:lnTo>
                    <a:pt x="473" y="99"/>
                  </a:lnTo>
                  <a:lnTo>
                    <a:pt x="374" y="177"/>
                  </a:lnTo>
                  <a:lnTo>
                    <a:pt x="276" y="256"/>
                  </a:lnTo>
                  <a:lnTo>
                    <a:pt x="197" y="355"/>
                  </a:lnTo>
                  <a:lnTo>
                    <a:pt x="138" y="473"/>
                  </a:lnTo>
                  <a:lnTo>
                    <a:pt x="79" y="611"/>
                  </a:lnTo>
                  <a:lnTo>
                    <a:pt x="40" y="768"/>
                  </a:lnTo>
                  <a:lnTo>
                    <a:pt x="20" y="926"/>
                  </a:lnTo>
                  <a:lnTo>
                    <a:pt x="0" y="1103"/>
                  </a:lnTo>
                  <a:lnTo>
                    <a:pt x="20" y="1300"/>
                  </a:lnTo>
                  <a:lnTo>
                    <a:pt x="40" y="1477"/>
                  </a:lnTo>
                  <a:lnTo>
                    <a:pt x="79" y="1674"/>
                  </a:lnTo>
                  <a:lnTo>
                    <a:pt x="118" y="1871"/>
                  </a:lnTo>
                  <a:lnTo>
                    <a:pt x="197" y="2068"/>
                  </a:lnTo>
                  <a:lnTo>
                    <a:pt x="276" y="2265"/>
                  </a:lnTo>
                  <a:lnTo>
                    <a:pt x="453" y="2640"/>
                  </a:lnTo>
                  <a:lnTo>
                    <a:pt x="690" y="2994"/>
                  </a:lnTo>
                  <a:lnTo>
                    <a:pt x="808" y="3152"/>
                  </a:lnTo>
                  <a:lnTo>
                    <a:pt x="946" y="3309"/>
                  </a:lnTo>
                  <a:lnTo>
                    <a:pt x="1103" y="3447"/>
                  </a:lnTo>
                  <a:lnTo>
                    <a:pt x="1241" y="3585"/>
                  </a:lnTo>
                  <a:lnTo>
                    <a:pt x="1399" y="3703"/>
                  </a:lnTo>
                  <a:lnTo>
                    <a:pt x="1556" y="3802"/>
                  </a:lnTo>
                  <a:lnTo>
                    <a:pt x="1793" y="3920"/>
                  </a:lnTo>
                  <a:lnTo>
                    <a:pt x="2029" y="3979"/>
                  </a:lnTo>
                  <a:lnTo>
                    <a:pt x="2226" y="4019"/>
                  </a:lnTo>
                  <a:lnTo>
                    <a:pt x="2423" y="3999"/>
                  </a:lnTo>
                  <a:lnTo>
                    <a:pt x="2600" y="3940"/>
                  </a:lnTo>
                  <a:lnTo>
                    <a:pt x="2758" y="3841"/>
                  </a:lnTo>
                  <a:lnTo>
                    <a:pt x="2896" y="3723"/>
                  </a:lnTo>
                  <a:lnTo>
                    <a:pt x="2994" y="3546"/>
                  </a:lnTo>
                  <a:lnTo>
                    <a:pt x="2620" y="3329"/>
                  </a:lnTo>
                  <a:lnTo>
                    <a:pt x="2521" y="3428"/>
                  </a:lnTo>
                  <a:lnTo>
                    <a:pt x="2423" y="3506"/>
                  </a:lnTo>
                  <a:lnTo>
                    <a:pt x="2305" y="3546"/>
                  </a:lnTo>
                  <a:lnTo>
                    <a:pt x="2167" y="3585"/>
                  </a:lnTo>
                  <a:lnTo>
                    <a:pt x="2029" y="3585"/>
                  </a:lnTo>
                  <a:lnTo>
                    <a:pt x="1891" y="3546"/>
                  </a:lnTo>
                  <a:lnTo>
                    <a:pt x="1734" y="3506"/>
                  </a:lnTo>
                  <a:lnTo>
                    <a:pt x="1556" y="3408"/>
                  </a:lnTo>
                  <a:lnTo>
                    <a:pt x="1438" y="3329"/>
                  </a:lnTo>
                  <a:lnTo>
                    <a:pt x="1320" y="3250"/>
                  </a:lnTo>
                  <a:lnTo>
                    <a:pt x="1084" y="3034"/>
                  </a:lnTo>
                  <a:lnTo>
                    <a:pt x="887" y="2778"/>
                  </a:lnTo>
                  <a:lnTo>
                    <a:pt x="690" y="2502"/>
                  </a:lnTo>
                  <a:lnTo>
                    <a:pt x="552" y="2206"/>
                  </a:lnTo>
                  <a:lnTo>
                    <a:pt x="433" y="1911"/>
                  </a:lnTo>
                  <a:lnTo>
                    <a:pt x="374" y="1596"/>
                  </a:lnTo>
                  <a:lnTo>
                    <a:pt x="355" y="1438"/>
                  </a:lnTo>
                  <a:lnTo>
                    <a:pt x="335" y="1300"/>
                  </a:lnTo>
                  <a:lnTo>
                    <a:pt x="355" y="1162"/>
                  </a:lnTo>
                  <a:lnTo>
                    <a:pt x="374" y="1024"/>
                  </a:lnTo>
                  <a:lnTo>
                    <a:pt x="394" y="906"/>
                  </a:lnTo>
                  <a:lnTo>
                    <a:pt x="433" y="808"/>
                  </a:lnTo>
                  <a:lnTo>
                    <a:pt x="493" y="709"/>
                  </a:lnTo>
                  <a:lnTo>
                    <a:pt x="552" y="630"/>
                  </a:lnTo>
                  <a:lnTo>
                    <a:pt x="630" y="571"/>
                  </a:lnTo>
                  <a:lnTo>
                    <a:pt x="709" y="512"/>
                  </a:lnTo>
                  <a:lnTo>
                    <a:pt x="788" y="473"/>
                  </a:lnTo>
                  <a:lnTo>
                    <a:pt x="887" y="433"/>
                  </a:lnTo>
                  <a:lnTo>
                    <a:pt x="1084" y="433"/>
                  </a:lnTo>
                  <a:lnTo>
                    <a:pt x="1202" y="453"/>
                  </a:lnTo>
                  <a:lnTo>
                    <a:pt x="1320" y="493"/>
                  </a:lnTo>
                  <a:lnTo>
                    <a:pt x="1438" y="532"/>
                  </a:lnTo>
                  <a:lnTo>
                    <a:pt x="1576" y="591"/>
                  </a:lnTo>
                  <a:lnTo>
                    <a:pt x="1753" y="729"/>
                  </a:lnTo>
                  <a:lnTo>
                    <a:pt x="1950" y="887"/>
                  </a:lnTo>
                  <a:lnTo>
                    <a:pt x="2108" y="1064"/>
                  </a:lnTo>
                  <a:lnTo>
                    <a:pt x="2265" y="1261"/>
                  </a:lnTo>
                  <a:lnTo>
                    <a:pt x="2403" y="1458"/>
                  </a:lnTo>
                  <a:lnTo>
                    <a:pt x="2521" y="1694"/>
                  </a:lnTo>
                  <a:lnTo>
                    <a:pt x="2620" y="1911"/>
                  </a:lnTo>
                  <a:lnTo>
                    <a:pt x="2699" y="2147"/>
                  </a:lnTo>
                  <a:lnTo>
                    <a:pt x="3053" y="2364"/>
                  </a:lnTo>
                  <a:lnTo>
                    <a:pt x="2975" y="2029"/>
                  </a:lnTo>
                  <a:lnTo>
                    <a:pt x="2856" y="1714"/>
                  </a:lnTo>
                  <a:lnTo>
                    <a:pt x="2699" y="1418"/>
                  </a:lnTo>
                  <a:lnTo>
                    <a:pt x="2502" y="1123"/>
                  </a:lnTo>
                  <a:lnTo>
                    <a:pt x="2305" y="847"/>
                  </a:lnTo>
                  <a:lnTo>
                    <a:pt x="2068" y="611"/>
                  </a:lnTo>
                  <a:lnTo>
                    <a:pt x="1832" y="394"/>
                  </a:lnTo>
                  <a:lnTo>
                    <a:pt x="1576" y="217"/>
                  </a:lnTo>
                  <a:lnTo>
                    <a:pt x="1418" y="138"/>
                  </a:lnTo>
                  <a:lnTo>
                    <a:pt x="1261" y="59"/>
                  </a:lnTo>
                  <a:lnTo>
                    <a:pt x="1103" y="20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7"/>
            <p:cNvSpPr/>
            <p:nvPr/>
          </p:nvSpPr>
          <p:spPr>
            <a:xfrm>
              <a:off x="4362025" y="1757350"/>
              <a:ext cx="33500" cy="10850"/>
            </a:xfrm>
            <a:custGeom>
              <a:avLst/>
              <a:gdLst/>
              <a:ahLst/>
              <a:cxnLst/>
              <a:rect l="l" t="t" r="r" b="b"/>
              <a:pathLst>
                <a:path w="1340" h="434" extrusionOk="0">
                  <a:moveTo>
                    <a:pt x="473" y="0"/>
                  </a:moveTo>
                  <a:lnTo>
                    <a:pt x="0" y="276"/>
                  </a:lnTo>
                  <a:lnTo>
                    <a:pt x="118" y="335"/>
                  </a:lnTo>
                  <a:lnTo>
                    <a:pt x="237" y="394"/>
                  </a:lnTo>
                  <a:lnTo>
                    <a:pt x="355" y="414"/>
                  </a:lnTo>
                  <a:lnTo>
                    <a:pt x="473" y="433"/>
                  </a:lnTo>
                  <a:lnTo>
                    <a:pt x="690" y="433"/>
                  </a:lnTo>
                  <a:lnTo>
                    <a:pt x="768" y="394"/>
                  </a:lnTo>
                  <a:lnTo>
                    <a:pt x="867" y="355"/>
                  </a:lnTo>
                  <a:lnTo>
                    <a:pt x="1340" y="79"/>
                  </a:lnTo>
                  <a:lnTo>
                    <a:pt x="1241" y="118"/>
                  </a:lnTo>
                  <a:lnTo>
                    <a:pt x="1162" y="158"/>
                  </a:lnTo>
                  <a:lnTo>
                    <a:pt x="828" y="158"/>
                  </a:lnTo>
                  <a:lnTo>
                    <a:pt x="709" y="118"/>
                  </a:lnTo>
                  <a:lnTo>
                    <a:pt x="591" y="5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7"/>
            <p:cNvSpPr/>
            <p:nvPr/>
          </p:nvSpPr>
          <p:spPr>
            <a:xfrm>
              <a:off x="4331475" y="1684950"/>
              <a:ext cx="42375" cy="79300"/>
            </a:xfrm>
            <a:custGeom>
              <a:avLst/>
              <a:gdLst/>
              <a:ahLst/>
              <a:cxnLst/>
              <a:rect l="l" t="t" r="r" b="b"/>
              <a:pathLst>
                <a:path w="1695" h="3172" extrusionOk="0">
                  <a:moveTo>
                    <a:pt x="828" y="0"/>
                  </a:moveTo>
                  <a:lnTo>
                    <a:pt x="749" y="40"/>
                  </a:lnTo>
                  <a:lnTo>
                    <a:pt x="741" y="52"/>
                  </a:lnTo>
                  <a:lnTo>
                    <a:pt x="828" y="0"/>
                  </a:lnTo>
                  <a:close/>
                  <a:moveTo>
                    <a:pt x="741" y="52"/>
                  </a:moveTo>
                  <a:lnTo>
                    <a:pt x="355" y="276"/>
                  </a:lnTo>
                  <a:lnTo>
                    <a:pt x="277" y="316"/>
                  </a:lnTo>
                  <a:lnTo>
                    <a:pt x="218" y="394"/>
                  </a:lnTo>
                  <a:lnTo>
                    <a:pt x="139" y="473"/>
                  </a:lnTo>
                  <a:lnTo>
                    <a:pt x="99" y="572"/>
                  </a:lnTo>
                  <a:lnTo>
                    <a:pt x="60" y="670"/>
                  </a:lnTo>
                  <a:lnTo>
                    <a:pt x="21" y="788"/>
                  </a:lnTo>
                  <a:lnTo>
                    <a:pt x="1" y="926"/>
                  </a:lnTo>
                  <a:lnTo>
                    <a:pt x="1" y="1064"/>
                  </a:lnTo>
                  <a:lnTo>
                    <a:pt x="1" y="1202"/>
                  </a:lnTo>
                  <a:lnTo>
                    <a:pt x="21" y="1360"/>
                  </a:lnTo>
                  <a:lnTo>
                    <a:pt x="99" y="1655"/>
                  </a:lnTo>
                  <a:lnTo>
                    <a:pt x="198" y="1970"/>
                  </a:lnTo>
                  <a:lnTo>
                    <a:pt x="355" y="2266"/>
                  </a:lnTo>
                  <a:lnTo>
                    <a:pt x="533" y="2542"/>
                  </a:lnTo>
                  <a:lnTo>
                    <a:pt x="749" y="2778"/>
                  </a:lnTo>
                  <a:lnTo>
                    <a:pt x="966" y="2995"/>
                  </a:lnTo>
                  <a:lnTo>
                    <a:pt x="1084" y="3093"/>
                  </a:lnTo>
                  <a:lnTo>
                    <a:pt x="1222" y="3172"/>
                  </a:lnTo>
                  <a:lnTo>
                    <a:pt x="1695" y="2896"/>
                  </a:lnTo>
                  <a:lnTo>
                    <a:pt x="1557" y="2817"/>
                  </a:lnTo>
                  <a:lnTo>
                    <a:pt x="1439" y="2719"/>
                  </a:lnTo>
                  <a:lnTo>
                    <a:pt x="1222" y="2502"/>
                  </a:lnTo>
                  <a:lnTo>
                    <a:pt x="1006" y="2266"/>
                  </a:lnTo>
                  <a:lnTo>
                    <a:pt x="828" y="1990"/>
                  </a:lnTo>
                  <a:lnTo>
                    <a:pt x="671" y="1695"/>
                  </a:lnTo>
                  <a:lnTo>
                    <a:pt x="572" y="1379"/>
                  </a:lnTo>
                  <a:lnTo>
                    <a:pt x="493" y="1084"/>
                  </a:lnTo>
                  <a:lnTo>
                    <a:pt x="474" y="926"/>
                  </a:lnTo>
                  <a:lnTo>
                    <a:pt x="474" y="788"/>
                  </a:lnTo>
                  <a:lnTo>
                    <a:pt x="474" y="651"/>
                  </a:lnTo>
                  <a:lnTo>
                    <a:pt x="493" y="513"/>
                  </a:lnTo>
                  <a:lnTo>
                    <a:pt x="533" y="394"/>
                  </a:lnTo>
                  <a:lnTo>
                    <a:pt x="572" y="296"/>
                  </a:lnTo>
                  <a:lnTo>
                    <a:pt x="612" y="197"/>
                  </a:lnTo>
                  <a:lnTo>
                    <a:pt x="690" y="119"/>
                  </a:lnTo>
                  <a:lnTo>
                    <a:pt x="741" y="52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7"/>
            <p:cNvSpPr/>
            <p:nvPr/>
          </p:nvSpPr>
          <p:spPr>
            <a:xfrm>
              <a:off x="4334450" y="1672150"/>
              <a:ext cx="76850" cy="65525"/>
            </a:xfrm>
            <a:custGeom>
              <a:avLst/>
              <a:gdLst/>
              <a:ahLst/>
              <a:cxnLst/>
              <a:rect l="l" t="t" r="r" b="b"/>
              <a:pathLst>
                <a:path w="3074" h="2621" extrusionOk="0">
                  <a:moveTo>
                    <a:pt x="827" y="0"/>
                  </a:moveTo>
                  <a:lnTo>
                    <a:pt x="709" y="20"/>
                  </a:lnTo>
                  <a:lnTo>
                    <a:pt x="591" y="40"/>
                  </a:lnTo>
                  <a:lnTo>
                    <a:pt x="473" y="99"/>
                  </a:lnTo>
                  <a:lnTo>
                    <a:pt x="0" y="375"/>
                  </a:lnTo>
                  <a:lnTo>
                    <a:pt x="0" y="375"/>
                  </a:lnTo>
                  <a:lnTo>
                    <a:pt x="118" y="315"/>
                  </a:lnTo>
                  <a:lnTo>
                    <a:pt x="236" y="296"/>
                  </a:lnTo>
                  <a:lnTo>
                    <a:pt x="355" y="276"/>
                  </a:lnTo>
                  <a:lnTo>
                    <a:pt x="493" y="276"/>
                  </a:lnTo>
                  <a:lnTo>
                    <a:pt x="650" y="296"/>
                  </a:lnTo>
                  <a:lnTo>
                    <a:pt x="788" y="335"/>
                  </a:lnTo>
                  <a:lnTo>
                    <a:pt x="946" y="394"/>
                  </a:lnTo>
                  <a:lnTo>
                    <a:pt x="1103" y="473"/>
                  </a:lnTo>
                  <a:lnTo>
                    <a:pt x="1359" y="650"/>
                  </a:lnTo>
                  <a:lnTo>
                    <a:pt x="1615" y="867"/>
                  </a:lnTo>
                  <a:lnTo>
                    <a:pt x="1852" y="1123"/>
                  </a:lnTo>
                  <a:lnTo>
                    <a:pt x="2049" y="1379"/>
                  </a:lnTo>
                  <a:lnTo>
                    <a:pt x="2226" y="1675"/>
                  </a:lnTo>
                  <a:lnTo>
                    <a:pt x="2384" y="1990"/>
                  </a:lnTo>
                  <a:lnTo>
                    <a:pt x="2521" y="2305"/>
                  </a:lnTo>
                  <a:lnTo>
                    <a:pt x="2600" y="2620"/>
                  </a:lnTo>
                  <a:lnTo>
                    <a:pt x="3073" y="2344"/>
                  </a:lnTo>
                  <a:lnTo>
                    <a:pt x="2994" y="2029"/>
                  </a:lnTo>
                  <a:lnTo>
                    <a:pt x="2856" y="1714"/>
                  </a:lnTo>
                  <a:lnTo>
                    <a:pt x="2699" y="1399"/>
                  </a:lnTo>
                  <a:lnTo>
                    <a:pt x="2521" y="1123"/>
                  </a:lnTo>
                  <a:lnTo>
                    <a:pt x="2324" y="847"/>
                  </a:lnTo>
                  <a:lnTo>
                    <a:pt x="2088" y="591"/>
                  </a:lnTo>
                  <a:lnTo>
                    <a:pt x="1832" y="375"/>
                  </a:lnTo>
                  <a:lnTo>
                    <a:pt x="1576" y="217"/>
                  </a:lnTo>
                  <a:lnTo>
                    <a:pt x="1418" y="119"/>
                  </a:lnTo>
                  <a:lnTo>
                    <a:pt x="1261" y="59"/>
                  </a:lnTo>
                  <a:lnTo>
                    <a:pt x="1123" y="20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7"/>
            <p:cNvSpPr/>
            <p:nvPr/>
          </p:nvSpPr>
          <p:spPr>
            <a:xfrm>
              <a:off x="4323125" y="1679050"/>
              <a:ext cx="76350" cy="99975"/>
            </a:xfrm>
            <a:custGeom>
              <a:avLst/>
              <a:gdLst/>
              <a:ahLst/>
              <a:cxnLst/>
              <a:rect l="l" t="t" r="r" b="b"/>
              <a:pathLst>
                <a:path w="3054" h="3999" extrusionOk="0">
                  <a:moveTo>
                    <a:pt x="689" y="0"/>
                  </a:moveTo>
                  <a:lnTo>
                    <a:pt x="571" y="39"/>
                  </a:lnTo>
                  <a:lnTo>
                    <a:pt x="453" y="99"/>
                  </a:lnTo>
                  <a:lnTo>
                    <a:pt x="355" y="158"/>
                  </a:lnTo>
                  <a:lnTo>
                    <a:pt x="276" y="256"/>
                  </a:lnTo>
                  <a:lnTo>
                    <a:pt x="197" y="355"/>
                  </a:lnTo>
                  <a:lnTo>
                    <a:pt x="118" y="473"/>
                  </a:lnTo>
                  <a:lnTo>
                    <a:pt x="59" y="611"/>
                  </a:lnTo>
                  <a:lnTo>
                    <a:pt x="20" y="749"/>
                  </a:lnTo>
                  <a:lnTo>
                    <a:pt x="0" y="926"/>
                  </a:lnTo>
                  <a:lnTo>
                    <a:pt x="0" y="1103"/>
                  </a:lnTo>
                  <a:lnTo>
                    <a:pt x="0" y="1280"/>
                  </a:lnTo>
                  <a:lnTo>
                    <a:pt x="20" y="1477"/>
                  </a:lnTo>
                  <a:lnTo>
                    <a:pt x="59" y="1674"/>
                  </a:lnTo>
                  <a:lnTo>
                    <a:pt x="118" y="1871"/>
                  </a:lnTo>
                  <a:lnTo>
                    <a:pt x="177" y="2068"/>
                  </a:lnTo>
                  <a:lnTo>
                    <a:pt x="256" y="2246"/>
                  </a:lnTo>
                  <a:lnTo>
                    <a:pt x="453" y="2640"/>
                  </a:lnTo>
                  <a:lnTo>
                    <a:pt x="689" y="2975"/>
                  </a:lnTo>
                  <a:lnTo>
                    <a:pt x="808" y="3152"/>
                  </a:lnTo>
                  <a:lnTo>
                    <a:pt x="946" y="3309"/>
                  </a:lnTo>
                  <a:lnTo>
                    <a:pt x="1083" y="3447"/>
                  </a:lnTo>
                  <a:lnTo>
                    <a:pt x="1241" y="3565"/>
                  </a:lnTo>
                  <a:lnTo>
                    <a:pt x="1399" y="3684"/>
                  </a:lnTo>
                  <a:lnTo>
                    <a:pt x="1556" y="3802"/>
                  </a:lnTo>
                  <a:lnTo>
                    <a:pt x="1793" y="3900"/>
                  </a:lnTo>
                  <a:lnTo>
                    <a:pt x="2009" y="3979"/>
                  </a:lnTo>
                  <a:lnTo>
                    <a:pt x="2226" y="3999"/>
                  </a:lnTo>
                  <a:lnTo>
                    <a:pt x="2423" y="3999"/>
                  </a:lnTo>
                  <a:lnTo>
                    <a:pt x="2600" y="3940"/>
                  </a:lnTo>
                  <a:lnTo>
                    <a:pt x="2758" y="3841"/>
                  </a:lnTo>
                  <a:lnTo>
                    <a:pt x="2876" y="3703"/>
                  </a:lnTo>
                  <a:lnTo>
                    <a:pt x="2994" y="3546"/>
                  </a:lnTo>
                  <a:lnTo>
                    <a:pt x="2600" y="3329"/>
                  </a:lnTo>
                  <a:lnTo>
                    <a:pt x="2521" y="3428"/>
                  </a:lnTo>
                  <a:lnTo>
                    <a:pt x="2423" y="3487"/>
                  </a:lnTo>
                  <a:lnTo>
                    <a:pt x="2305" y="3546"/>
                  </a:lnTo>
                  <a:lnTo>
                    <a:pt x="2167" y="3565"/>
                  </a:lnTo>
                  <a:lnTo>
                    <a:pt x="2029" y="3565"/>
                  </a:lnTo>
                  <a:lnTo>
                    <a:pt x="1871" y="3546"/>
                  </a:lnTo>
                  <a:lnTo>
                    <a:pt x="1714" y="3487"/>
                  </a:lnTo>
                  <a:lnTo>
                    <a:pt x="1556" y="3408"/>
                  </a:lnTo>
                  <a:lnTo>
                    <a:pt x="1418" y="3329"/>
                  </a:lnTo>
                  <a:lnTo>
                    <a:pt x="1300" y="3231"/>
                  </a:lnTo>
                  <a:lnTo>
                    <a:pt x="1083" y="3014"/>
                  </a:lnTo>
                  <a:lnTo>
                    <a:pt x="867" y="2778"/>
                  </a:lnTo>
                  <a:lnTo>
                    <a:pt x="689" y="2502"/>
                  </a:lnTo>
                  <a:lnTo>
                    <a:pt x="532" y="2206"/>
                  </a:lnTo>
                  <a:lnTo>
                    <a:pt x="433" y="1891"/>
                  </a:lnTo>
                  <a:lnTo>
                    <a:pt x="355" y="1596"/>
                  </a:lnTo>
                  <a:lnTo>
                    <a:pt x="335" y="1438"/>
                  </a:lnTo>
                  <a:lnTo>
                    <a:pt x="335" y="1300"/>
                  </a:lnTo>
                  <a:lnTo>
                    <a:pt x="335" y="1143"/>
                  </a:lnTo>
                  <a:lnTo>
                    <a:pt x="355" y="1024"/>
                  </a:lnTo>
                  <a:lnTo>
                    <a:pt x="394" y="906"/>
                  </a:lnTo>
                  <a:lnTo>
                    <a:pt x="433" y="808"/>
                  </a:lnTo>
                  <a:lnTo>
                    <a:pt x="473" y="709"/>
                  </a:lnTo>
                  <a:lnTo>
                    <a:pt x="552" y="630"/>
                  </a:lnTo>
                  <a:lnTo>
                    <a:pt x="611" y="552"/>
                  </a:lnTo>
                  <a:lnTo>
                    <a:pt x="689" y="512"/>
                  </a:lnTo>
                  <a:lnTo>
                    <a:pt x="788" y="453"/>
                  </a:lnTo>
                  <a:lnTo>
                    <a:pt x="867" y="433"/>
                  </a:lnTo>
                  <a:lnTo>
                    <a:pt x="985" y="414"/>
                  </a:lnTo>
                  <a:lnTo>
                    <a:pt x="1083" y="433"/>
                  </a:lnTo>
                  <a:lnTo>
                    <a:pt x="1202" y="433"/>
                  </a:lnTo>
                  <a:lnTo>
                    <a:pt x="1320" y="473"/>
                  </a:lnTo>
                  <a:lnTo>
                    <a:pt x="1438" y="532"/>
                  </a:lnTo>
                  <a:lnTo>
                    <a:pt x="1556" y="591"/>
                  </a:lnTo>
                  <a:lnTo>
                    <a:pt x="1753" y="709"/>
                  </a:lnTo>
                  <a:lnTo>
                    <a:pt x="1930" y="867"/>
                  </a:lnTo>
                  <a:lnTo>
                    <a:pt x="2108" y="1044"/>
                  </a:lnTo>
                  <a:lnTo>
                    <a:pt x="2265" y="1241"/>
                  </a:lnTo>
                  <a:lnTo>
                    <a:pt x="2403" y="1458"/>
                  </a:lnTo>
                  <a:lnTo>
                    <a:pt x="2521" y="1674"/>
                  </a:lnTo>
                  <a:lnTo>
                    <a:pt x="2620" y="1911"/>
                  </a:lnTo>
                  <a:lnTo>
                    <a:pt x="2699" y="2147"/>
                  </a:lnTo>
                  <a:lnTo>
                    <a:pt x="3053" y="2344"/>
                  </a:lnTo>
                  <a:lnTo>
                    <a:pt x="2974" y="2029"/>
                  </a:lnTo>
                  <a:lnTo>
                    <a:pt x="2837" y="1714"/>
                  </a:lnTo>
                  <a:lnTo>
                    <a:pt x="2679" y="1399"/>
                  </a:lnTo>
                  <a:lnTo>
                    <a:pt x="2502" y="1103"/>
                  </a:lnTo>
                  <a:lnTo>
                    <a:pt x="2305" y="847"/>
                  </a:lnTo>
                  <a:lnTo>
                    <a:pt x="2068" y="591"/>
                  </a:lnTo>
                  <a:lnTo>
                    <a:pt x="1812" y="374"/>
                  </a:lnTo>
                  <a:lnTo>
                    <a:pt x="1556" y="197"/>
                  </a:lnTo>
                  <a:lnTo>
                    <a:pt x="1399" y="118"/>
                  </a:lnTo>
                  <a:lnTo>
                    <a:pt x="1241" y="59"/>
                  </a:lnTo>
                  <a:lnTo>
                    <a:pt x="1103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7"/>
            <p:cNvSpPr/>
            <p:nvPr/>
          </p:nvSpPr>
          <p:spPr>
            <a:xfrm>
              <a:off x="4438350" y="1710075"/>
              <a:ext cx="33500" cy="10850"/>
            </a:xfrm>
            <a:custGeom>
              <a:avLst/>
              <a:gdLst/>
              <a:ahLst/>
              <a:cxnLst/>
              <a:rect l="l" t="t" r="r" b="b"/>
              <a:pathLst>
                <a:path w="1340" h="434" extrusionOk="0">
                  <a:moveTo>
                    <a:pt x="473" y="0"/>
                  </a:moveTo>
                  <a:lnTo>
                    <a:pt x="0" y="276"/>
                  </a:lnTo>
                  <a:lnTo>
                    <a:pt x="138" y="335"/>
                  </a:lnTo>
                  <a:lnTo>
                    <a:pt x="256" y="374"/>
                  </a:lnTo>
                  <a:lnTo>
                    <a:pt x="375" y="414"/>
                  </a:lnTo>
                  <a:lnTo>
                    <a:pt x="493" y="433"/>
                  </a:lnTo>
                  <a:lnTo>
                    <a:pt x="591" y="433"/>
                  </a:lnTo>
                  <a:lnTo>
                    <a:pt x="690" y="414"/>
                  </a:lnTo>
                  <a:lnTo>
                    <a:pt x="788" y="394"/>
                  </a:lnTo>
                  <a:lnTo>
                    <a:pt x="867" y="355"/>
                  </a:lnTo>
                  <a:lnTo>
                    <a:pt x="1340" y="79"/>
                  </a:lnTo>
                  <a:lnTo>
                    <a:pt x="1340" y="79"/>
                  </a:lnTo>
                  <a:lnTo>
                    <a:pt x="1261" y="118"/>
                  </a:lnTo>
                  <a:lnTo>
                    <a:pt x="1163" y="138"/>
                  </a:lnTo>
                  <a:lnTo>
                    <a:pt x="1064" y="158"/>
                  </a:lnTo>
                  <a:lnTo>
                    <a:pt x="966" y="158"/>
                  </a:lnTo>
                  <a:lnTo>
                    <a:pt x="847" y="138"/>
                  </a:lnTo>
                  <a:lnTo>
                    <a:pt x="729" y="99"/>
                  </a:lnTo>
                  <a:lnTo>
                    <a:pt x="611" y="5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7"/>
            <p:cNvSpPr/>
            <p:nvPr/>
          </p:nvSpPr>
          <p:spPr>
            <a:xfrm>
              <a:off x="4407825" y="1637175"/>
              <a:ext cx="42375" cy="79800"/>
            </a:xfrm>
            <a:custGeom>
              <a:avLst/>
              <a:gdLst/>
              <a:ahLst/>
              <a:cxnLst/>
              <a:rect l="l" t="t" r="r" b="b"/>
              <a:pathLst>
                <a:path w="1695" h="3192" extrusionOk="0">
                  <a:moveTo>
                    <a:pt x="847" y="1"/>
                  </a:moveTo>
                  <a:lnTo>
                    <a:pt x="374" y="277"/>
                  </a:lnTo>
                  <a:lnTo>
                    <a:pt x="296" y="336"/>
                  </a:lnTo>
                  <a:lnTo>
                    <a:pt x="217" y="395"/>
                  </a:lnTo>
                  <a:lnTo>
                    <a:pt x="158" y="493"/>
                  </a:lnTo>
                  <a:lnTo>
                    <a:pt x="99" y="572"/>
                  </a:lnTo>
                  <a:lnTo>
                    <a:pt x="59" y="690"/>
                  </a:lnTo>
                  <a:lnTo>
                    <a:pt x="40" y="808"/>
                  </a:lnTo>
                  <a:lnTo>
                    <a:pt x="20" y="927"/>
                  </a:lnTo>
                  <a:lnTo>
                    <a:pt x="0" y="1064"/>
                  </a:lnTo>
                  <a:lnTo>
                    <a:pt x="20" y="1222"/>
                  </a:lnTo>
                  <a:lnTo>
                    <a:pt x="40" y="1360"/>
                  </a:lnTo>
                  <a:lnTo>
                    <a:pt x="99" y="1675"/>
                  </a:lnTo>
                  <a:lnTo>
                    <a:pt x="217" y="1971"/>
                  </a:lnTo>
                  <a:lnTo>
                    <a:pt x="374" y="2266"/>
                  </a:lnTo>
                  <a:lnTo>
                    <a:pt x="552" y="2542"/>
                  </a:lnTo>
                  <a:lnTo>
                    <a:pt x="749" y="2798"/>
                  </a:lnTo>
                  <a:lnTo>
                    <a:pt x="985" y="3015"/>
                  </a:lnTo>
                  <a:lnTo>
                    <a:pt x="1103" y="3113"/>
                  </a:lnTo>
                  <a:lnTo>
                    <a:pt x="1221" y="3192"/>
                  </a:lnTo>
                  <a:lnTo>
                    <a:pt x="1694" y="2916"/>
                  </a:lnTo>
                  <a:lnTo>
                    <a:pt x="1576" y="2837"/>
                  </a:lnTo>
                  <a:lnTo>
                    <a:pt x="1458" y="2739"/>
                  </a:lnTo>
                  <a:lnTo>
                    <a:pt x="1221" y="2522"/>
                  </a:lnTo>
                  <a:lnTo>
                    <a:pt x="1024" y="2266"/>
                  </a:lnTo>
                  <a:lnTo>
                    <a:pt x="847" y="1990"/>
                  </a:lnTo>
                  <a:lnTo>
                    <a:pt x="690" y="1695"/>
                  </a:lnTo>
                  <a:lnTo>
                    <a:pt x="571" y="1399"/>
                  </a:lnTo>
                  <a:lnTo>
                    <a:pt x="512" y="1084"/>
                  </a:lnTo>
                  <a:lnTo>
                    <a:pt x="493" y="946"/>
                  </a:lnTo>
                  <a:lnTo>
                    <a:pt x="473" y="789"/>
                  </a:lnTo>
                  <a:lnTo>
                    <a:pt x="493" y="651"/>
                  </a:lnTo>
                  <a:lnTo>
                    <a:pt x="512" y="533"/>
                  </a:lnTo>
                  <a:lnTo>
                    <a:pt x="532" y="414"/>
                  </a:lnTo>
                  <a:lnTo>
                    <a:pt x="571" y="296"/>
                  </a:lnTo>
                  <a:lnTo>
                    <a:pt x="630" y="217"/>
                  </a:lnTo>
                  <a:lnTo>
                    <a:pt x="690" y="139"/>
                  </a:lnTo>
                  <a:lnTo>
                    <a:pt x="768" y="60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7"/>
            <p:cNvSpPr/>
            <p:nvPr/>
          </p:nvSpPr>
          <p:spPr>
            <a:xfrm>
              <a:off x="4411275" y="1624375"/>
              <a:ext cx="76825" cy="66025"/>
            </a:xfrm>
            <a:custGeom>
              <a:avLst/>
              <a:gdLst/>
              <a:ahLst/>
              <a:cxnLst/>
              <a:rect l="l" t="t" r="r" b="b"/>
              <a:pathLst>
                <a:path w="3073" h="2641" extrusionOk="0">
                  <a:moveTo>
                    <a:pt x="105" y="333"/>
                  </a:moveTo>
                  <a:lnTo>
                    <a:pt x="99" y="335"/>
                  </a:lnTo>
                  <a:lnTo>
                    <a:pt x="0" y="395"/>
                  </a:lnTo>
                  <a:lnTo>
                    <a:pt x="105" y="333"/>
                  </a:lnTo>
                  <a:close/>
                  <a:moveTo>
                    <a:pt x="827" y="1"/>
                  </a:moveTo>
                  <a:lnTo>
                    <a:pt x="689" y="20"/>
                  </a:lnTo>
                  <a:lnTo>
                    <a:pt x="571" y="60"/>
                  </a:lnTo>
                  <a:lnTo>
                    <a:pt x="473" y="119"/>
                  </a:lnTo>
                  <a:lnTo>
                    <a:pt x="105" y="333"/>
                  </a:lnTo>
                  <a:lnTo>
                    <a:pt x="217" y="296"/>
                  </a:lnTo>
                  <a:lnTo>
                    <a:pt x="355" y="276"/>
                  </a:lnTo>
                  <a:lnTo>
                    <a:pt x="492" y="276"/>
                  </a:lnTo>
                  <a:lnTo>
                    <a:pt x="630" y="316"/>
                  </a:lnTo>
                  <a:lnTo>
                    <a:pt x="788" y="355"/>
                  </a:lnTo>
                  <a:lnTo>
                    <a:pt x="946" y="414"/>
                  </a:lnTo>
                  <a:lnTo>
                    <a:pt x="1103" y="493"/>
                  </a:lnTo>
                  <a:lnTo>
                    <a:pt x="1359" y="670"/>
                  </a:lnTo>
                  <a:lnTo>
                    <a:pt x="1615" y="887"/>
                  </a:lnTo>
                  <a:lnTo>
                    <a:pt x="1832" y="1123"/>
                  </a:lnTo>
                  <a:lnTo>
                    <a:pt x="2049" y="1399"/>
                  </a:lnTo>
                  <a:lnTo>
                    <a:pt x="2226" y="1695"/>
                  </a:lnTo>
                  <a:lnTo>
                    <a:pt x="2384" y="2010"/>
                  </a:lnTo>
                  <a:lnTo>
                    <a:pt x="2502" y="2325"/>
                  </a:lnTo>
                  <a:lnTo>
                    <a:pt x="2600" y="2640"/>
                  </a:lnTo>
                  <a:lnTo>
                    <a:pt x="3073" y="2364"/>
                  </a:lnTo>
                  <a:lnTo>
                    <a:pt x="2974" y="2049"/>
                  </a:lnTo>
                  <a:lnTo>
                    <a:pt x="2856" y="1734"/>
                  </a:lnTo>
                  <a:lnTo>
                    <a:pt x="2699" y="1419"/>
                  </a:lnTo>
                  <a:lnTo>
                    <a:pt x="2521" y="1123"/>
                  </a:lnTo>
                  <a:lnTo>
                    <a:pt x="2305" y="848"/>
                  </a:lnTo>
                  <a:lnTo>
                    <a:pt x="2088" y="611"/>
                  </a:lnTo>
                  <a:lnTo>
                    <a:pt x="1832" y="395"/>
                  </a:lnTo>
                  <a:lnTo>
                    <a:pt x="1576" y="217"/>
                  </a:lnTo>
                  <a:lnTo>
                    <a:pt x="1418" y="138"/>
                  </a:lnTo>
                  <a:lnTo>
                    <a:pt x="1261" y="79"/>
                  </a:lnTo>
                  <a:lnTo>
                    <a:pt x="1103" y="40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7"/>
            <p:cNvSpPr/>
            <p:nvPr/>
          </p:nvSpPr>
          <p:spPr>
            <a:xfrm>
              <a:off x="4399450" y="1631275"/>
              <a:ext cx="76850" cy="100475"/>
            </a:xfrm>
            <a:custGeom>
              <a:avLst/>
              <a:gdLst/>
              <a:ahLst/>
              <a:cxnLst/>
              <a:rect l="l" t="t" r="r" b="b"/>
              <a:pathLst>
                <a:path w="3074" h="4019" extrusionOk="0">
                  <a:moveTo>
                    <a:pt x="828" y="0"/>
                  </a:moveTo>
                  <a:lnTo>
                    <a:pt x="709" y="20"/>
                  </a:lnTo>
                  <a:lnTo>
                    <a:pt x="572" y="59"/>
                  </a:lnTo>
                  <a:lnTo>
                    <a:pt x="473" y="99"/>
                  </a:lnTo>
                  <a:lnTo>
                    <a:pt x="375" y="178"/>
                  </a:lnTo>
                  <a:lnTo>
                    <a:pt x="276" y="256"/>
                  </a:lnTo>
                  <a:lnTo>
                    <a:pt x="197" y="355"/>
                  </a:lnTo>
                  <a:lnTo>
                    <a:pt x="138" y="493"/>
                  </a:lnTo>
                  <a:lnTo>
                    <a:pt x="79" y="611"/>
                  </a:lnTo>
                  <a:lnTo>
                    <a:pt x="40" y="769"/>
                  </a:lnTo>
                  <a:lnTo>
                    <a:pt x="20" y="926"/>
                  </a:lnTo>
                  <a:lnTo>
                    <a:pt x="0" y="1103"/>
                  </a:lnTo>
                  <a:lnTo>
                    <a:pt x="20" y="1300"/>
                  </a:lnTo>
                  <a:lnTo>
                    <a:pt x="40" y="1497"/>
                  </a:lnTo>
                  <a:lnTo>
                    <a:pt x="79" y="1694"/>
                  </a:lnTo>
                  <a:lnTo>
                    <a:pt x="138" y="1872"/>
                  </a:lnTo>
                  <a:lnTo>
                    <a:pt x="197" y="2069"/>
                  </a:lnTo>
                  <a:lnTo>
                    <a:pt x="276" y="2266"/>
                  </a:lnTo>
                  <a:lnTo>
                    <a:pt x="453" y="2640"/>
                  </a:lnTo>
                  <a:lnTo>
                    <a:pt x="690" y="2994"/>
                  </a:lnTo>
                  <a:lnTo>
                    <a:pt x="828" y="3152"/>
                  </a:lnTo>
                  <a:lnTo>
                    <a:pt x="965" y="3310"/>
                  </a:lnTo>
                  <a:lnTo>
                    <a:pt x="1103" y="3448"/>
                  </a:lnTo>
                  <a:lnTo>
                    <a:pt x="1241" y="3585"/>
                  </a:lnTo>
                  <a:lnTo>
                    <a:pt x="1399" y="3704"/>
                  </a:lnTo>
                  <a:lnTo>
                    <a:pt x="1556" y="3802"/>
                  </a:lnTo>
                  <a:lnTo>
                    <a:pt x="1793" y="3920"/>
                  </a:lnTo>
                  <a:lnTo>
                    <a:pt x="2029" y="3999"/>
                  </a:lnTo>
                  <a:lnTo>
                    <a:pt x="2226" y="4019"/>
                  </a:lnTo>
                  <a:lnTo>
                    <a:pt x="2423" y="3999"/>
                  </a:lnTo>
                  <a:lnTo>
                    <a:pt x="2600" y="3940"/>
                  </a:lnTo>
                  <a:lnTo>
                    <a:pt x="2758" y="3861"/>
                  </a:lnTo>
                  <a:lnTo>
                    <a:pt x="2896" y="3723"/>
                  </a:lnTo>
                  <a:lnTo>
                    <a:pt x="2994" y="3566"/>
                  </a:lnTo>
                  <a:lnTo>
                    <a:pt x="2620" y="3329"/>
                  </a:lnTo>
                  <a:lnTo>
                    <a:pt x="2522" y="3428"/>
                  </a:lnTo>
                  <a:lnTo>
                    <a:pt x="2423" y="3507"/>
                  </a:lnTo>
                  <a:lnTo>
                    <a:pt x="2305" y="3566"/>
                  </a:lnTo>
                  <a:lnTo>
                    <a:pt x="2187" y="3585"/>
                  </a:lnTo>
                  <a:lnTo>
                    <a:pt x="2049" y="3585"/>
                  </a:lnTo>
                  <a:lnTo>
                    <a:pt x="1891" y="3566"/>
                  </a:lnTo>
                  <a:lnTo>
                    <a:pt x="1734" y="3507"/>
                  </a:lnTo>
                  <a:lnTo>
                    <a:pt x="1556" y="3428"/>
                  </a:lnTo>
                  <a:lnTo>
                    <a:pt x="1438" y="3349"/>
                  </a:lnTo>
                  <a:lnTo>
                    <a:pt x="1320" y="3251"/>
                  </a:lnTo>
                  <a:lnTo>
                    <a:pt x="1084" y="3034"/>
                  </a:lnTo>
                  <a:lnTo>
                    <a:pt x="887" y="2778"/>
                  </a:lnTo>
                  <a:lnTo>
                    <a:pt x="709" y="2502"/>
                  </a:lnTo>
                  <a:lnTo>
                    <a:pt x="552" y="2207"/>
                  </a:lnTo>
                  <a:lnTo>
                    <a:pt x="434" y="1911"/>
                  </a:lnTo>
                  <a:lnTo>
                    <a:pt x="375" y="1596"/>
                  </a:lnTo>
                  <a:lnTo>
                    <a:pt x="355" y="1458"/>
                  </a:lnTo>
                  <a:lnTo>
                    <a:pt x="335" y="1300"/>
                  </a:lnTo>
                  <a:lnTo>
                    <a:pt x="355" y="1163"/>
                  </a:lnTo>
                  <a:lnTo>
                    <a:pt x="375" y="1044"/>
                  </a:lnTo>
                  <a:lnTo>
                    <a:pt x="394" y="926"/>
                  </a:lnTo>
                  <a:lnTo>
                    <a:pt x="434" y="808"/>
                  </a:lnTo>
                  <a:lnTo>
                    <a:pt x="493" y="709"/>
                  </a:lnTo>
                  <a:lnTo>
                    <a:pt x="552" y="631"/>
                  </a:lnTo>
                  <a:lnTo>
                    <a:pt x="631" y="572"/>
                  </a:lnTo>
                  <a:lnTo>
                    <a:pt x="709" y="513"/>
                  </a:lnTo>
                  <a:lnTo>
                    <a:pt x="788" y="473"/>
                  </a:lnTo>
                  <a:lnTo>
                    <a:pt x="887" y="453"/>
                  </a:lnTo>
                  <a:lnTo>
                    <a:pt x="985" y="434"/>
                  </a:lnTo>
                  <a:lnTo>
                    <a:pt x="1103" y="434"/>
                  </a:lnTo>
                  <a:lnTo>
                    <a:pt x="1202" y="453"/>
                  </a:lnTo>
                  <a:lnTo>
                    <a:pt x="1320" y="493"/>
                  </a:lnTo>
                  <a:lnTo>
                    <a:pt x="1438" y="532"/>
                  </a:lnTo>
                  <a:lnTo>
                    <a:pt x="1576" y="611"/>
                  </a:lnTo>
                  <a:lnTo>
                    <a:pt x="1773" y="729"/>
                  </a:lnTo>
                  <a:lnTo>
                    <a:pt x="1950" y="887"/>
                  </a:lnTo>
                  <a:lnTo>
                    <a:pt x="2108" y="1064"/>
                  </a:lnTo>
                  <a:lnTo>
                    <a:pt x="2266" y="1261"/>
                  </a:lnTo>
                  <a:lnTo>
                    <a:pt x="2403" y="1478"/>
                  </a:lnTo>
                  <a:lnTo>
                    <a:pt x="2541" y="1694"/>
                  </a:lnTo>
                  <a:lnTo>
                    <a:pt x="2640" y="1931"/>
                  </a:lnTo>
                  <a:lnTo>
                    <a:pt x="2719" y="2167"/>
                  </a:lnTo>
                  <a:lnTo>
                    <a:pt x="3073" y="2364"/>
                  </a:lnTo>
                  <a:lnTo>
                    <a:pt x="2975" y="2049"/>
                  </a:lnTo>
                  <a:lnTo>
                    <a:pt x="2857" y="1734"/>
                  </a:lnTo>
                  <a:lnTo>
                    <a:pt x="2699" y="1419"/>
                  </a:lnTo>
                  <a:lnTo>
                    <a:pt x="2522" y="1123"/>
                  </a:lnTo>
                  <a:lnTo>
                    <a:pt x="2305" y="847"/>
                  </a:lnTo>
                  <a:lnTo>
                    <a:pt x="2088" y="611"/>
                  </a:lnTo>
                  <a:lnTo>
                    <a:pt x="1832" y="394"/>
                  </a:lnTo>
                  <a:lnTo>
                    <a:pt x="1576" y="217"/>
                  </a:lnTo>
                  <a:lnTo>
                    <a:pt x="1419" y="138"/>
                  </a:lnTo>
                  <a:lnTo>
                    <a:pt x="1261" y="79"/>
                  </a:lnTo>
                  <a:lnTo>
                    <a:pt x="1103" y="40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7"/>
            <p:cNvSpPr/>
            <p:nvPr/>
          </p:nvSpPr>
          <p:spPr>
            <a:xfrm>
              <a:off x="4515175" y="1662300"/>
              <a:ext cx="33500" cy="11350"/>
            </a:xfrm>
            <a:custGeom>
              <a:avLst/>
              <a:gdLst/>
              <a:ahLst/>
              <a:cxnLst/>
              <a:rect l="l" t="t" r="r" b="b"/>
              <a:pathLst>
                <a:path w="1340" h="454" extrusionOk="0">
                  <a:moveTo>
                    <a:pt x="473" y="0"/>
                  </a:moveTo>
                  <a:lnTo>
                    <a:pt x="0" y="276"/>
                  </a:lnTo>
                  <a:lnTo>
                    <a:pt x="119" y="355"/>
                  </a:lnTo>
                  <a:lnTo>
                    <a:pt x="256" y="394"/>
                  </a:lnTo>
                  <a:lnTo>
                    <a:pt x="375" y="434"/>
                  </a:lnTo>
                  <a:lnTo>
                    <a:pt x="473" y="453"/>
                  </a:lnTo>
                  <a:lnTo>
                    <a:pt x="591" y="453"/>
                  </a:lnTo>
                  <a:lnTo>
                    <a:pt x="690" y="434"/>
                  </a:lnTo>
                  <a:lnTo>
                    <a:pt x="788" y="414"/>
                  </a:lnTo>
                  <a:lnTo>
                    <a:pt x="867" y="355"/>
                  </a:lnTo>
                  <a:lnTo>
                    <a:pt x="1340" y="99"/>
                  </a:lnTo>
                  <a:lnTo>
                    <a:pt x="1340" y="99"/>
                  </a:lnTo>
                  <a:lnTo>
                    <a:pt x="1261" y="138"/>
                  </a:lnTo>
                  <a:lnTo>
                    <a:pt x="1163" y="158"/>
                  </a:lnTo>
                  <a:lnTo>
                    <a:pt x="1064" y="178"/>
                  </a:lnTo>
                  <a:lnTo>
                    <a:pt x="946" y="178"/>
                  </a:lnTo>
                  <a:lnTo>
                    <a:pt x="847" y="158"/>
                  </a:lnTo>
                  <a:lnTo>
                    <a:pt x="729" y="119"/>
                  </a:lnTo>
                  <a:lnTo>
                    <a:pt x="591" y="7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7"/>
            <p:cNvSpPr/>
            <p:nvPr/>
          </p:nvSpPr>
          <p:spPr>
            <a:xfrm>
              <a:off x="4484650" y="1589900"/>
              <a:ext cx="42375" cy="79325"/>
            </a:xfrm>
            <a:custGeom>
              <a:avLst/>
              <a:gdLst/>
              <a:ahLst/>
              <a:cxnLst/>
              <a:rect l="l" t="t" r="r" b="b"/>
              <a:pathLst>
                <a:path w="1695" h="3173" extrusionOk="0">
                  <a:moveTo>
                    <a:pt x="827" y="1"/>
                  </a:moveTo>
                  <a:lnTo>
                    <a:pt x="355" y="276"/>
                  </a:lnTo>
                  <a:lnTo>
                    <a:pt x="276" y="336"/>
                  </a:lnTo>
                  <a:lnTo>
                    <a:pt x="217" y="395"/>
                  </a:lnTo>
                  <a:lnTo>
                    <a:pt x="158" y="473"/>
                  </a:lnTo>
                  <a:lnTo>
                    <a:pt x="99" y="572"/>
                  </a:lnTo>
                  <a:lnTo>
                    <a:pt x="59" y="670"/>
                  </a:lnTo>
                  <a:lnTo>
                    <a:pt x="20" y="789"/>
                  </a:lnTo>
                  <a:lnTo>
                    <a:pt x="0" y="927"/>
                  </a:lnTo>
                  <a:lnTo>
                    <a:pt x="0" y="1064"/>
                  </a:lnTo>
                  <a:lnTo>
                    <a:pt x="0" y="1202"/>
                  </a:lnTo>
                  <a:lnTo>
                    <a:pt x="20" y="1360"/>
                  </a:lnTo>
                  <a:lnTo>
                    <a:pt x="99" y="1655"/>
                  </a:lnTo>
                  <a:lnTo>
                    <a:pt x="217" y="1971"/>
                  </a:lnTo>
                  <a:lnTo>
                    <a:pt x="355" y="2266"/>
                  </a:lnTo>
                  <a:lnTo>
                    <a:pt x="532" y="2542"/>
                  </a:lnTo>
                  <a:lnTo>
                    <a:pt x="749" y="2798"/>
                  </a:lnTo>
                  <a:lnTo>
                    <a:pt x="985" y="3015"/>
                  </a:lnTo>
                  <a:lnTo>
                    <a:pt x="1103" y="3093"/>
                  </a:lnTo>
                  <a:lnTo>
                    <a:pt x="1221" y="3172"/>
                  </a:lnTo>
                  <a:lnTo>
                    <a:pt x="1694" y="2896"/>
                  </a:lnTo>
                  <a:lnTo>
                    <a:pt x="1576" y="2818"/>
                  </a:lnTo>
                  <a:lnTo>
                    <a:pt x="1458" y="2739"/>
                  </a:lnTo>
                  <a:lnTo>
                    <a:pt x="1221" y="2522"/>
                  </a:lnTo>
                  <a:lnTo>
                    <a:pt x="1005" y="2266"/>
                  </a:lnTo>
                  <a:lnTo>
                    <a:pt x="827" y="1990"/>
                  </a:lnTo>
                  <a:lnTo>
                    <a:pt x="689" y="1695"/>
                  </a:lnTo>
                  <a:lnTo>
                    <a:pt x="571" y="1399"/>
                  </a:lnTo>
                  <a:lnTo>
                    <a:pt x="493" y="1084"/>
                  </a:lnTo>
                  <a:lnTo>
                    <a:pt x="473" y="927"/>
                  </a:lnTo>
                  <a:lnTo>
                    <a:pt x="473" y="789"/>
                  </a:lnTo>
                  <a:lnTo>
                    <a:pt x="473" y="651"/>
                  </a:lnTo>
                  <a:lnTo>
                    <a:pt x="493" y="513"/>
                  </a:lnTo>
                  <a:lnTo>
                    <a:pt x="532" y="395"/>
                  </a:lnTo>
                  <a:lnTo>
                    <a:pt x="571" y="296"/>
                  </a:lnTo>
                  <a:lnTo>
                    <a:pt x="630" y="198"/>
                  </a:lnTo>
                  <a:lnTo>
                    <a:pt x="689" y="119"/>
                  </a:lnTo>
                  <a:lnTo>
                    <a:pt x="749" y="60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7"/>
            <p:cNvSpPr/>
            <p:nvPr/>
          </p:nvSpPr>
          <p:spPr>
            <a:xfrm>
              <a:off x="4487600" y="1577100"/>
              <a:ext cx="76850" cy="66025"/>
            </a:xfrm>
            <a:custGeom>
              <a:avLst/>
              <a:gdLst/>
              <a:ahLst/>
              <a:cxnLst/>
              <a:rect l="l" t="t" r="r" b="b"/>
              <a:pathLst>
                <a:path w="3074" h="2641" extrusionOk="0">
                  <a:moveTo>
                    <a:pt x="847" y="1"/>
                  </a:moveTo>
                  <a:lnTo>
                    <a:pt x="709" y="20"/>
                  </a:lnTo>
                  <a:lnTo>
                    <a:pt x="591" y="60"/>
                  </a:lnTo>
                  <a:lnTo>
                    <a:pt x="473" y="99"/>
                  </a:lnTo>
                  <a:lnTo>
                    <a:pt x="0" y="375"/>
                  </a:lnTo>
                  <a:lnTo>
                    <a:pt x="118" y="335"/>
                  </a:lnTo>
                  <a:lnTo>
                    <a:pt x="237" y="296"/>
                  </a:lnTo>
                  <a:lnTo>
                    <a:pt x="375" y="276"/>
                  </a:lnTo>
                  <a:lnTo>
                    <a:pt x="493" y="276"/>
                  </a:lnTo>
                  <a:lnTo>
                    <a:pt x="650" y="296"/>
                  </a:lnTo>
                  <a:lnTo>
                    <a:pt x="788" y="335"/>
                  </a:lnTo>
                  <a:lnTo>
                    <a:pt x="946" y="395"/>
                  </a:lnTo>
                  <a:lnTo>
                    <a:pt x="1123" y="493"/>
                  </a:lnTo>
                  <a:lnTo>
                    <a:pt x="1379" y="670"/>
                  </a:lnTo>
                  <a:lnTo>
                    <a:pt x="1615" y="867"/>
                  </a:lnTo>
                  <a:lnTo>
                    <a:pt x="1852" y="1123"/>
                  </a:lnTo>
                  <a:lnTo>
                    <a:pt x="2049" y="1399"/>
                  </a:lnTo>
                  <a:lnTo>
                    <a:pt x="2246" y="1695"/>
                  </a:lnTo>
                  <a:lnTo>
                    <a:pt x="2384" y="1990"/>
                  </a:lnTo>
                  <a:lnTo>
                    <a:pt x="2522" y="2305"/>
                  </a:lnTo>
                  <a:lnTo>
                    <a:pt x="2600" y="2640"/>
                  </a:lnTo>
                  <a:lnTo>
                    <a:pt x="3073" y="2364"/>
                  </a:lnTo>
                  <a:lnTo>
                    <a:pt x="2994" y="2029"/>
                  </a:lnTo>
                  <a:lnTo>
                    <a:pt x="2856" y="1714"/>
                  </a:lnTo>
                  <a:lnTo>
                    <a:pt x="2719" y="1419"/>
                  </a:lnTo>
                  <a:lnTo>
                    <a:pt x="2522" y="1123"/>
                  </a:lnTo>
                  <a:lnTo>
                    <a:pt x="2325" y="848"/>
                  </a:lnTo>
                  <a:lnTo>
                    <a:pt x="2088" y="591"/>
                  </a:lnTo>
                  <a:lnTo>
                    <a:pt x="1852" y="395"/>
                  </a:lnTo>
                  <a:lnTo>
                    <a:pt x="1576" y="217"/>
                  </a:lnTo>
                  <a:lnTo>
                    <a:pt x="1419" y="138"/>
                  </a:lnTo>
                  <a:lnTo>
                    <a:pt x="1261" y="60"/>
                  </a:lnTo>
                  <a:lnTo>
                    <a:pt x="1123" y="20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7"/>
            <p:cNvSpPr/>
            <p:nvPr/>
          </p:nvSpPr>
          <p:spPr>
            <a:xfrm>
              <a:off x="4476275" y="1584000"/>
              <a:ext cx="76350" cy="100475"/>
            </a:xfrm>
            <a:custGeom>
              <a:avLst/>
              <a:gdLst/>
              <a:ahLst/>
              <a:cxnLst/>
              <a:rect l="l" t="t" r="r" b="b"/>
              <a:pathLst>
                <a:path w="3054" h="4019" extrusionOk="0">
                  <a:moveTo>
                    <a:pt x="828" y="0"/>
                  </a:moveTo>
                  <a:lnTo>
                    <a:pt x="690" y="20"/>
                  </a:lnTo>
                  <a:lnTo>
                    <a:pt x="571" y="40"/>
                  </a:lnTo>
                  <a:lnTo>
                    <a:pt x="453" y="99"/>
                  </a:lnTo>
                  <a:lnTo>
                    <a:pt x="355" y="178"/>
                  </a:lnTo>
                  <a:lnTo>
                    <a:pt x="276" y="256"/>
                  </a:lnTo>
                  <a:lnTo>
                    <a:pt x="197" y="355"/>
                  </a:lnTo>
                  <a:lnTo>
                    <a:pt x="118" y="473"/>
                  </a:lnTo>
                  <a:lnTo>
                    <a:pt x="79" y="611"/>
                  </a:lnTo>
                  <a:lnTo>
                    <a:pt x="40" y="769"/>
                  </a:lnTo>
                  <a:lnTo>
                    <a:pt x="0" y="926"/>
                  </a:lnTo>
                  <a:lnTo>
                    <a:pt x="0" y="1103"/>
                  </a:lnTo>
                  <a:lnTo>
                    <a:pt x="0" y="1300"/>
                  </a:lnTo>
                  <a:lnTo>
                    <a:pt x="40" y="1478"/>
                  </a:lnTo>
                  <a:lnTo>
                    <a:pt x="79" y="1675"/>
                  </a:lnTo>
                  <a:lnTo>
                    <a:pt x="118" y="1872"/>
                  </a:lnTo>
                  <a:lnTo>
                    <a:pt x="177" y="2069"/>
                  </a:lnTo>
                  <a:lnTo>
                    <a:pt x="256" y="2266"/>
                  </a:lnTo>
                  <a:lnTo>
                    <a:pt x="453" y="2640"/>
                  </a:lnTo>
                  <a:lnTo>
                    <a:pt x="690" y="2994"/>
                  </a:lnTo>
                  <a:lnTo>
                    <a:pt x="808" y="3152"/>
                  </a:lnTo>
                  <a:lnTo>
                    <a:pt x="946" y="3310"/>
                  </a:lnTo>
                  <a:lnTo>
                    <a:pt x="1084" y="3448"/>
                  </a:lnTo>
                  <a:lnTo>
                    <a:pt x="1241" y="3585"/>
                  </a:lnTo>
                  <a:lnTo>
                    <a:pt x="1399" y="3704"/>
                  </a:lnTo>
                  <a:lnTo>
                    <a:pt x="1556" y="3802"/>
                  </a:lnTo>
                  <a:lnTo>
                    <a:pt x="1793" y="3920"/>
                  </a:lnTo>
                  <a:lnTo>
                    <a:pt x="2009" y="3979"/>
                  </a:lnTo>
                  <a:lnTo>
                    <a:pt x="2226" y="4019"/>
                  </a:lnTo>
                  <a:lnTo>
                    <a:pt x="2423" y="3999"/>
                  </a:lnTo>
                  <a:lnTo>
                    <a:pt x="2600" y="3940"/>
                  </a:lnTo>
                  <a:lnTo>
                    <a:pt x="2758" y="3841"/>
                  </a:lnTo>
                  <a:lnTo>
                    <a:pt x="2876" y="3723"/>
                  </a:lnTo>
                  <a:lnTo>
                    <a:pt x="2994" y="3546"/>
                  </a:lnTo>
                  <a:lnTo>
                    <a:pt x="2600" y="3329"/>
                  </a:lnTo>
                  <a:lnTo>
                    <a:pt x="2522" y="3428"/>
                  </a:lnTo>
                  <a:lnTo>
                    <a:pt x="2423" y="3507"/>
                  </a:lnTo>
                  <a:lnTo>
                    <a:pt x="2305" y="3546"/>
                  </a:lnTo>
                  <a:lnTo>
                    <a:pt x="2167" y="3585"/>
                  </a:lnTo>
                  <a:lnTo>
                    <a:pt x="2029" y="3585"/>
                  </a:lnTo>
                  <a:lnTo>
                    <a:pt x="1872" y="3546"/>
                  </a:lnTo>
                  <a:lnTo>
                    <a:pt x="1714" y="3487"/>
                  </a:lnTo>
                  <a:lnTo>
                    <a:pt x="1556" y="3408"/>
                  </a:lnTo>
                  <a:lnTo>
                    <a:pt x="1438" y="3329"/>
                  </a:lnTo>
                  <a:lnTo>
                    <a:pt x="1320" y="3251"/>
                  </a:lnTo>
                  <a:lnTo>
                    <a:pt x="1084" y="303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52" y="2207"/>
                  </a:lnTo>
                  <a:lnTo>
                    <a:pt x="434" y="1891"/>
                  </a:lnTo>
                  <a:lnTo>
                    <a:pt x="355" y="1596"/>
                  </a:lnTo>
                  <a:lnTo>
                    <a:pt x="335" y="1438"/>
                  </a:lnTo>
                  <a:lnTo>
                    <a:pt x="335" y="1300"/>
                  </a:lnTo>
                  <a:lnTo>
                    <a:pt x="335" y="1163"/>
                  </a:lnTo>
                  <a:lnTo>
                    <a:pt x="355" y="1025"/>
                  </a:lnTo>
                  <a:lnTo>
                    <a:pt x="394" y="906"/>
                  </a:lnTo>
                  <a:lnTo>
                    <a:pt x="434" y="808"/>
                  </a:lnTo>
                  <a:lnTo>
                    <a:pt x="493" y="709"/>
                  </a:lnTo>
                  <a:lnTo>
                    <a:pt x="552" y="631"/>
                  </a:lnTo>
                  <a:lnTo>
                    <a:pt x="611" y="572"/>
                  </a:lnTo>
                  <a:lnTo>
                    <a:pt x="690" y="512"/>
                  </a:lnTo>
                  <a:lnTo>
                    <a:pt x="788" y="473"/>
                  </a:lnTo>
                  <a:lnTo>
                    <a:pt x="887" y="434"/>
                  </a:lnTo>
                  <a:lnTo>
                    <a:pt x="1084" y="434"/>
                  </a:lnTo>
                  <a:lnTo>
                    <a:pt x="1202" y="453"/>
                  </a:lnTo>
                  <a:lnTo>
                    <a:pt x="1320" y="473"/>
                  </a:lnTo>
                  <a:lnTo>
                    <a:pt x="1438" y="532"/>
                  </a:lnTo>
                  <a:lnTo>
                    <a:pt x="1556" y="591"/>
                  </a:lnTo>
                  <a:lnTo>
                    <a:pt x="1753" y="729"/>
                  </a:lnTo>
                  <a:lnTo>
                    <a:pt x="1931" y="867"/>
                  </a:lnTo>
                  <a:lnTo>
                    <a:pt x="2108" y="1044"/>
                  </a:lnTo>
                  <a:lnTo>
                    <a:pt x="2265" y="1241"/>
                  </a:lnTo>
                  <a:lnTo>
                    <a:pt x="2403" y="1458"/>
                  </a:lnTo>
                  <a:lnTo>
                    <a:pt x="2522" y="1694"/>
                  </a:lnTo>
                  <a:lnTo>
                    <a:pt x="2620" y="1911"/>
                  </a:lnTo>
                  <a:lnTo>
                    <a:pt x="2699" y="2147"/>
                  </a:lnTo>
                  <a:lnTo>
                    <a:pt x="3053" y="2364"/>
                  </a:lnTo>
                  <a:lnTo>
                    <a:pt x="2975" y="2029"/>
                  </a:lnTo>
                  <a:lnTo>
                    <a:pt x="2837" y="1714"/>
                  </a:lnTo>
                  <a:lnTo>
                    <a:pt x="2699" y="1419"/>
                  </a:lnTo>
                  <a:lnTo>
                    <a:pt x="2502" y="1123"/>
                  </a:lnTo>
                  <a:lnTo>
                    <a:pt x="2305" y="847"/>
                  </a:lnTo>
                  <a:lnTo>
                    <a:pt x="2068" y="591"/>
                  </a:lnTo>
                  <a:lnTo>
                    <a:pt x="1832" y="394"/>
                  </a:lnTo>
                  <a:lnTo>
                    <a:pt x="1576" y="217"/>
                  </a:lnTo>
                  <a:lnTo>
                    <a:pt x="1399" y="138"/>
                  </a:lnTo>
                  <a:lnTo>
                    <a:pt x="1261" y="59"/>
                  </a:lnTo>
                  <a:lnTo>
                    <a:pt x="1103" y="20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7"/>
            <p:cNvSpPr/>
            <p:nvPr/>
          </p:nvSpPr>
          <p:spPr>
            <a:xfrm>
              <a:off x="4592000" y="1615025"/>
              <a:ext cx="33500" cy="10850"/>
            </a:xfrm>
            <a:custGeom>
              <a:avLst/>
              <a:gdLst/>
              <a:ahLst/>
              <a:cxnLst/>
              <a:rect l="l" t="t" r="r" b="b"/>
              <a:pathLst>
                <a:path w="1340" h="434" extrusionOk="0">
                  <a:moveTo>
                    <a:pt x="473" y="0"/>
                  </a:moveTo>
                  <a:lnTo>
                    <a:pt x="0" y="276"/>
                  </a:lnTo>
                  <a:lnTo>
                    <a:pt x="118" y="335"/>
                  </a:lnTo>
                  <a:lnTo>
                    <a:pt x="237" y="394"/>
                  </a:lnTo>
                  <a:lnTo>
                    <a:pt x="355" y="414"/>
                  </a:lnTo>
                  <a:lnTo>
                    <a:pt x="473" y="434"/>
                  </a:lnTo>
                  <a:lnTo>
                    <a:pt x="670" y="434"/>
                  </a:lnTo>
                  <a:lnTo>
                    <a:pt x="768" y="394"/>
                  </a:lnTo>
                  <a:lnTo>
                    <a:pt x="867" y="355"/>
                  </a:lnTo>
                  <a:lnTo>
                    <a:pt x="1340" y="79"/>
                  </a:lnTo>
                  <a:lnTo>
                    <a:pt x="1241" y="119"/>
                  </a:lnTo>
                  <a:lnTo>
                    <a:pt x="1143" y="158"/>
                  </a:lnTo>
                  <a:lnTo>
                    <a:pt x="946" y="158"/>
                  </a:lnTo>
                  <a:lnTo>
                    <a:pt x="828" y="138"/>
                  </a:lnTo>
                  <a:lnTo>
                    <a:pt x="709" y="119"/>
                  </a:lnTo>
                  <a:lnTo>
                    <a:pt x="591" y="5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7"/>
            <p:cNvSpPr/>
            <p:nvPr/>
          </p:nvSpPr>
          <p:spPr>
            <a:xfrm>
              <a:off x="4561450" y="1542625"/>
              <a:ext cx="42400" cy="79325"/>
            </a:xfrm>
            <a:custGeom>
              <a:avLst/>
              <a:gdLst/>
              <a:ahLst/>
              <a:cxnLst/>
              <a:rect l="l" t="t" r="r" b="b"/>
              <a:pathLst>
                <a:path w="1696" h="3173" extrusionOk="0">
                  <a:moveTo>
                    <a:pt x="828" y="1"/>
                  </a:moveTo>
                  <a:lnTo>
                    <a:pt x="750" y="40"/>
                  </a:lnTo>
                  <a:lnTo>
                    <a:pt x="742" y="47"/>
                  </a:lnTo>
                  <a:lnTo>
                    <a:pt x="828" y="1"/>
                  </a:lnTo>
                  <a:close/>
                  <a:moveTo>
                    <a:pt x="742" y="47"/>
                  </a:moveTo>
                  <a:lnTo>
                    <a:pt x="356" y="257"/>
                  </a:lnTo>
                  <a:lnTo>
                    <a:pt x="277" y="316"/>
                  </a:lnTo>
                  <a:lnTo>
                    <a:pt x="198" y="395"/>
                  </a:lnTo>
                  <a:lnTo>
                    <a:pt x="139" y="473"/>
                  </a:lnTo>
                  <a:lnTo>
                    <a:pt x="99" y="572"/>
                  </a:lnTo>
                  <a:lnTo>
                    <a:pt x="60" y="670"/>
                  </a:lnTo>
                  <a:lnTo>
                    <a:pt x="21" y="789"/>
                  </a:lnTo>
                  <a:lnTo>
                    <a:pt x="1" y="907"/>
                  </a:lnTo>
                  <a:lnTo>
                    <a:pt x="1" y="1045"/>
                  </a:lnTo>
                  <a:lnTo>
                    <a:pt x="1" y="1202"/>
                  </a:lnTo>
                  <a:lnTo>
                    <a:pt x="21" y="1360"/>
                  </a:lnTo>
                  <a:lnTo>
                    <a:pt x="99" y="1655"/>
                  </a:lnTo>
                  <a:lnTo>
                    <a:pt x="198" y="1970"/>
                  </a:lnTo>
                  <a:lnTo>
                    <a:pt x="356" y="2266"/>
                  </a:lnTo>
                  <a:lnTo>
                    <a:pt x="533" y="2542"/>
                  </a:lnTo>
                  <a:lnTo>
                    <a:pt x="730" y="2778"/>
                  </a:lnTo>
                  <a:lnTo>
                    <a:pt x="966" y="2995"/>
                  </a:lnTo>
                  <a:lnTo>
                    <a:pt x="1084" y="3093"/>
                  </a:lnTo>
                  <a:lnTo>
                    <a:pt x="1222" y="3172"/>
                  </a:lnTo>
                  <a:lnTo>
                    <a:pt x="1695" y="2896"/>
                  </a:lnTo>
                  <a:lnTo>
                    <a:pt x="1557" y="2818"/>
                  </a:lnTo>
                  <a:lnTo>
                    <a:pt x="1439" y="2719"/>
                  </a:lnTo>
                  <a:lnTo>
                    <a:pt x="1203" y="2502"/>
                  </a:lnTo>
                  <a:lnTo>
                    <a:pt x="1006" y="2266"/>
                  </a:lnTo>
                  <a:lnTo>
                    <a:pt x="828" y="1990"/>
                  </a:lnTo>
                  <a:lnTo>
                    <a:pt x="671" y="1695"/>
                  </a:lnTo>
                  <a:lnTo>
                    <a:pt x="553" y="1380"/>
                  </a:lnTo>
                  <a:lnTo>
                    <a:pt x="493" y="1084"/>
                  </a:lnTo>
                  <a:lnTo>
                    <a:pt x="474" y="926"/>
                  </a:lnTo>
                  <a:lnTo>
                    <a:pt x="474" y="789"/>
                  </a:lnTo>
                  <a:lnTo>
                    <a:pt x="474" y="631"/>
                  </a:lnTo>
                  <a:lnTo>
                    <a:pt x="493" y="513"/>
                  </a:lnTo>
                  <a:lnTo>
                    <a:pt x="533" y="395"/>
                  </a:lnTo>
                  <a:lnTo>
                    <a:pt x="572" y="296"/>
                  </a:lnTo>
                  <a:lnTo>
                    <a:pt x="612" y="198"/>
                  </a:lnTo>
                  <a:lnTo>
                    <a:pt x="671" y="119"/>
                  </a:lnTo>
                  <a:lnTo>
                    <a:pt x="742" y="47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7"/>
            <p:cNvSpPr/>
            <p:nvPr/>
          </p:nvSpPr>
          <p:spPr>
            <a:xfrm>
              <a:off x="4564425" y="1529825"/>
              <a:ext cx="76850" cy="65525"/>
            </a:xfrm>
            <a:custGeom>
              <a:avLst/>
              <a:gdLst/>
              <a:ahLst/>
              <a:cxnLst/>
              <a:rect l="l" t="t" r="r" b="b"/>
              <a:pathLst>
                <a:path w="3074" h="2621" extrusionOk="0">
                  <a:moveTo>
                    <a:pt x="104" y="314"/>
                  </a:moveTo>
                  <a:lnTo>
                    <a:pt x="99" y="316"/>
                  </a:lnTo>
                  <a:lnTo>
                    <a:pt x="0" y="375"/>
                  </a:lnTo>
                  <a:lnTo>
                    <a:pt x="104" y="314"/>
                  </a:lnTo>
                  <a:close/>
                  <a:moveTo>
                    <a:pt x="709" y="1"/>
                  </a:moveTo>
                  <a:lnTo>
                    <a:pt x="571" y="40"/>
                  </a:lnTo>
                  <a:lnTo>
                    <a:pt x="473" y="99"/>
                  </a:lnTo>
                  <a:lnTo>
                    <a:pt x="104" y="314"/>
                  </a:lnTo>
                  <a:lnTo>
                    <a:pt x="104" y="314"/>
                  </a:lnTo>
                  <a:lnTo>
                    <a:pt x="237" y="276"/>
                  </a:lnTo>
                  <a:lnTo>
                    <a:pt x="493" y="276"/>
                  </a:lnTo>
                  <a:lnTo>
                    <a:pt x="631" y="296"/>
                  </a:lnTo>
                  <a:lnTo>
                    <a:pt x="788" y="335"/>
                  </a:lnTo>
                  <a:lnTo>
                    <a:pt x="946" y="394"/>
                  </a:lnTo>
                  <a:lnTo>
                    <a:pt x="1103" y="473"/>
                  </a:lnTo>
                  <a:lnTo>
                    <a:pt x="1359" y="651"/>
                  </a:lnTo>
                  <a:lnTo>
                    <a:pt x="1615" y="867"/>
                  </a:lnTo>
                  <a:lnTo>
                    <a:pt x="1832" y="1104"/>
                  </a:lnTo>
                  <a:lnTo>
                    <a:pt x="2049" y="1379"/>
                  </a:lnTo>
                  <a:lnTo>
                    <a:pt x="2226" y="1675"/>
                  </a:lnTo>
                  <a:lnTo>
                    <a:pt x="2384" y="1990"/>
                  </a:lnTo>
                  <a:lnTo>
                    <a:pt x="2502" y="2305"/>
                  </a:lnTo>
                  <a:lnTo>
                    <a:pt x="2600" y="2620"/>
                  </a:lnTo>
                  <a:lnTo>
                    <a:pt x="3073" y="2345"/>
                  </a:lnTo>
                  <a:lnTo>
                    <a:pt x="2975" y="2029"/>
                  </a:lnTo>
                  <a:lnTo>
                    <a:pt x="2856" y="1714"/>
                  </a:lnTo>
                  <a:lnTo>
                    <a:pt x="2699" y="1399"/>
                  </a:lnTo>
                  <a:lnTo>
                    <a:pt x="2522" y="1104"/>
                  </a:lnTo>
                  <a:lnTo>
                    <a:pt x="2305" y="848"/>
                  </a:lnTo>
                  <a:lnTo>
                    <a:pt x="2088" y="591"/>
                  </a:lnTo>
                  <a:lnTo>
                    <a:pt x="1832" y="375"/>
                  </a:lnTo>
                  <a:lnTo>
                    <a:pt x="1576" y="197"/>
                  </a:lnTo>
                  <a:lnTo>
                    <a:pt x="1418" y="119"/>
                  </a:lnTo>
                  <a:lnTo>
                    <a:pt x="1261" y="60"/>
                  </a:lnTo>
                  <a:lnTo>
                    <a:pt x="1103" y="20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7"/>
            <p:cNvSpPr/>
            <p:nvPr/>
          </p:nvSpPr>
          <p:spPr>
            <a:xfrm>
              <a:off x="4553100" y="1536725"/>
              <a:ext cx="76350" cy="100000"/>
            </a:xfrm>
            <a:custGeom>
              <a:avLst/>
              <a:gdLst/>
              <a:ahLst/>
              <a:cxnLst/>
              <a:rect l="l" t="t" r="r" b="b"/>
              <a:pathLst>
                <a:path w="3054" h="4000" extrusionOk="0">
                  <a:moveTo>
                    <a:pt x="690" y="0"/>
                  </a:moveTo>
                  <a:lnTo>
                    <a:pt x="571" y="40"/>
                  </a:lnTo>
                  <a:lnTo>
                    <a:pt x="453" y="99"/>
                  </a:lnTo>
                  <a:lnTo>
                    <a:pt x="355" y="158"/>
                  </a:lnTo>
                  <a:lnTo>
                    <a:pt x="256" y="256"/>
                  </a:lnTo>
                  <a:lnTo>
                    <a:pt x="177" y="355"/>
                  </a:lnTo>
                  <a:lnTo>
                    <a:pt x="118" y="473"/>
                  </a:lnTo>
                  <a:lnTo>
                    <a:pt x="59" y="611"/>
                  </a:lnTo>
                  <a:lnTo>
                    <a:pt x="20" y="749"/>
                  </a:lnTo>
                  <a:lnTo>
                    <a:pt x="0" y="926"/>
                  </a:lnTo>
                  <a:lnTo>
                    <a:pt x="0" y="1103"/>
                  </a:lnTo>
                  <a:lnTo>
                    <a:pt x="0" y="1281"/>
                  </a:lnTo>
                  <a:lnTo>
                    <a:pt x="20" y="1478"/>
                  </a:lnTo>
                  <a:lnTo>
                    <a:pt x="59" y="1675"/>
                  </a:lnTo>
                  <a:lnTo>
                    <a:pt x="118" y="1872"/>
                  </a:lnTo>
                  <a:lnTo>
                    <a:pt x="177" y="2069"/>
                  </a:lnTo>
                  <a:lnTo>
                    <a:pt x="256" y="2246"/>
                  </a:lnTo>
                  <a:lnTo>
                    <a:pt x="453" y="2620"/>
                  </a:lnTo>
                  <a:lnTo>
                    <a:pt x="670" y="2975"/>
                  </a:lnTo>
                  <a:lnTo>
                    <a:pt x="808" y="3152"/>
                  </a:lnTo>
                  <a:lnTo>
                    <a:pt x="946" y="3290"/>
                  </a:lnTo>
                  <a:lnTo>
                    <a:pt x="1084" y="3447"/>
                  </a:lnTo>
                  <a:lnTo>
                    <a:pt x="1241" y="3566"/>
                  </a:lnTo>
                  <a:lnTo>
                    <a:pt x="1399" y="3684"/>
                  </a:lnTo>
                  <a:lnTo>
                    <a:pt x="1556" y="3782"/>
                  </a:lnTo>
                  <a:lnTo>
                    <a:pt x="1793" y="3901"/>
                  </a:lnTo>
                  <a:lnTo>
                    <a:pt x="2009" y="3979"/>
                  </a:lnTo>
                  <a:lnTo>
                    <a:pt x="2226" y="3999"/>
                  </a:lnTo>
                  <a:lnTo>
                    <a:pt x="2423" y="3979"/>
                  </a:lnTo>
                  <a:lnTo>
                    <a:pt x="2600" y="3940"/>
                  </a:lnTo>
                  <a:lnTo>
                    <a:pt x="2738" y="3841"/>
                  </a:lnTo>
                  <a:lnTo>
                    <a:pt x="2876" y="3704"/>
                  </a:lnTo>
                  <a:lnTo>
                    <a:pt x="2975" y="3546"/>
                  </a:lnTo>
                  <a:lnTo>
                    <a:pt x="2600" y="3329"/>
                  </a:lnTo>
                  <a:lnTo>
                    <a:pt x="2521" y="3428"/>
                  </a:lnTo>
                  <a:lnTo>
                    <a:pt x="2403" y="3487"/>
                  </a:lnTo>
                  <a:lnTo>
                    <a:pt x="2285" y="3546"/>
                  </a:lnTo>
                  <a:lnTo>
                    <a:pt x="2167" y="3566"/>
                  </a:lnTo>
                  <a:lnTo>
                    <a:pt x="2029" y="3566"/>
                  </a:lnTo>
                  <a:lnTo>
                    <a:pt x="1871" y="3546"/>
                  </a:lnTo>
                  <a:lnTo>
                    <a:pt x="1714" y="3487"/>
                  </a:lnTo>
                  <a:lnTo>
                    <a:pt x="1556" y="3408"/>
                  </a:lnTo>
                  <a:lnTo>
                    <a:pt x="1418" y="3329"/>
                  </a:lnTo>
                  <a:lnTo>
                    <a:pt x="1300" y="3231"/>
                  </a:lnTo>
                  <a:lnTo>
                    <a:pt x="1064" y="301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32" y="2206"/>
                  </a:lnTo>
                  <a:lnTo>
                    <a:pt x="433" y="1891"/>
                  </a:lnTo>
                  <a:lnTo>
                    <a:pt x="355" y="1596"/>
                  </a:lnTo>
                  <a:lnTo>
                    <a:pt x="335" y="1438"/>
                  </a:lnTo>
                  <a:lnTo>
                    <a:pt x="335" y="1281"/>
                  </a:lnTo>
                  <a:lnTo>
                    <a:pt x="335" y="1143"/>
                  </a:lnTo>
                  <a:lnTo>
                    <a:pt x="355" y="1025"/>
                  </a:lnTo>
                  <a:lnTo>
                    <a:pt x="394" y="906"/>
                  </a:lnTo>
                  <a:lnTo>
                    <a:pt x="433" y="788"/>
                  </a:lnTo>
                  <a:lnTo>
                    <a:pt x="473" y="709"/>
                  </a:lnTo>
                  <a:lnTo>
                    <a:pt x="532" y="631"/>
                  </a:lnTo>
                  <a:lnTo>
                    <a:pt x="611" y="552"/>
                  </a:lnTo>
                  <a:lnTo>
                    <a:pt x="690" y="493"/>
                  </a:lnTo>
                  <a:lnTo>
                    <a:pt x="768" y="453"/>
                  </a:lnTo>
                  <a:lnTo>
                    <a:pt x="867" y="434"/>
                  </a:lnTo>
                  <a:lnTo>
                    <a:pt x="965" y="414"/>
                  </a:lnTo>
                  <a:lnTo>
                    <a:pt x="1084" y="414"/>
                  </a:lnTo>
                  <a:lnTo>
                    <a:pt x="1202" y="434"/>
                  </a:lnTo>
                  <a:lnTo>
                    <a:pt x="1320" y="473"/>
                  </a:lnTo>
                  <a:lnTo>
                    <a:pt x="1438" y="532"/>
                  </a:lnTo>
                  <a:lnTo>
                    <a:pt x="1556" y="591"/>
                  </a:lnTo>
                  <a:lnTo>
                    <a:pt x="1753" y="709"/>
                  </a:lnTo>
                  <a:lnTo>
                    <a:pt x="1931" y="867"/>
                  </a:lnTo>
                  <a:lnTo>
                    <a:pt x="2108" y="1044"/>
                  </a:lnTo>
                  <a:lnTo>
                    <a:pt x="2246" y="1241"/>
                  </a:lnTo>
                  <a:lnTo>
                    <a:pt x="2403" y="1458"/>
                  </a:lnTo>
                  <a:lnTo>
                    <a:pt x="2521" y="1675"/>
                  </a:lnTo>
                  <a:lnTo>
                    <a:pt x="2620" y="1911"/>
                  </a:lnTo>
                  <a:lnTo>
                    <a:pt x="2699" y="2147"/>
                  </a:lnTo>
                  <a:lnTo>
                    <a:pt x="3053" y="2344"/>
                  </a:lnTo>
                  <a:lnTo>
                    <a:pt x="2955" y="2029"/>
                  </a:lnTo>
                  <a:lnTo>
                    <a:pt x="2837" y="1714"/>
                  </a:lnTo>
                  <a:lnTo>
                    <a:pt x="2679" y="1399"/>
                  </a:lnTo>
                  <a:lnTo>
                    <a:pt x="2502" y="1103"/>
                  </a:lnTo>
                  <a:lnTo>
                    <a:pt x="2285" y="828"/>
                  </a:lnTo>
                  <a:lnTo>
                    <a:pt x="2068" y="591"/>
                  </a:lnTo>
                  <a:lnTo>
                    <a:pt x="1812" y="375"/>
                  </a:lnTo>
                  <a:lnTo>
                    <a:pt x="1556" y="197"/>
                  </a:lnTo>
                  <a:lnTo>
                    <a:pt x="1399" y="118"/>
                  </a:lnTo>
                  <a:lnTo>
                    <a:pt x="1241" y="59"/>
                  </a:lnTo>
                  <a:lnTo>
                    <a:pt x="1103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7"/>
            <p:cNvSpPr/>
            <p:nvPr/>
          </p:nvSpPr>
          <p:spPr>
            <a:xfrm>
              <a:off x="4674225" y="1571200"/>
              <a:ext cx="33525" cy="10850"/>
            </a:xfrm>
            <a:custGeom>
              <a:avLst/>
              <a:gdLst/>
              <a:ahLst/>
              <a:cxnLst/>
              <a:rect l="l" t="t" r="r" b="b"/>
              <a:pathLst>
                <a:path w="1341" h="434" extrusionOk="0">
                  <a:moveTo>
                    <a:pt x="474" y="0"/>
                  </a:moveTo>
                  <a:lnTo>
                    <a:pt x="1" y="256"/>
                  </a:lnTo>
                  <a:lnTo>
                    <a:pt x="119" y="335"/>
                  </a:lnTo>
                  <a:lnTo>
                    <a:pt x="237" y="374"/>
                  </a:lnTo>
                  <a:lnTo>
                    <a:pt x="355" y="414"/>
                  </a:lnTo>
                  <a:lnTo>
                    <a:pt x="474" y="434"/>
                  </a:lnTo>
                  <a:lnTo>
                    <a:pt x="572" y="434"/>
                  </a:lnTo>
                  <a:lnTo>
                    <a:pt x="690" y="414"/>
                  </a:lnTo>
                  <a:lnTo>
                    <a:pt x="769" y="394"/>
                  </a:lnTo>
                  <a:lnTo>
                    <a:pt x="868" y="355"/>
                  </a:lnTo>
                  <a:lnTo>
                    <a:pt x="1340" y="79"/>
                  </a:lnTo>
                  <a:lnTo>
                    <a:pt x="1340" y="79"/>
                  </a:lnTo>
                  <a:lnTo>
                    <a:pt x="1242" y="118"/>
                  </a:lnTo>
                  <a:lnTo>
                    <a:pt x="1163" y="138"/>
                  </a:lnTo>
                  <a:lnTo>
                    <a:pt x="1045" y="158"/>
                  </a:lnTo>
                  <a:lnTo>
                    <a:pt x="946" y="158"/>
                  </a:lnTo>
                  <a:lnTo>
                    <a:pt x="828" y="138"/>
                  </a:lnTo>
                  <a:lnTo>
                    <a:pt x="710" y="99"/>
                  </a:lnTo>
                  <a:lnTo>
                    <a:pt x="592" y="59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7"/>
            <p:cNvSpPr/>
            <p:nvPr/>
          </p:nvSpPr>
          <p:spPr>
            <a:xfrm>
              <a:off x="4635325" y="1492400"/>
              <a:ext cx="76350" cy="100475"/>
            </a:xfrm>
            <a:custGeom>
              <a:avLst/>
              <a:gdLst/>
              <a:ahLst/>
              <a:cxnLst/>
              <a:rect l="l" t="t" r="r" b="b"/>
              <a:pathLst>
                <a:path w="3054" h="4019" extrusionOk="0">
                  <a:moveTo>
                    <a:pt x="828" y="0"/>
                  </a:moveTo>
                  <a:lnTo>
                    <a:pt x="690" y="20"/>
                  </a:lnTo>
                  <a:lnTo>
                    <a:pt x="572" y="60"/>
                  </a:lnTo>
                  <a:lnTo>
                    <a:pt x="454" y="99"/>
                  </a:lnTo>
                  <a:lnTo>
                    <a:pt x="355" y="178"/>
                  </a:lnTo>
                  <a:lnTo>
                    <a:pt x="257" y="257"/>
                  </a:lnTo>
                  <a:lnTo>
                    <a:pt x="178" y="355"/>
                  </a:lnTo>
                  <a:lnTo>
                    <a:pt x="119" y="473"/>
                  </a:lnTo>
                  <a:lnTo>
                    <a:pt x="60" y="611"/>
                  </a:lnTo>
                  <a:lnTo>
                    <a:pt x="20" y="769"/>
                  </a:lnTo>
                  <a:lnTo>
                    <a:pt x="1" y="926"/>
                  </a:lnTo>
                  <a:lnTo>
                    <a:pt x="1" y="1104"/>
                  </a:lnTo>
                  <a:lnTo>
                    <a:pt x="1" y="1301"/>
                  </a:lnTo>
                  <a:lnTo>
                    <a:pt x="20" y="1478"/>
                  </a:lnTo>
                  <a:lnTo>
                    <a:pt x="60" y="1675"/>
                  </a:lnTo>
                  <a:lnTo>
                    <a:pt x="119" y="1872"/>
                  </a:lnTo>
                  <a:lnTo>
                    <a:pt x="178" y="2069"/>
                  </a:lnTo>
                  <a:lnTo>
                    <a:pt x="257" y="2266"/>
                  </a:lnTo>
                  <a:lnTo>
                    <a:pt x="454" y="2640"/>
                  </a:lnTo>
                  <a:lnTo>
                    <a:pt x="690" y="2995"/>
                  </a:lnTo>
                  <a:lnTo>
                    <a:pt x="808" y="3152"/>
                  </a:lnTo>
                  <a:lnTo>
                    <a:pt x="946" y="3310"/>
                  </a:lnTo>
                  <a:lnTo>
                    <a:pt x="1084" y="3448"/>
                  </a:lnTo>
                  <a:lnTo>
                    <a:pt x="1242" y="3586"/>
                  </a:lnTo>
                  <a:lnTo>
                    <a:pt x="1399" y="3704"/>
                  </a:lnTo>
                  <a:lnTo>
                    <a:pt x="1557" y="3802"/>
                  </a:lnTo>
                  <a:lnTo>
                    <a:pt x="1793" y="3920"/>
                  </a:lnTo>
                  <a:lnTo>
                    <a:pt x="2010" y="3979"/>
                  </a:lnTo>
                  <a:lnTo>
                    <a:pt x="2227" y="4019"/>
                  </a:lnTo>
                  <a:lnTo>
                    <a:pt x="2424" y="3999"/>
                  </a:lnTo>
                  <a:lnTo>
                    <a:pt x="2601" y="3940"/>
                  </a:lnTo>
                  <a:lnTo>
                    <a:pt x="2758" y="3861"/>
                  </a:lnTo>
                  <a:lnTo>
                    <a:pt x="2877" y="3723"/>
                  </a:lnTo>
                  <a:lnTo>
                    <a:pt x="2995" y="3546"/>
                  </a:lnTo>
                  <a:lnTo>
                    <a:pt x="2601" y="3329"/>
                  </a:lnTo>
                  <a:lnTo>
                    <a:pt x="2522" y="3428"/>
                  </a:lnTo>
                  <a:lnTo>
                    <a:pt x="2424" y="3507"/>
                  </a:lnTo>
                  <a:lnTo>
                    <a:pt x="2305" y="3546"/>
                  </a:lnTo>
                  <a:lnTo>
                    <a:pt x="2168" y="3586"/>
                  </a:lnTo>
                  <a:lnTo>
                    <a:pt x="2030" y="3586"/>
                  </a:lnTo>
                  <a:lnTo>
                    <a:pt x="1872" y="3546"/>
                  </a:lnTo>
                  <a:lnTo>
                    <a:pt x="1714" y="3507"/>
                  </a:lnTo>
                  <a:lnTo>
                    <a:pt x="1557" y="3408"/>
                  </a:lnTo>
                  <a:lnTo>
                    <a:pt x="1419" y="3329"/>
                  </a:lnTo>
                  <a:lnTo>
                    <a:pt x="1301" y="3251"/>
                  </a:lnTo>
                  <a:lnTo>
                    <a:pt x="1084" y="303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33" y="2207"/>
                  </a:lnTo>
                  <a:lnTo>
                    <a:pt x="434" y="1911"/>
                  </a:lnTo>
                  <a:lnTo>
                    <a:pt x="355" y="1596"/>
                  </a:lnTo>
                  <a:lnTo>
                    <a:pt x="336" y="1458"/>
                  </a:lnTo>
                  <a:lnTo>
                    <a:pt x="336" y="1301"/>
                  </a:lnTo>
                  <a:lnTo>
                    <a:pt x="336" y="1163"/>
                  </a:lnTo>
                  <a:lnTo>
                    <a:pt x="355" y="1025"/>
                  </a:lnTo>
                  <a:lnTo>
                    <a:pt x="395" y="907"/>
                  </a:lnTo>
                  <a:lnTo>
                    <a:pt x="434" y="808"/>
                  </a:lnTo>
                  <a:lnTo>
                    <a:pt x="473" y="710"/>
                  </a:lnTo>
                  <a:lnTo>
                    <a:pt x="552" y="631"/>
                  </a:lnTo>
                  <a:lnTo>
                    <a:pt x="611" y="572"/>
                  </a:lnTo>
                  <a:lnTo>
                    <a:pt x="690" y="513"/>
                  </a:lnTo>
                  <a:lnTo>
                    <a:pt x="789" y="473"/>
                  </a:lnTo>
                  <a:lnTo>
                    <a:pt x="867" y="454"/>
                  </a:lnTo>
                  <a:lnTo>
                    <a:pt x="986" y="434"/>
                  </a:lnTo>
                  <a:lnTo>
                    <a:pt x="1084" y="434"/>
                  </a:lnTo>
                  <a:lnTo>
                    <a:pt x="1202" y="454"/>
                  </a:lnTo>
                  <a:lnTo>
                    <a:pt x="1320" y="493"/>
                  </a:lnTo>
                  <a:lnTo>
                    <a:pt x="1439" y="532"/>
                  </a:lnTo>
                  <a:lnTo>
                    <a:pt x="1557" y="591"/>
                  </a:lnTo>
                  <a:lnTo>
                    <a:pt x="1754" y="729"/>
                  </a:lnTo>
                  <a:lnTo>
                    <a:pt x="1931" y="887"/>
                  </a:lnTo>
                  <a:lnTo>
                    <a:pt x="2108" y="1064"/>
                  </a:lnTo>
                  <a:lnTo>
                    <a:pt x="2266" y="1261"/>
                  </a:lnTo>
                  <a:lnTo>
                    <a:pt x="2404" y="1458"/>
                  </a:lnTo>
                  <a:lnTo>
                    <a:pt x="2522" y="1694"/>
                  </a:lnTo>
                  <a:lnTo>
                    <a:pt x="2621" y="1911"/>
                  </a:lnTo>
                  <a:lnTo>
                    <a:pt x="2699" y="2148"/>
                  </a:lnTo>
                  <a:lnTo>
                    <a:pt x="3054" y="2364"/>
                  </a:lnTo>
                  <a:lnTo>
                    <a:pt x="2955" y="2049"/>
                  </a:lnTo>
                  <a:lnTo>
                    <a:pt x="2837" y="1714"/>
                  </a:lnTo>
                  <a:lnTo>
                    <a:pt x="2680" y="1419"/>
                  </a:lnTo>
                  <a:lnTo>
                    <a:pt x="2502" y="1123"/>
                  </a:lnTo>
                  <a:lnTo>
                    <a:pt x="2286" y="847"/>
                  </a:lnTo>
                  <a:lnTo>
                    <a:pt x="2069" y="611"/>
                  </a:lnTo>
                  <a:lnTo>
                    <a:pt x="1813" y="394"/>
                  </a:lnTo>
                  <a:lnTo>
                    <a:pt x="1557" y="217"/>
                  </a:lnTo>
                  <a:lnTo>
                    <a:pt x="1399" y="138"/>
                  </a:lnTo>
                  <a:lnTo>
                    <a:pt x="1242" y="79"/>
                  </a:lnTo>
                  <a:lnTo>
                    <a:pt x="1104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7"/>
            <p:cNvSpPr/>
            <p:nvPr/>
          </p:nvSpPr>
          <p:spPr>
            <a:xfrm>
              <a:off x="4748100" y="1523425"/>
              <a:ext cx="33525" cy="11350"/>
            </a:xfrm>
            <a:custGeom>
              <a:avLst/>
              <a:gdLst/>
              <a:ahLst/>
              <a:cxnLst/>
              <a:rect l="l" t="t" r="r" b="b"/>
              <a:pathLst>
                <a:path w="1341" h="454" extrusionOk="0">
                  <a:moveTo>
                    <a:pt x="1340" y="79"/>
                  </a:moveTo>
                  <a:lnTo>
                    <a:pt x="1237" y="139"/>
                  </a:lnTo>
                  <a:lnTo>
                    <a:pt x="1237" y="139"/>
                  </a:lnTo>
                  <a:lnTo>
                    <a:pt x="1242" y="138"/>
                  </a:lnTo>
                  <a:lnTo>
                    <a:pt x="1340" y="79"/>
                  </a:lnTo>
                  <a:close/>
                  <a:moveTo>
                    <a:pt x="473" y="0"/>
                  </a:moveTo>
                  <a:lnTo>
                    <a:pt x="1" y="276"/>
                  </a:lnTo>
                  <a:lnTo>
                    <a:pt x="119" y="335"/>
                  </a:lnTo>
                  <a:lnTo>
                    <a:pt x="237" y="394"/>
                  </a:lnTo>
                  <a:lnTo>
                    <a:pt x="355" y="434"/>
                  </a:lnTo>
                  <a:lnTo>
                    <a:pt x="473" y="434"/>
                  </a:lnTo>
                  <a:lnTo>
                    <a:pt x="572" y="453"/>
                  </a:lnTo>
                  <a:lnTo>
                    <a:pt x="670" y="434"/>
                  </a:lnTo>
                  <a:lnTo>
                    <a:pt x="769" y="394"/>
                  </a:lnTo>
                  <a:lnTo>
                    <a:pt x="867" y="355"/>
                  </a:lnTo>
                  <a:lnTo>
                    <a:pt x="1237" y="139"/>
                  </a:lnTo>
                  <a:lnTo>
                    <a:pt x="1237" y="139"/>
                  </a:lnTo>
                  <a:lnTo>
                    <a:pt x="1143" y="158"/>
                  </a:lnTo>
                  <a:lnTo>
                    <a:pt x="1045" y="178"/>
                  </a:lnTo>
                  <a:lnTo>
                    <a:pt x="946" y="158"/>
                  </a:lnTo>
                  <a:lnTo>
                    <a:pt x="828" y="158"/>
                  </a:lnTo>
                  <a:lnTo>
                    <a:pt x="710" y="119"/>
                  </a:lnTo>
                  <a:lnTo>
                    <a:pt x="592" y="7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7"/>
            <p:cNvSpPr/>
            <p:nvPr/>
          </p:nvSpPr>
          <p:spPr>
            <a:xfrm>
              <a:off x="4709200" y="1445125"/>
              <a:ext cx="76350" cy="100000"/>
            </a:xfrm>
            <a:custGeom>
              <a:avLst/>
              <a:gdLst/>
              <a:ahLst/>
              <a:cxnLst/>
              <a:rect l="l" t="t" r="r" b="b"/>
              <a:pathLst>
                <a:path w="3054" h="4000" extrusionOk="0">
                  <a:moveTo>
                    <a:pt x="808" y="0"/>
                  </a:moveTo>
                  <a:lnTo>
                    <a:pt x="690" y="20"/>
                  </a:lnTo>
                  <a:lnTo>
                    <a:pt x="572" y="40"/>
                  </a:lnTo>
                  <a:lnTo>
                    <a:pt x="453" y="99"/>
                  </a:lnTo>
                  <a:lnTo>
                    <a:pt x="355" y="158"/>
                  </a:lnTo>
                  <a:lnTo>
                    <a:pt x="257" y="256"/>
                  </a:lnTo>
                  <a:lnTo>
                    <a:pt x="178" y="355"/>
                  </a:lnTo>
                  <a:lnTo>
                    <a:pt x="119" y="473"/>
                  </a:lnTo>
                  <a:lnTo>
                    <a:pt x="60" y="611"/>
                  </a:lnTo>
                  <a:lnTo>
                    <a:pt x="20" y="749"/>
                  </a:lnTo>
                  <a:lnTo>
                    <a:pt x="0" y="926"/>
                  </a:lnTo>
                  <a:lnTo>
                    <a:pt x="0" y="1104"/>
                  </a:lnTo>
                  <a:lnTo>
                    <a:pt x="0" y="1281"/>
                  </a:lnTo>
                  <a:lnTo>
                    <a:pt x="20" y="1478"/>
                  </a:lnTo>
                  <a:lnTo>
                    <a:pt x="60" y="1675"/>
                  </a:lnTo>
                  <a:lnTo>
                    <a:pt x="119" y="1872"/>
                  </a:lnTo>
                  <a:lnTo>
                    <a:pt x="178" y="2069"/>
                  </a:lnTo>
                  <a:lnTo>
                    <a:pt x="257" y="2266"/>
                  </a:lnTo>
                  <a:lnTo>
                    <a:pt x="453" y="2640"/>
                  </a:lnTo>
                  <a:lnTo>
                    <a:pt x="670" y="2995"/>
                  </a:lnTo>
                  <a:lnTo>
                    <a:pt x="808" y="3152"/>
                  </a:lnTo>
                  <a:lnTo>
                    <a:pt x="946" y="3310"/>
                  </a:lnTo>
                  <a:lnTo>
                    <a:pt x="1084" y="3448"/>
                  </a:lnTo>
                  <a:lnTo>
                    <a:pt x="1241" y="3585"/>
                  </a:lnTo>
                  <a:lnTo>
                    <a:pt x="1379" y="3684"/>
                  </a:lnTo>
                  <a:lnTo>
                    <a:pt x="1557" y="3802"/>
                  </a:lnTo>
                  <a:lnTo>
                    <a:pt x="1793" y="3901"/>
                  </a:lnTo>
                  <a:lnTo>
                    <a:pt x="2010" y="3979"/>
                  </a:lnTo>
                  <a:lnTo>
                    <a:pt x="2226" y="3999"/>
                  </a:lnTo>
                  <a:lnTo>
                    <a:pt x="2423" y="3999"/>
                  </a:lnTo>
                  <a:lnTo>
                    <a:pt x="2601" y="3940"/>
                  </a:lnTo>
                  <a:lnTo>
                    <a:pt x="2738" y="3842"/>
                  </a:lnTo>
                  <a:lnTo>
                    <a:pt x="2876" y="3723"/>
                  </a:lnTo>
                  <a:lnTo>
                    <a:pt x="2975" y="3546"/>
                  </a:lnTo>
                  <a:lnTo>
                    <a:pt x="2601" y="3329"/>
                  </a:lnTo>
                  <a:lnTo>
                    <a:pt x="2522" y="3428"/>
                  </a:lnTo>
                  <a:lnTo>
                    <a:pt x="2404" y="3507"/>
                  </a:lnTo>
                  <a:lnTo>
                    <a:pt x="2285" y="3546"/>
                  </a:lnTo>
                  <a:lnTo>
                    <a:pt x="2167" y="3566"/>
                  </a:lnTo>
                  <a:lnTo>
                    <a:pt x="2029" y="3566"/>
                  </a:lnTo>
                  <a:lnTo>
                    <a:pt x="1872" y="3546"/>
                  </a:lnTo>
                  <a:lnTo>
                    <a:pt x="1714" y="3487"/>
                  </a:lnTo>
                  <a:lnTo>
                    <a:pt x="1557" y="3408"/>
                  </a:lnTo>
                  <a:lnTo>
                    <a:pt x="1419" y="3329"/>
                  </a:lnTo>
                  <a:lnTo>
                    <a:pt x="1301" y="3231"/>
                  </a:lnTo>
                  <a:lnTo>
                    <a:pt x="1064" y="303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32" y="2207"/>
                  </a:lnTo>
                  <a:lnTo>
                    <a:pt x="414" y="1891"/>
                  </a:lnTo>
                  <a:lnTo>
                    <a:pt x="355" y="1596"/>
                  </a:lnTo>
                  <a:lnTo>
                    <a:pt x="335" y="1438"/>
                  </a:lnTo>
                  <a:lnTo>
                    <a:pt x="335" y="1301"/>
                  </a:lnTo>
                  <a:lnTo>
                    <a:pt x="335" y="1163"/>
                  </a:lnTo>
                  <a:lnTo>
                    <a:pt x="355" y="1025"/>
                  </a:lnTo>
                  <a:lnTo>
                    <a:pt x="394" y="907"/>
                  </a:lnTo>
                  <a:lnTo>
                    <a:pt x="434" y="808"/>
                  </a:lnTo>
                  <a:lnTo>
                    <a:pt x="473" y="710"/>
                  </a:lnTo>
                  <a:lnTo>
                    <a:pt x="532" y="631"/>
                  </a:lnTo>
                  <a:lnTo>
                    <a:pt x="611" y="552"/>
                  </a:lnTo>
                  <a:lnTo>
                    <a:pt x="690" y="513"/>
                  </a:lnTo>
                  <a:lnTo>
                    <a:pt x="769" y="473"/>
                  </a:lnTo>
                  <a:lnTo>
                    <a:pt x="867" y="434"/>
                  </a:lnTo>
                  <a:lnTo>
                    <a:pt x="1084" y="434"/>
                  </a:lnTo>
                  <a:lnTo>
                    <a:pt x="1202" y="453"/>
                  </a:lnTo>
                  <a:lnTo>
                    <a:pt x="1320" y="473"/>
                  </a:lnTo>
                  <a:lnTo>
                    <a:pt x="1438" y="532"/>
                  </a:lnTo>
                  <a:lnTo>
                    <a:pt x="1557" y="591"/>
                  </a:lnTo>
                  <a:lnTo>
                    <a:pt x="1754" y="729"/>
                  </a:lnTo>
                  <a:lnTo>
                    <a:pt x="1931" y="867"/>
                  </a:lnTo>
                  <a:lnTo>
                    <a:pt x="2108" y="1044"/>
                  </a:lnTo>
                  <a:lnTo>
                    <a:pt x="2246" y="1241"/>
                  </a:lnTo>
                  <a:lnTo>
                    <a:pt x="2404" y="1458"/>
                  </a:lnTo>
                  <a:lnTo>
                    <a:pt x="2522" y="1675"/>
                  </a:lnTo>
                  <a:lnTo>
                    <a:pt x="2620" y="1911"/>
                  </a:lnTo>
                  <a:lnTo>
                    <a:pt x="2699" y="2148"/>
                  </a:lnTo>
                  <a:lnTo>
                    <a:pt x="3054" y="2345"/>
                  </a:lnTo>
                  <a:lnTo>
                    <a:pt x="3054" y="2345"/>
                  </a:lnTo>
                  <a:lnTo>
                    <a:pt x="2955" y="2029"/>
                  </a:lnTo>
                  <a:lnTo>
                    <a:pt x="2837" y="1714"/>
                  </a:lnTo>
                  <a:lnTo>
                    <a:pt x="2679" y="1399"/>
                  </a:lnTo>
                  <a:lnTo>
                    <a:pt x="2502" y="1123"/>
                  </a:lnTo>
                  <a:lnTo>
                    <a:pt x="2285" y="847"/>
                  </a:lnTo>
                  <a:lnTo>
                    <a:pt x="2069" y="591"/>
                  </a:lnTo>
                  <a:lnTo>
                    <a:pt x="1813" y="375"/>
                  </a:lnTo>
                  <a:lnTo>
                    <a:pt x="1557" y="217"/>
                  </a:lnTo>
                  <a:lnTo>
                    <a:pt x="1399" y="119"/>
                  </a:lnTo>
                  <a:lnTo>
                    <a:pt x="1241" y="60"/>
                  </a:lnTo>
                  <a:lnTo>
                    <a:pt x="1104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7"/>
            <p:cNvSpPr/>
            <p:nvPr/>
          </p:nvSpPr>
          <p:spPr>
            <a:xfrm>
              <a:off x="4827400" y="1480575"/>
              <a:ext cx="33500" cy="10875"/>
            </a:xfrm>
            <a:custGeom>
              <a:avLst/>
              <a:gdLst/>
              <a:ahLst/>
              <a:cxnLst/>
              <a:rect l="l" t="t" r="r" b="b"/>
              <a:pathLst>
                <a:path w="1340" h="435" extrusionOk="0">
                  <a:moveTo>
                    <a:pt x="473" y="1"/>
                  </a:moveTo>
                  <a:lnTo>
                    <a:pt x="0" y="276"/>
                  </a:lnTo>
                  <a:lnTo>
                    <a:pt x="118" y="336"/>
                  </a:lnTo>
                  <a:lnTo>
                    <a:pt x="256" y="375"/>
                  </a:lnTo>
                  <a:lnTo>
                    <a:pt x="374" y="414"/>
                  </a:lnTo>
                  <a:lnTo>
                    <a:pt x="473" y="434"/>
                  </a:lnTo>
                  <a:lnTo>
                    <a:pt x="591" y="434"/>
                  </a:lnTo>
                  <a:lnTo>
                    <a:pt x="689" y="414"/>
                  </a:lnTo>
                  <a:lnTo>
                    <a:pt x="788" y="395"/>
                  </a:lnTo>
                  <a:lnTo>
                    <a:pt x="867" y="355"/>
                  </a:lnTo>
                  <a:lnTo>
                    <a:pt x="1339" y="79"/>
                  </a:lnTo>
                  <a:lnTo>
                    <a:pt x="1339" y="79"/>
                  </a:lnTo>
                  <a:lnTo>
                    <a:pt x="1261" y="119"/>
                  </a:lnTo>
                  <a:lnTo>
                    <a:pt x="1162" y="139"/>
                  </a:lnTo>
                  <a:lnTo>
                    <a:pt x="1064" y="158"/>
                  </a:lnTo>
                  <a:lnTo>
                    <a:pt x="946" y="158"/>
                  </a:lnTo>
                  <a:lnTo>
                    <a:pt x="847" y="139"/>
                  </a:lnTo>
                  <a:lnTo>
                    <a:pt x="729" y="119"/>
                  </a:lnTo>
                  <a:lnTo>
                    <a:pt x="591" y="60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7"/>
            <p:cNvSpPr/>
            <p:nvPr/>
          </p:nvSpPr>
          <p:spPr>
            <a:xfrm>
              <a:off x="4788475" y="1401775"/>
              <a:ext cx="76375" cy="100500"/>
            </a:xfrm>
            <a:custGeom>
              <a:avLst/>
              <a:gdLst/>
              <a:ahLst/>
              <a:cxnLst/>
              <a:rect l="l" t="t" r="r" b="b"/>
              <a:pathLst>
                <a:path w="3055" h="4020" extrusionOk="0">
                  <a:moveTo>
                    <a:pt x="828" y="1"/>
                  </a:moveTo>
                  <a:lnTo>
                    <a:pt x="690" y="21"/>
                  </a:lnTo>
                  <a:lnTo>
                    <a:pt x="572" y="60"/>
                  </a:lnTo>
                  <a:lnTo>
                    <a:pt x="454" y="99"/>
                  </a:lnTo>
                  <a:lnTo>
                    <a:pt x="355" y="178"/>
                  </a:lnTo>
                  <a:lnTo>
                    <a:pt x="277" y="257"/>
                  </a:lnTo>
                  <a:lnTo>
                    <a:pt x="198" y="375"/>
                  </a:lnTo>
                  <a:lnTo>
                    <a:pt x="119" y="493"/>
                  </a:lnTo>
                  <a:lnTo>
                    <a:pt x="80" y="612"/>
                  </a:lnTo>
                  <a:lnTo>
                    <a:pt x="40" y="769"/>
                  </a:lnTo>
                  <a:lnTo>
                    <a:pt x="1" y="927"/>
                  </a:lnTo>
                  <a:lnTo>
                    <a:pt x="1" y="1104"/>
                  </a:lnTo>
                  <a:lnTo>
                    <a:pt x="1" y="1301"/>
                  </a:lnTo>
                  <a:lnTo>
                    <a:pt x="40" y="1498"/>
                  </a:lnTo>
                  <a:lnTo>
                    <a:pt x="60" y="1695"/>
                  </a:lnTo>
                  <a:lnTo>
                    <a:pt x="119" y="1872"/>
                  </a:lnTo>
                  <a:lnTo>
                    <a:pt x="178" y="2069"/>
                  </a:lnTo>
                  <a:lnTo>
                    <a:pt x="257" y="2266"/>
                  </a:lnTo>
                  <a:lnTo>
                    <a:pt x="454" y="2641"/>
                  </a:lnTo>
                  <a:lnTo>
                    <a:pt x="690" y="2995"/>
                  </a:lnTo>
                  <a:lnTo>
                    <a:pt x="808" y="3153"/>
                  </a:lnTo>
                  <a:lnTo>
                    <a:pt x="946" y="3310"/>
                  </a:lnTo>
                  <a:lnTo>
                    <a:pt x="1084" y="3448"/>
                  </a:lnTo>
                  <a:lnTo>
                    <a:pt x="1242" y="3586"/>
                  </a:lnTo>
                  <a:lnTo>
                    <a:pt x="1399" y="3704"/>
                  </a:lnTo>
                  <a:lnTo>
                    <a:pt x="1557" y="3803"/>
                  </a:lnTo>
                  <a:lnTo>
                    <a:pt x="1793" y="3921"/>
                  </a:lnTo>
                  <a:lnTo>
                    <a:pt x="2010" y="4000"/>
                  </a:lnTo>
                  <a:lnTo>
                    <a:pt x="2227" y="4019"/>
                  </a:lnTo>
                  <a:lnTo>
                    <a:pt x="2424" y="4000"/>
                  </a:lnTo>
                  <a:lnTo>
                    <a:pt x="2601" y="3941"/>
                  </a:lnTo>
                  <a:lnTo>
                    <a:pt x="2759" y="3862"/>
                  </a:lnTo>
                  <a:lnTo>
                    <a:pt x="2877" y="3724"/>
                  </a:lnTo>
                  <a:lnTo>
                    <a:pt x="2995" y="3566"/>
                  </a:lnTo>
                  <a:lnTo>
                    <a:pt x="2601" y="3330"/>
                  </a:lnTo>
                  <a:lnTo>
                    <a:pt x="2522" y="3428"/>
                  </a:lnTo>
                  <a:lnTo>
                    <a:pt x="2424" y="3507"/>
                  </a:lnTo>
                  <a:lnTo>
                    <a:pt x="2306" y="3566"/>
                  </a:lnTo>
                  <a:lnTo>
                    <a:pt x="2168" y="3586"/>
                  </a:lnTo>
                  <a:lnTo>
                    <a:pt x="2030" y="3586"/>
                  </a:lnTo>
                  <a:lnTo>
                    <a:pt x="1872" y="3566"/>
                  </a:lnTo>
                  <a:lnTo>
                    <a:pt x="1715" y="3507"/>
                  </a:lnTo>
                  <a:lnTo>
                    <a:pt x="1557" y="3428"/>
                  </a:lnTo>
                  <a:lnTo>
                    <a:pt x="1439" y="3350"/>
                  </a:lnTo>
                  <a:lnTo>
                    <a:pt x="1301" y="3251"/>
                  </a:lnTo>
                  <a:lnTo>
                    <a:pt x="1084" y="3035"/>
                  </a:lnTo>
                  <a:lnTo>
                    <a:pt x="868" y="2778"/>
                  </a:lnTo>
                  <a:lnTo>
                    <a:pt x="690" y="2503"/>
                  </a:lnTo>
                  <a:lnTo>
                    <a:pt x="552" y="2207"/>
                  </a:lnTo>
                  <a:lnTo>
                    <a:pt x="434" y="1912"/>
                  </a:lnTo>
                  <a:lnTo>
                    <a:pt x="355" y="1597"/>
                  </a:lnTo>
                  <a:lnTo>
                    <a:pt x="336" y="1459"/>
                  </a:lnTo>
                  <a:lnTo>
                    <a:pt x="336" y="1301"/>
                  </a:lnTo>
                  <a:lnTo>
                    <a:pt x="336" y="1163"/>
                  </a:lnTo>
                  <a:lnTo>
                    <a:pt x="355" y="1045"/>
                  </a:lnTo>
                  <a:lnTo>
                    <a:pt x="395" y="927"/>
                  </a:lnTo>
                  <a:lnTo>
                    <a:pt x="434" y="809"/>
                  </a:lnTo>
                  <a:lnTo>
                    <a:pt x="493" y="710"/>
                  </a:lnTo>
                  <a:lnTo>
                    <a:pt x="552" y="631"/>
                  </a:lnTo>
                  <a:lnTo>
                    <a:pt x="611" y="572"/>
                  </a:lnTo>
                  <a:lnTo>
                    <a:pt x="690" y="513"/>
                  </a:lnTo>
                  <a:lnTo>
                    <a:pt x="789" y="474"/>
                  </a:lnTo>
                  <a:lnTo>
                    <a:pt x="887" y="454"/>
                  </a:lnTo>
                  <a:lnTo>
                    <a:pt x="986" y="434"/>
                  </a:lnTo>
                  <a:lnTo>
                    <a:pt x="1084" y="434"/>
                  </a:lnTo>
                  <a:lnTo>
                    <a:pt x="1202" y="454"/>
                  </a:lnTo>
                  <a:lnTo>
                    <a:pt x="1321" y="493"/>
                  </a:lnTo>
                  <a:lnTo>
                    <a:pt x="1439" y="533"/>
                  </a:lnTo>
                  <a:lnTo>
                    <a:pt x="1557" y="612"/>
                  </a:lnTo>
                  <a:lnTo>
                    <a:pt x="1754" y="730"/>
                  </a:lnTo>
                  <a:lnTo>
                    <a:pt x="1931" y="887"/>
                  </a:lnTo>
                  <a:lnTo>
                    <a:pt x="2109" y="1065"/>
                  </a:lnTo>
                  <a:lnTo>
                    <a:pt x="2266" y="1262"/>
                  </a:lnTo>
                  <a:lnTo>
                    <a:pt x="2404" y="1478"/>
                  </a:lnTo>
                  <a:lnTo>
                    <a:pt x="2522" y="1695"/>
                  </a:lnTo>
                  <a:lnTo>
                    <a:pt x="2621" y="1931"/>
                  </a:lnTo>
                  <a:lnTo>
                    <a:pt x="2700" y="2168"/>
                  </a:lnTo>
                  <a:lnTo>
                    <a:pt x="3054" y="2365"/>
                  </a:lnTo>
                  <a:lnTo>
                    <a:pt x="2975" y="2050"/>
                  </a:lnTo>
                  <a:lnTo>
                    <a:pt x="2837" y="1734"/>
                  </a:lnTo>
                  <a:lnTo>
                    <a:pt x="2680" y="1419"/>
                  </a:lnTo>
                  <a:lnTo>
                    <a:pt x="2503" y="1124"/>
                  </a:lnTo>
                  <a:lnTo>
                    <a:pt x="2306" y="848"/>
                  </a:lnTo>
                  <a:lnTo>
                    <a:pt x="2069" y="612"/>
                  </a:lnTo>
                  <a:lnTo>
                    <a:pt x="1833" y="395"/>
                  </a:lnTo>
                  <a:lnTo>
                    <a:pt x="1557" y="218"/>
                  </a:lnTo>
                  <a:lnTo>
                    <a:pt x="1399" y="139"/>
                  </a:lnTo>
                  <a:lnTo>
                    <a:pt x="1262" y="80"/>
                  </a:lnTo>
                  <a:lnTo>
                    <a:pt x="1104" y="40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7"/>
            <p:cNvSpPr/>
            <p:nvPr/>
          </p:nvSpPr>
          <p:spPr>
            <a:xfrm>
              <a:off x="4904200" y="1437250"/>
              <a:ext cx="33525" cy="11350"/>
            </a:xfrm>
            <a:custGeom>
              <a:avLst/>
              <a:gdLst/>
              <a:ahLst/>
              <a:cxnLst/>
              <a:rect l="l" t="t" r="r" b="b"/>
              <a:pathLst>
                <a:path w="1341" h="454" extrusionOk="0">
                  <a:moveTo>
                    <a:pt x="1340" y="79"/>
                  </a:moveTo>
                  <a:lnTo>
                    <a:pt x="1238" y="139"/>
                  </a:lnTo>
                  <a:lnTo>
                    <a:pt x="1238" y="139"/>
                  </a:lnTo>
                  <a:lnTo>
                    <a:pt x="1242" y="138"/>
                  </a:lnTo>
                  <a:lnTo>
                    <a:pt x="1340" y="79"/>
                  </a:lnTo>
                  <a:close/>
                  <a:moveTo>
                    <a:pt x="474" y="0"/>
                  </a:moveTo>
                  <a:lnTo>
                    <a:pt x="1" y="276"/>
                  </a:lnTo>
                  <a:lnTo>
                    <a:pt x="119" y="355"/>
                  </a:lnTo>
                  <a:lnTo>
                    <a:pt x="237" y="394"/>
                  </a:lnTo>
                  <a:lnTo>
                    <a:pt x="355" y="434"/>
                  </a:lnTo>
                  <a:lnTo>
                    <a:pt x="474" y="434"/>
                  </a:lnTo>
                  <a:lnTo>
                    <a:pt x="572" y="453"/>
                  </a:lnTo>
                  <a:lnTo>
                    <a:pt x="671" y="434"/>
                  </a:lnTo>
                  <a:lnTo>
                    <a:pt x="769" y="414"/>
                  </a:lnTo>
                  <a:lnTo>
                    <a:pt x="868" y="355"/>
                  </a:lnTo>
                  <a:lnTo>
                    <a:pt x="1238" y="139"/>
                  </a:lnTo>
                  <a:lnTo>
                    <a:pt x="1238" y="139"/>
                  </a:lnTo>
                  <a:lnTo>
                    <a:pt x="1143" y="158"/>
                  </a:lnTo>
                  <a:lnTo>
                    <a:pt x="1045" y="178"/>
                  </a:lnTo>
                  <a:lnTo>
                    <a:pt x="946" y="178"/>
                  </a:lnTo>
                  <a:lnTo>
                    <a:pt x="828" y="158"/>
                  </a:lnTo>
                  <a:lnTo>
                    <a:pt x="710" y="118"/>
                  </a:lnTo>
                  <a:lnTo>
                    <a:pt x="592" y="79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7"/>
            <p:cNvSpPr/>
            <p:nvPr/>
          </p:nvSpPr>
          <p:spPr>
            <a:xfrm>
              <a:off x="4865300" y="1358950"/>
              <a:ext cx="76350" cy="100475"/>
            </a:xfrm>
            <a:custGeom>
              <a:avLst/>
              <a:gdLst/>
              <a:ahLst/>
              <a:cxnLst/>
              <a:rect l="l" t="t" r="r" b="b"/>
              <a:pathLst>
                <a:path w="3054" h="4019" extrusionOk="0">
                  <a:moveTo>
                    <a:pt x="808" y="0"/>
                  </a:moveTo>
                  <a:lnTo>
                    <a:pt x="690" y="20"/>
                  </a:lnTo>
                  <a:lnTo>
                    <a:pt x="572" y="40"/>
                  </a:lnTo>
                  <a:lnTo>
                    <a:pt x="454" y="99"/>
                  </a:lnTo>
                  <a:lnTo>
                    <a:pt x="355" y="158"/>
                  </a:lnTo>
                  <a:lnTo>
                    <a:pt x="257" y="256"/>
                  </a:lnTo>
                  <a:lnTo>
                    <a:pt x="178" y="355"/>
                  </a:lnTo>
                  <a:lnTo>
                    <a:pt x="119" y="473"/>
                  </a:lnTo>
                  <a:lnTo>
                    <a:pt x="60" y="611"/>
                  </a:lnTo>
                  <a:lnTo>
                    <a:pt x="20" y="749"/>
                  </a:lnTo>
                  <a:lnTo>
                    <a:pt x="1" y="926"/>
                  </a:lnTo>
                  <a:lnTo>
                    <a:pt x="1" y="1103"/>
                  </a:lnTo>
                  <a:lnTo>
                    <a:pt x="1" y="1281"/>
                  </a:lnTo>
                  <a:lnTo>
                    <a:pt x="20" y="1478"/>
                  </a:lnTo>
                  <a:lnTo>
                    <a:pt x="60" y="1675"/>
                  </a:lnTo>
                  <a:lnTo>
                    <a:pt x="119" y="1872"/>
                  </a:lnTo>
                  <a:lnTo>
                    <a:pt x="178" y="2069"/>
                  </a:lnTo>
                  <a:lnTo>
                    <a:pt x="257" y="2266"/>
                  </a:lnTo>
                  <a:lnTo>
                    <a:pt x="454" y="2640"/>
                  </a:lnTo>
                  <a:lnTo>
                    <a:pt x="671" y="2994"/>
                  </a:lnTo>
                  <a:lnTo>
                    <a:pt x="808" y="3152"/>
                  </a:lnTo>
                  <a:lnTo>
                    <a:pt x="946" y="3310"/>
                  </a:lnTo>
                  <a:lnTo>
                    <a:pt x="1084" y="3447"/>
                  </a:lnTo>
                  <a:lnTo>
                    <a:pt x="1242" y="3585"/>
                  </a:lnTo>
                  <a:lnTo>
                    <a:pt x="1380" y="3703"/>
                  </a:lnTo>
                  <a:lnTo>
                    <a:pt x="1557" y="3802"/>
                  </a:lnTo>
                  <a:lnTo>
                    <a:pt x="1793" y="3920"/>
                  </a:lnTo>
                  <a:lnTo>
                    <a:pt x="2010" y="3979"/>
                  </a:lnTo>
                  <a:lnTo>
                    <a:pt x="2227" y="4019"/>
                  </a:lnTo>
                  <a:lnTo>
                    <a:pt x="2424" y="3999"/>
                  </a:lnTo>
                  <a:lnTo>
                    <a:pt x="2581" y="3940"/>
                  </a:lnTo>
                  <a:lnTo>
                    <a:pt x="2739" y="3841"/>
                  </a:lnTo>
                  <a:lnTo>
                    <a:pt x="2877" y="3723"/>
                  </a:lnTo>
                  <a:lnTo>
                    <a:pt x="2975" y="3546"/>
                  </a:lnTo>
                  <a:lnTo>
                    <a:pt x="2601" y="3329"/>
                  </a:lnTo>
                  <a:lnTo>
                    <a:pt x="2522" y="3428"/>
                  </a:lnTo>
                  <a:lnTo>
                    <a:pt x="2404" y="3507"/>
                  </a:lnTo>
                  <a:lnTo>
                    <a:pt x="2286" y="3546"/>
                  </a:lnTo>
                  <a:lnTo>
                    <a:pt x="2168" y="3566"/>
                  </a:lnTo>
                  <a:lnTo>
                    <a:pt x="2030" y="3566"/>
                  </a:lnTo>
                  <a:lnTo>
                    <a:pt x="1872" y="3546"/>
                  </a:lnTo>
                  <a:lnTo>
                    <a:pt x="1715" y="3487"/>
                  </a:lnTo>
                  <a:lnTo>
                    <a:pt x="1557" y="3408"/>
                  </a:lnTo>
                  <a:lnTo>
                    <a:pt x="1419" y="3329"/>
                  </a:lnTo>
                  <a:lnTo>
                    <a:pt x="1301" y="3250"/>
                  </a:lnTo>
                  <a:lnTo>
                    <a:pt x="1064" y="303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33" y="2206"/>
                  </a:lnTo>
                  <a:lnTo>
                    <a:pt x="414" y="1891"/>
                  </a:lnTo>
                  <a:lnTo>
                    <a:pt x="355" y="1596"/>
                  </a:lnTo>
                  <a:lnTo>
                    <a:pt x="336" y="1438"/>
                  </a:lnTo>
                  <a:lnTo>
                    <a:pt x="336" y="1300"/>
                  </a:lnTo>
                  <a:lnTo>
                    <a:pt x="336" y="1162"/>
                  </a:lnTo>
                  <a:lnTo>
                    <a:pt x="355" y="1025"/>
                  </a:lnTo>
                  <a:lnTo>
                    <a:pt x="395" y="906"/>
                  </a:lnTo>
                  <a:lnTo>
                    <a:pt x="434" y="808"/>
                  </a:lnTo>
                  <a:lnTo>
                    <a:pt x="474" y="709"/>
                  </a:lnTo>
                  <a:lnTo>
                    <a:pt x="533" y="631"/>
                  </a:lnTo>
                  <a:lnTo>
                    <a:pt x="611" y="552"/>
                  </a:lnTo>
                  <a:lnTo>
                    <a:pt x="690" y="512"/>
                  </a:lnTo>
                  <a:lnTo>
                    <a:pt x="769" y="473"/>
                  </a:lnTo>
                  <a:lnTo>
                    <a:pt x="867" y="434"/>
                  </a:lnTo>
                  <a:lnTo>
                    <a:pt x="1084" y="434"/>
                  </a:lnTo>
                  <a:lnTo>
                    <a:pt x="1202" y="453"/>
                  </a:lnTo>
                  <a:lnTo>
                    <a:pt x="1301" y="473"/>
                  </a:lnTo>
                  <a:lnTo>
                    <a:pt x="1439" y="532"/>
                  </a:lnTo>
                  <a:lnTo>
                    <a:pt x="1557" y="591"/>
                  </a:lnTo>
                  <a:lnTo>
                    <a:pt x="1754" y="729"/>
                  </a:lnTo>
                  <a:lnTo>
                    <a:pt x="1931" y="867"/>
                  </a:lnTo>
                  <a:lnTo>
                    <a:pt x="2108" y="1044"/>
                  </a:lnTo>
                  <a:lnTo>
                    <a:pt x="2246" y="1241"/>
                  </a:lnTo>
                  <a:lnTo>
                    <a:pt x="2384" y="1458"/>
                  </a:lnTo>
                  <a:lnTo>
                    <a:pt x="2522" y="1675"/>
                  </a:lnTo>
                  <a:lnTo>
                    <a:pt x="2621" y="1911"/>
                  </a:lnTo>
                  <a:lnTo>
                    <a:pt x="2699" y="2147"/>
                  </a:lnTo>
                  <a:lnTo>
                    <a:pt x="3054" y="2364"/>
                  </a:lnTo>
                  <a:lnTo>
                    <a:pt x="2956" y="2029"/>
                  </a:lnTo>
                  <a:lnTo>
                    <a:pt x="2837" y="1714"/>
                  </a:lnTo>
                  <a:lnTo>
                    <a:pt x="2680" y="1418"/>
                  </a:lnTo>
                  <a:lnTo>
                    <a:pt x="2502" y="1123"/>
                  </a:lnTo>
                  <a:lnTo>
                    <a:pt x="2286" y="847"/>
                  </a:lnTo>
                  <a:lnTo>
                    <a:pt x="2069" y="591"/>
                  </a:lnTo>
                  <a:lnTo>
                    <a:pt x="1813" y="374"/>
                  </a:lnTo>
                  <a:lnTo>
                    <a:pt x="1557" y="217"/>
                  </a:lnTo>
                  <a:lnTo>
                    <a:pt x="1399" y="118"/>
                  </a:lnTo>
                  <a:lnTo>
                    <a:pt x="1242" y="59"/>
                  </a:lnTo>
                  <a:lnTo>
                    <a:pt x="1104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7"/>
            <p:cNvSpPr/>
            <p:nvPr/>
          </p:nvSpPr>
          <p:spPr>
            <a:xfrm>
              <a:off x="4264025" y="1711050"/>
              <a:ext cx="1138075" cy="382175"/>
            </a:xfrm>
            <a:custGeom>
              <a:avLst/>
              <a:gdLst/>
              <a:ahLst/>
              <a:cxnLst/>
              <a:rect l="l" t="t" r="r" b="b"/>
              <a:pathLst>
                <a:path w="45523" h="15287" extrusionOk="0">
                  <a:moveTo>
                    <a:pt x="45464" y="0"/>
                  </a:moveTo>
                  <a:lnTo>
                    <a:pt x="45247" y="40"/>
                  </a:lnTo>
                  <a:lnTo>
                    <a:pt x="45089" y="79"/>
                  </a:lnTo>
                  <a:lnTo>
                    <a:pt x="44912" y="138"/>
                  </a:lnTo>
                  <a:lnTo>
                    <a:pt x="44676" y="257"/>
                  </a:lnTo>
                  <a:lnTo>
                    <a:pt x="44420" y="394"/>
                  </a:lnTo>
                  <a:lnTo>
                    <a:pt x="23264" y="12686"/>
                  </a:lnTo>
                  <a:lnTo>
                    <a:pt x="22968" y="12844"/>
                  </a:lnTo>
                  <a:lnTo>
                    <a:pt x="22673" y="12962"/>
                  </a:lnTo>
                  <a:lnTo>
                    <a:pt x="22338" y="13080"/>
                  </a:lnTo>
                  <a:lnTo>
                    <a:pt x="22003" y="13179"/>
                  </a:lnTo>
                  <a:lnTo>
                    <a:pt x="21649" y="13238"/>
                  </a:lnTo>
                  <a:lnTo>
                    <a:pt x="21294" y="13297"/>
                  </a:lnTo>
                  <a:lnTo>
                    <a:pt x="20939" y="13316"/>
                  </a:lnTo>
                  <a:lnTo>
                    <a:pt x="20565" y="13336"/>
                  </a:lnTo>
                  <a:lnTo>
                    <a:pt x="20211" y="13316"/>
                  </a:lnTo>
                  <a:lnTo>
                    <a:pt x="19836" y="13297"/>
                  </a:lnTo>
                  <a:lnTo>
                    <a:pt x="19482" y="13238"/>
                  </a:lnTo>
                  <a:lnTo>
                    <a:pt x="19127" y="13179"/>
                  </a:lnTo>
                  <a:lnTo>
                    <a:pt x="18792" y="13080"/>
                  </a:lnTo>
                  <a:lnTo>
                    <a:pt x="18477" y="12962"/>
                  </a:lnTo>
                  <a:lnTo>
                    <a:pt x="18162" y="12844"/>
                  </a:lnTo>
                  <a:lnTo>
                    <a:pt x="17867" y="12686"/>
                  </a:lnTo>
                  <a:lnTo>
                    <a:pt x="847" y="2975"/>
                  </a:lnTo>
                  <a:lnTo>
                    <a:pt x="0" y="3546"/>
                  </a:lnTo>
                  <a:lnTo>
                    <a:pt x="0" y="4314"/>
                  </a:lnTo>
                  <a:lnTo>
                    <a:pt x="17867" y="14636"/>
                  </a:lnTo>
                  <a:lnTo>
                    <a:pt x="18162" y="14794"/>
                  </a:lnTo>
                  <a:lnTo>
                    <a:pt x="18457" y="14912"/>
                  </a:lnTo>
                  <a:lnTo>
                    <a:pt x="18792" y="15030"/>
                  </a:lnTo>
                  <a:lnTo>
                    <a:pt x="19127" y="15129"/>
                  </a:lnTo>
                  <a:lnTo>
                    <a:pt x="19482" y="15188"/>
                  </a:lnTo>
                  <a:lnTo>
                    <a:pt x="19836" y="15247"/>
                  </a:lnTo>
                  <a:lnTo>
                    <a:pt x="20191" y="15267"/>
                  </a:lnTo>
                  <a:lnTo>
                    <a:pt x="20565" y="15286"/>
                  </a:lnTo>
                  <a:lnTo>
                    <a:pt x="20920" y="15267"/>
                  </a:lnTo>
                  <a:lnTo>
                    <a:pt x="21294" y="15247"/>
                  </a:lnTo>
                  <a:lnTo>
                    <a:pt x="21649" y="15188"/>
                  </a:lnTo>
                  <a:lnTo>
                    <a:pt x="22003" y="15129"/>
                  </a:lnTo>
                  <a:lnTo>
                    <a:pt x="22338" y="15030"/>
                  </a:lnTo>
                  <a:lnTo>
                    <a:pt x="22653" y="14912"/>
                  </a:lnTo>
                  <a:lnTo>
                    <a:pt x="22968" y="14794"/>
                  </a:lnTo>
                  <a:lnTo>
                    <a:pt x="23264" y="14636"/>
                  </a:lnTo>
                  <a:lnTo>
                    <a:pt x="44420" y="2345"/>
                  </a:lnTo>
                  <a:lnTo>
                    <a:pt x="44676" y="2167"/>
                  </a:lnTo>
                  <a:lnTo>
                    <a:pt x="44892" y="1990"/>
                  </a:lnTo>
                  <a:lnTo>
                    <a:pt x="45089" y="1813"/>
                  </a:lnTo>
                  <a:lnTo>
                    <a:pt x="45247" y="1616"/>
                  </a:lnTo>
                  <a:lnTo>
                    <a:pt x="45365" y="1419"/>
                  </a:lnTo>
                  <a:lnTo>
                    <a:pt x="45444" y="1202"/>
                  </a:lnTo>
                  <a:lnTo>
                    <a:pt x="45503" y="1005"/>
                  </a:lnTo>
                  <a:lnTo>
                    <a:pt x="45523" y="788"/>
                  </a:lnTo>
                  <a:lnTo>
                    <a:pt x="45523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7"/>
            <p:cNvSpPr/>
            <p:nvPr/>
          </p:nvSpPr>
          <p:spPr>
            <a:xfrm>
              <a:off x="4264025" y="1414100"/>
              <a:ext cx="1138075" cy="659425"/>
            </a:xfrm>
            <a:custGeom>
              <a:avLst/>
              <a:gdLst/>
              <a:ahLst/>
              <a:cxnLst/>
              <a:rect l="l" t="t" r="r" b="b"/>
              <a:pathLst>
                <a:path w="45523" h="26377" extrusionOk="0">
                  <a:moveTo>
                    <a:pt x="26534" y="0"/>
                  </a:moveTo>
                  <a:lnTo>
                    <a:pt x="2206" y="13927"/>
                  </a:lnTo>
                  <a:lnTo>
                    <a:pt x="0" y="15424"/>
                  </a:lnTo>
                  <a:lnTo>
                    <a:pt x="17867" y="25726"/>
                  </a:lnTo>
                  <a:lnTo>
                    <a:pt x="18162" y="25884"/>
                  </a:lnTo>
                  <a:lnTo>
                    <a:pt x="18477" y="26022"/>
                  </a:lnTo>
                  <a:lnTo>
                    <a:pt x="18792" y="26120"/>
                  </a:lnTo>
                  <a:lnTo>
                    <a:pt x="19127" y="26219"/>
                  </a:lnTo>
                  <a:lnTo>
                    <a:pt x="19482" y="26278"/>
                  </a:lnTo>
                  <a:lnTo>
                    <a:pt x="19836" y="26337"/>
                  </a:lnTo>
                  <a:lnTo>
                    <a:pt x="20211" y="26376"/>
                  </a:lnTo>
                  <a:lnTo>
                    <a:pt x="20939" y="26376"/>
                  </a:lnTo>
                  <a:lnTo>
                    <a:pt x="21294" y="26337"/>
                  </a:lnTo>
                  <a:lnTo>
                    <a:pt x="21649" y="26278"/>
                  </a:lnTo>
                  <a:lnTo>
                    <a:pt x="22003" y="26219"/>
                  </a:lnTo>
                  <a:lnTo>
                    <a:pt x="22338" y="26120"/>
                  </a:lnTo>
                  <a:lnTo>
                    <a:pt x="22673" y="26022"/>
                  </a:lnTo>
                  <a:lnTo>
                    <a:pt x="22968" y="25884"/>
                  </a:lnTo>
                  <a:lnTo>
                    <a:pt x="23264" y="25726"/>
                  </a:lnTo>
                  <a:lnTo>
                    <a:pt x="44420" y="13435"/>
                  </a:lnTo>
                  <a:lnTo>
                    <a:pt x="44676" y="13257"/>
                  </a:lnTo>
                  <a:lnTo>
                    <a:pt x="44912" y="13080"/>
                  </a:lnTo>
                  <a:lnTo>
                    <a:pt x="45109" y="12903"/>
                  </a:lnTo>
                  <a:lnTo>
                    <a:pt x="45247" y="12706"/>
                  </a:lnTo>
                  <a:lnTo>
                    <a:pt x="45385" y="12509"/>
                  </a:lnTo>
                  <a:lnTo>
                    <a:pt x="45464" y="12292"/>
                  </a:lnTo>
                  <a:lnTo>
                    <a:pt x="45523" y="12075"/>
                  </a:lnTo>
                  <a:lnTo>
                    <a:pt x="45523" y="11878"/>
                  </a:lnTo>
                  <a:lnTo>
                    <a:pt x="45503" y="11662"/>
                  </a:lnTo>
                  <a:lnTo>
                    <a:pt x="45464" y="11445"/>
                  </a:lnTo>
                  <a:lnTo>
                    <a:pt x="45365" y="11248"/>
                  </a:lnTo>
                  <a:lnTo>
                    <a:pt x="45247" y="11051"/>
                  </a:lnTo>
                  <a:lnTo>
                    <a:pt x="45089" y="10854"/>
                  </a:lnTo>
                  <a:lnTo>
                    <a:pt x="44892" y="10657"/>
                  </a:lnTo>
                  <a:lnTo>
                    <a:pt x="44676" y="10480"/>
                  </a:lnTo>
                  <a:lnTo>
                    <a:pt x="44400" y="10303"/>
                  </a:lnTo>
                  <a:lnTo>
                    <a:pt x="26534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7"/>
            <p:cNvSpPr/>
            <p:nvPr/>
          </p:nvSpPr>
          <p:spPr>
            <a:xfrm>
              <a:off x="4264025" y="1687400"/>
              <a:ext cx="1138075" cy="382175"/>
            </a:xfrm>
            <a:custGeom>
              <a:avLst/>
              <a:gdLst/>
              <a:ahLst/>
              <a:cxnLst/>
              <a:rect l="l" t="t" r="r" b="b"/>
              <a:pathLst>
                <a:path w="45523" h="15287" extrusionOk="0">
                  <a:moveTo>
                    <a:pt x="45464" y="1"/>
                  </a:moveTo>
                  <a:lnTo>
                    <a:pt x="45247" y="40"/>
                  </a:lnTo>
                  <a:lnTo>
                    <a:pt x="45089" y="80"/>
                  </a:lnTo>
                  <a:lnTo>
                    <a:pt x="44912" y="159"/>
                  </a:lnTo>
                  <a:lnTo>
                    <a:pt x="44676" y="257"/>
                  </a:lnTo>
                  <a:lnTo>
                    <a:pt x="44420" y="395"/>
                  </a:lnTo>
                  <a:lnTo>
                    <a:pt x="23264" y="12706"/>
                  </a:lnTo>
                  <a:lnTo>
                    <a:pt x="22968" y="12844"/>
                  </a:lnTo>
                  <a:lnTo>
                    <a:pt x="22673" y="12982"/>
                  </a:lnTo>
                  <a:lnTo>
                    <a:pt x="22338" y="13100"/>
                  </a:lnTo>
                  <a:lnTo>
                    <a:pt x="22003" y="13179"/>
                  </a:lnTo>
                  <a:lnTo>
                    <a:pt x="21649" y="13258"/>
                  </a:lnTo>
                  <a:lnTo>
                    <a:pt x="21294" y="13297"/>
                  </a:lnTo>
                  <a:lnTo>
                    <a:pt x="20939" y="13337"/>
                  </a:lnTo>
                  <a:lnTo>
                    <a:pt x="20211" y="13337"/>
                  </a:lnTo>
                  <a:lnTo>
                    <a:pt x="19836" y="13297"/>
                  </a:lnTo>
                  <a:lnTo>
                    <a:pt x="19482" y="13258"/>
                  </a:lnTo>
                  <a:lnTo>
                    <a:pt x="19127" y="13179"/>
                  </a:lnTo>
                  <a:lnTo>
                    <a:pt x="18792" y="13100"/>
                  </a:lnTo>
                  <a:lnTo>
                    <a:pt x="18477" y="12982"/>
                  </a:lnTo>
                  <a:lnTo>
                    <a:pt x="18162" y="12844"/>
                  </a:lnTo>
                  <a:lnTo>
                    <a:pt x="17867" y="12706"/>
                  </a:lnTo>
                  <a:lnTo>
                    <a:pt x="847" y="2995"/>
                  </a:lnTo>
                  <a:lnTo>
                    <a:pt x="0" y="3547"/>
                  </a:lnTo>
                  <a:lnTo>
                    <a:pt x="0" y="4335"/>
                  </a:lnTo>
                  <a:lnTo>
                    <a:pt x="17867" y="14656"/>
                  </a:lnTo>
                  <a:lnTo>
                    <a:pt x="18162" y="14794"/>
                  </a:lnTo>
                  <a:lnTo>
                    <a:pt x="18457" y="14932"/>
                  </a:lnTo>
                  <a:lnTo>
                    <a:pt x="18792" y="15050"/>
                  </a:lnTo>
                  <a:lnTo>
                    <a:pt x="19127" y="15129"/>
                  </a:lnTo>
                  <a:lnTo>
                    <a:pt x="19482" y="15208"/>
                  </a:lnTo>
                  <a:lnTo>
                    <a:pt x="19836" y="15247"/>
                  </a:lnTo>
                  <a:lnTo>
                    <a:pt x="20191" y="15287"/>
                  </a:lnTo>
                  <a:lnTo>
                    <a:pt x="20920" y="15287"/>
                  </a:lnTo>
                  <a:lnTo>
                    <a:pt x="21294" y="15247"/>
                  </a:lnTo>
                  <a:lnTo>
                    <a:pt x="21649" y="15208"/>
                  </a:lnTo>
                  <a:lnTo>
                    <a:pt x="22003" y="15129"/>
                  </a:lnTo>
                  <a:lnTo>
                    <a:pt x="22338" y="15050"/>
                  </a:lnTo>
                  <a:lnTo>
                    <a:pt x="22653" y="14932"/>
                  </a:lnTo>
                  <a:lnTo>
                    <a:pt x="22968" y="14794"/>
                  </a:lnTo>
                  <a:lnTo>
                    <a:pt x="23264" y="14656"/>
                  </a:lnTo>
                  <a:lnTo>
                    <a:pt x="44420" y="2345"/>
                  </a:lnTo>
                  <a:lnTo>
                    <a:pt x="44676" y="2187"/>
                  </a:lnTo>
                  <a:lnTo>
                    <a:pt x="44892" y="2010"/>
                  </a:lnTo>
                  <a:lnTo>
                    <a:pt x="45089" y="1813"/>
                  </a:lnTo>
                  <a:lnTo>
                    <a:pt x="45247" y="1616"/>
                  </a:lnTo>
                  <a:lnTo>
                    <a:pt x="45365" y="1419"/>
                  </a:lnTo>
                  <a:lnTo>
                    <a:pt x="45444" y="1222"/>
                  </a:lnTo>
                  <a:lnTo>
                    <a:pt x="45503" y="1006"/>
                  </a:lnTo>
                  <a:lnTo>
                    <a:pt x="45523" y="809"/>
                  </a:lnTo>
                  <a:lnTo>
                    <a:pt x="45523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7"/>
            <p:cNvSpPr/>
            <p:nvPr/>
          </p:nvSpPr>
          <p:spPr>
            <a:xfrm>
              <a:off x="4264025" y="1390450"/>
              <a:ext cx="1138075" cy="659925"/>
            </a:xfrm>
            <a:custGeom>
              <a:avLst/>
              <a:gdLst/>
              <a:ahLst/>
              <a:cxnLst/>
              <a:rect l="l" t="t" r="r" b="b"/>
              <a:pathLst>
                <a:path w="45523" h="26397" extrusionOk="0">
                  <a:moveTo>
                    <a:pt x="26534" y="1"/>
                  </a:moveTo>
                  <a:lnTo>
                    <a:pt x="2206" y="13947"/>
                  </a:lnTo>
                  <a:lnTo>
                    <a:pt x="0" y="15425"/>
                  </a:lnTo>
                  <a:lnTo>
                    <a:pt x="17867" y="25747"/>
                  </a:lnTo>
                  <a:lnTo>
                    <a:pt x="18162" y="25904"/>
                  </a:lnTo>
                  <a:lnTo>
                    <a:pt x="18477" y="26022"/>
                  </a:lnTo>
                  <a:lnTo>
                    <a:pt x="18792" y="26140"/>
                  </a:lnTo>
                  <a:lnTo>
                    <a:pt x="19127" y="26219"/>
                  </a:lnTo>
                  <a:lnTo>
                    <a:pt x="19482" y="26298"/>
                  </a:lnTo>
                  <a:lnTo>
                    <a:pt x="19836" y="26357"/>
                  </a:lnTo>
                  <a:lnTo>
                    <a:pt x="20211" y="26377"/>
                  </a:lnTo>
                  <a:lnTo>
                    <a:pt x="20565" y="26397"/>
                  </a:lnTo>
                  <a:lnTo>
                    <a:pt x="20939" y="26377"/>
                  </a:lnTo>
                  <a:lnTo>
                    <a:pt x="21294" y="26357"/>
                  </a:lnTo>
                  <a:lnTo>
                    <a:pt x="21649" y="26298"/>
                  </a:lnTo>
                  <a:lnTo>
                    <a:pt x="22003" y="26219"/>
                  </a:lnTo>
                  <a:lnTo>
                    <a:pt x="22338" y="26140"/>
                  </a:lnTo>
                  <a:lnTo>
                    <a:pt x="22673" y="26022"/>
                  </a:lnTo>
                  <a:lnTo>
                    <a:pt x="22968" y="25904"/>
                  </a:lnTo>
                  <a:lnTo>
                    <a:pt x="23264" y="25747"/>
                  </a:lnTo>
                  <a:lnTo>
                    <a:pt x="44420" y="13455"/>
                  </a:lnTo>
                  <a:lnTo>
                    <a:pt x="44676" y="13278"/>
                  </a:lnTo>
                  <a:lnTo>
                    <a:pt x="44912" y="13100"/>
                  </a:lnTo>
                  <a:lnTo>
                    <a:pt x="45109" y="12903"/>
                  </a:lnTo>
                  <a:lnTo>
                    <a:pt x="45247" y="12706"/>
                  </a:lnTo>
                  <a:lnTo>
                    <a:pt x="45385" y="12509"/>
                  </a:lnTo>
                  <a:lnTo>
                    <a:pt x="45464" y="12312"/>
                  </a:lnTo>
                  <a:lnTo>
                    <a:pt x="45523" y="12096"/>
                  </a:lnTo>
                  <a:lnTo>
                    <a:pt x="45523" y="11879"/>
                  </a:lnTo>
                  <a:lnTo>
                    <a:pt x="45503" y="11682"/>
                  </a:lnTo>
                  <a:lnTo>
                    <a:pt x="45464" y="11465"/>
                  </a:lnTo>
                  <a:lnTo>
                    <a:pt x="45365" y="11249"/>
                  </a:lnTo>
                  <a:lnTo>
                    <a:pt x="45247" y="11052"/>
                  </a:lnTo>
                  <a:lnTo>
                    <a:pt x="45089" y="10855"/>
                  </a:lnTo>
                  <a:lnTo>
                    <a:pt x="44892" y="10677"/>
                  </a:lnTo>
                  <a:lnTo>
                    <a:pt x="44676" y="10500"/>
                  </a:lnTo>
                  <a:lnTo>
                    <a:pt x="44400" y="10323"/>
                  </a:lnTo>
                  <a:lnTo>
                    <a:pt x="265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7"/>
            <p:cNvSpPr/>
            <p:nvPr/>
          </p:nvSpPr>
          <p:spPr>
            <a:xfrm>
              <a:off x="4308350" y="1371750"/>
              <a:ext cx="1061250" cy="616075"/>
            </a:xfrm>
            <a:custGeom>
              <a:avLst/>
              <a:gdLst/>
              <a:ahLst/>
              <a:cxnLst/>
              <a:rect l="l" t="t" r="r" b="b"/>
              <a:pathLst>
                <a:path w="42450" h="24643" extrusionOk="0">
                  <a:moveTo>
                    <a:pt x="25411" y="0"/>
                  </a:moveTo>
                  <a:lnTo>
                    <a:pt x="0" y="14715"/>
                  </a:lnTo>
                  <a:lnTo>
                    <a:pt x="16094" y="24013"/>
                  </a:lnTo>
                  <a:lnTo>
                    <a:pt x="16369" y="24170"/>
                  </a:lnTo>
                  <a:lnTo>
                    <a:pt x="16665" y="24288"/>
                  </a:lnTo>
                  <a:lnTo>
                    <a:pt x="16980" y="24387"/>
                  </a:lnTo>
                  <a:lnTo>
                    <a:pt x="17295" y="24485"/>
                  </a:lnTo>
                  <a:lnTo>
                    <a:pt x="17630" y="24544"/>
                  </a:lnTo>
                  <a:lnTo>
                    <a:pt x="17965" y="24603"/>
                  </a:lnTo>
                  <a:lnTo>
                    <a:pt x="18319" y="24623"/>
                  </a:lnTo>
                  <a:lnTo>
                    <a:pt x="18674" y="24643"/>
                  </a:lnTo>
                  <a:lnTo>
                    <a:pt x="19009" y="24623"/>
                  </a:lnTo>
                  <a:lnTo>
                    <a:pt x="19363" y="24603"/>
                  </a:lnTo>
                  <a:lnTo>
                    <a:pt x="19698" y="24544"/>
                  </a:lnTo>
                  <a:lnTo>
                    <a:pt x="20033" y="24485"/>
                  </a:lnTo>
                  <a:lnTo>
                    <a:pt x="20348" y="24387"/>
                  </a:lnTo>
                  <a:lnTo>
                    <a:pt x="20664" y="24288"/>
                  </a:lnTo>
                  <a:lnTo>
                    <a:pt x="20959" y="24170"/>
                  </a:lnTo>
                  <a:lnTo>
                    <a:pt x="21235" y="24013"/>
                  </a:lnTo>
                  <a:lnTo>
                    <a:pt x="41406" y="12292"/>
                  </a:lnTo>
                  <a:lnTo>
                    <a:pt x="41642" y="12135"/>
                  </a:lnTo>
                  <a:lnTo>
                    <a:pt x="41859" y="11977"/>
                  </a:lnTo>
                  <a:lnTo>
                    <a:pt x="42036" y="11780"/>
                  </a:lnTo>
                  <a:lnTo>
                    <a:pt x="42194" y="11603"/>
                  </a:lnTo>
                  <a:lnTo>
                    <a:pt x="42312" y="11406"/>
                  </a:lnTo>
                  <a:lnTo>
                    <a:pt x="42391" y="11209"/>
                  </a:lnTo>
                  <a:lnTo>
                    <a:pt x="42430" y="11012"/>
                  </a:lnTo>
                  <a:lnTo>
                    <a:pt x="42450" y="10815"/>
                  </a:lnTo>
                  <a:lnTo>
                    <a:pt x="42430" y="10618"/>
                  </a:lnTo>
                  <a:lnTo>
                    <a:pt x="42391" y="10401"/>
                  </a:lnTo>
                  <a:lnTo>
                    <a:pt x="42312" y="10204"/>
                  </a:lnTo>
                  <a:lnTo>
                    <a:pt x="42194" y="10027"/>
                  </a:lnTo>
                  <a:lnTo>
                    <a:pt x="42036" y="9830"/>
                  </a:lnTo>
                  <a:lnTo>
                    <a:pt x="41859" y="9653"/>
                  </a:lnTo>
                  <a:lnTo>
                    <a:pt x="41642" y="9475"/>
                  </a:lnTo>
                  <a:lnTo>
                    <a:pt x="41386" y="9318"/>
                  </a:lnTo>
                  <a:lnTo>
                    <a:pt x="25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7"/>
            <p:cNvSpPr/>
            <p:nvPr/>
          </p:nvSpPr>
          <p:spPr>
            <a:xfrm>
              <a:off x="4308350" y="1642100"/>
              <a:ext cx="1061250" cy="392025"/>
            </a:xfrm>
            <a:custGeom>
              <a:avLst/>
              <a:gdLst/>
              <a:ahLst/>
              <a:cxnLst/>
              <a:rect l="l" t="t" r="r" b="b"/>
              <a:pathLst>
                <a:path w="42450" h="15681" extrusionOk="0">
                  <a:moveTo>
                    <a:pt x="42450" y="1"/>
                  </a:moveTo>
                  <a:lnTo>
                    <a:pt x="42430" y="198"/>
                  </a:lnTo>
                  <a:lnTo>
                    <a:pt x="42391" y="414"/>
                  </a:lnTo>
                  <a:lnTo>
                    <a:pt x="42312" y="592"/>
                  </a:lnTo>
                  <a:lnTo>
                    <a:pt x="42194" y="789"/>
                  </a:lnTo>
                  <a:lnTo>
                    <a:pt x="42036" y="986"/>
                  </a:lnTo>
                  <a:lnTo>
                    <a:pt x="41859" y="1163"/>
                  </a:lnTo>
                  <a:lnTo>
                    <a:pt x="41642" y="1321"/>
                  </a:lnTo>
                  <a:lnTo>
                    <a:pt x="41406" y="1478"/>
                  </a:lnTo>
                  <a:lnTo>
                    <a:pt x="21235" y="13199"/>
                  </a:lnTo>
                  <a:lnTo>
                    <a:pt x="20959" y="13356"/>
                  </a:lnTo>
                  <a:lnTo>
                    <a:pt x="20664" y="13474"/>
                  </a:lnTo>
                  <a:lnTo>
                    <a:pt x="20348" y="13573"/>
                  </a:lnTo>
                  <a:lnTo>
                    <a:pt x="20033" y="13671"/>
                  </a:lnTo>
                  <a:lnTo>
                    <a:pt x="19698" y="13730"/>
                  </a:lnTo>
                  <a:lnTo>
                    <a:pt x="19363" y="13789"/>
                  </a:lnTo>
                  <a:lnTo>
                    <a:pt x="19009" y="13809"/>
                  </a:lnTo>
                  <a:lnTo>
                    <a:pt x="18674" y="13829"/>
                  </a:lnTo>
                  <a:lnTo>
                    <a:pt x="18319" y="13809"/>
                  </a:lnTo>
                  <a:lnTo>
                    <a:pt x="17965" y="13789"/>
                  </a:lnTo>
                  <a:lnTo>
                    <a:pt x="17630" y="13730"/>
                  </a:lnTo>
                  <a:lnTo>
                    <a:pt x="17295" y="13671"/>
                  </a:lnTo>
                  <a:lnTo>
                    <a:pt x="16980" y="13573"/>
                  </a:lnTo>
                  <a:lnTo>
                    <a:pt x="16665" y="13474"/>
                  </a:lnTo>
                  <a:lnTo>
                    <a:pt x="16369" y="13356"/>
                  </a:lnTo>
                  <a:lnTo>
                    <a:pt x="16094" y="13199"/>
                  </a:lnTo>
                  <a:lnTo>
                    <a:pt x="0" y="3901"/>
                  </a:lnTo>
                  <a:lnTo>
                    <a:pt x="0" y="5753"/>
                  </a:lnTo>
                  <a:lnTo>
                    <a:pt x="16094" y="15070"/>
                  </a:lnTo>
                  <a:lnTo>
                    <a:pt x="16369" y="15208"/>
                  </a:lnTo>
                  <a:lnTo>
                    <a:pt x="16665" y="15326"/>
                  </a:lnTo>
                  <a:lnTo>
                    <a:pt x="16960" y="15444"/>
                  </a:lnTo>
                  <a:lnTo>
                    <a:pt x="17295" y="15523"/>
                  </a:lnTo>
                  <a:lnTo>
                    <a:pt x="17630" y="15582"/>
                  </a:lnTo>
                  <a:lnTo>
                    <a:pt x="17965" y="15641"/>
                  </a:lnTo>
                  <a:lnTo>
                    <a:pt x="18319" y="15661"/>
                  </a:lnTo>
                  <a:lnTo>
                    <a:pt x="18654" y="15681"/>
                  </a:lnTo>
                  <a:lnTo>
                    <a:pt x="19009" y="15661"/>
                  </a:lnTo>
                  <a:lnTo>
                    <a:pt x="19363" y="15641"/>
                  </a:lnTo>
                  <a:lnTo>
                    <a:pt x="19698" y="15582"/>
                  </a:lnTo>
                  <a:lnTo>
                    <a:pt x="20033" y="15523"/>
                  </a:lnTo>
                  <a:lnTo>
                    <a:pt x="20348" y="15444"/>
                  </a:lnTo>
                  <a:lnTo>
                    <a:pt x="20664" y="15326"/>
                  </a:lnTo>
                  <a:lnTo>
                    <a:pt x="20959" y="15208"/>
                  </a:lnTo>
                  <a:lnTo>
                    <a:pt x="21235" y="15070"/>
                  </a:lnTo>
                  <a:lnTo>
                    <a:pt x="41386" y="3349"/>
                  </a:lnTo>
                  <a:lnTo>
                    <a:pt x="41642" y="3172"/>
                  </a:lnTo>
                  <a:lnTo>
                    <a:pt x="41859" y="3015"/>
                  </a:lnTo>
                  <a:lnTo>
                    <a:pt x="42036" y="2837"/>
                  </a:lnTo>
                  <a:lnTo>
                    <a:pt x="42194" y="2640"/>
                  </a:lnTo>
                  <a:lnTo>
                    <a:pt x="42292" y="2463"/>
                  </a:lnTo>
                  <a:lnTo>
                    <a:pt x="42391" y="2266"/>
                  </a:lnTo>
                  <a:lnTo>
                    <a:pt x="42430" y="2069"/>
                  </a:lnTo>
                  <a:lnTo>
                    <a:pt x="42450" y="1872"/>
                  </a:lnTo>
                  <a:lnTo>
                    <a:pt x="42450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7"/>
            <p:cNvSpPr/>
            <p:nvPr/>
          </p:nvSpPr>
          <p:spPr>
            <a:xfrm>
              <a:off x="4837225" y="1975500"/>
              <a:ext cx="425525" cy="294500"/>
            </a:xfrm>
            <a:custGeom>
              <a:avLst/>
              <a:gdLst/>
              <a:ahLst/>
              <a:cxnLst/>
              <a:rect l="l" t="t" r="r" b="b"/>
              <a:pathLst>
                <a:path w="17021" h="11780" extrusionOk="0">
                  <a:moveTo>
                    <a:pt x="17020" y="0"/>
                  </a:moveTo>
                  <a:lnTo>
                    <a:pt x="16213" y="60"/>
                  </a:lnTo>
                  <a:lnTo>
                    <a:pt x="14696" y="138"/>
                  </a:lnTo>
                  <a:lnTo>
                    <a:pt x="730" y="9495"/>
                  </a:lnTo>
                  <a:lnTo>
                    <a:pt x="671" y="9456"/>
                  </a:lnTo>
                  <a:lnTo>
                    <a:pt x="592" y="9436"/>
                  </a:lnTo>
                  <a:lnTo>
                    <a:pt x="513" y="9475"/>
                  </a:lnTo>
                  <a:lnTo>
                    <a:pt x="434" y="9515"/>
                  </a:lnTo>
                  <a:lnTo>
                    <a:pt x="395" y="9574"/>
                  </a:lnTo>
                  <a:lnTo>
                    <a:pt x="375" y="9653"/>
                  </a:lnTo>
                  <a:lnTo>
                    <a:pt x="395" y="9712"/>
                  </a:lnTo>
                  <a:lnTo>
                    <a:pt x="415" y="9731"/>
                  </a:lnTo>
                  <a:lnTo>
                    <a:pt x="237" y="9909"/>
                  </a:lnTo>
                  <a:lnTo>
                    <a:pt x="119" y="10086"/>
                  </a:lnTo>
                  <a:lnTo>
                    <a:pt x="40" y="10283"/>
                  </a:lnTo>
                  <a:lnTo>
                    <a:pt x="1" y="10480"/>
                  </a:lnTo>
                  <a:lnTo>
                    <a:pt x="21" y="10697"/>
                  </a:lnTo>
                  <a:lnTo>
                    <a:pt x="40" y="10874"/>
                  </a:lnTo>
                  <a:lnTo>
                    <a:pt x="119" y="11071"/>
                  </a:lnTo>
                  <a:lnTo>
                    <a:pt x="218" y="11248"/>
                  </a:lnTo>
                  <a:lnTo>
                    <a:pt x="336" y="11406"/>
                  </a:lnTo>
                  <a:lnTo>
                    <a:pt x="493" y="11544"/>
                  </a:lnTo>
                  <a:lnTo>
                    <a:pt x="651" y="11642"/>
                  </a:lnTo>
                  <a:lnTo>
                    <a:pt x="828" y="11721"/>
                  </a:lnTo>
                  <a:lnTo>
                    <a:pt x="1025" y="11780"/>
                  </a:lnTo>
                  <a:lnTo>
                    <a:pt x="1242" y="11780"/>
                  </a:lnTo>
                  <a:lnTo>
                    <a:pt x="1459" y="11741"/>
                  </a:lnTo>
                  <a:lnTo>
                    <a:pt x="1675" y="11662"/>
                  </a:lnTo>
                  <a:lnTo>
                    <a:pt x="1675" y="11681"/>
                  </a:lnTo>
                  <a:lnTo>
                    <a:pt x="3921" y="10184"/>
                  </a:lnTo>
                  <a:lnTo>
                    <a:pt x="8826" y="6895"/>
                  </a:lnTo>
                  <a:lnTo>
                    <a:pt x="15976" y="2088"/>
                  </a:lnTo>
                  <a:lnTo>
                    <a:pt x="16666" y="749"/>
                  </a:lnTo>
                  <a:lnTo>
                    <a:pt x="17020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7"/>
            <p:cNvSpPr/>
            <p:nvPr/>
          </p:nvSpPr>
          <p:spPr>
            <a:xfrm>
              <a:off x="5209525" y="1946450"/>
              <a:ext cx="58150" cy="51725"/>
            </a:xfrm>
            <a:custGeom>
              <a:avLst/>
              <a:gdLst/>
              <a:ahLst/>
              <a:cxnLst/>
              <a:rect l="l" t="t" r="r" b="b"/>
              <a:pathLst>
                <a:path w="2326" h="2069" extrusionOk="0">
                  <a:moveTo>
                    <a:pt x="2325" y="0"/>
                  </a:moveTo>
                  <a:lnTo>
                    <a:pt x="1" y="118"/>
                  </a:lnTo>
                  <a:lnTo>
                    <a:pt x="1281" y="2069"/>
                  </a:lnTo>
                  <a:lnTo>
                    <a:pt x="2325" y="0"/>
                  </a:lnTo>
                  <a:close/>
                </a:path>
              </a:pathLst>
            </a:custGeom>
            <a:solidFill>
              <a:srgbClr val="FEC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7"/>
            <p:cNvSpPr/>
            <p:nvPr/>
          </p:nvSpPr>
          <p:spPr>
            <a:xfrm>
              <a:off x="5247450" y="1946450"/>
              <a:ext cx="20225" cy="18250"/>
            </a:xfrm>
            <a:custGeom>
              <a:avLst/>
              <a:gdLst/>
              <a:ahLst/>
              <a:cxnLst/>
              <a:rect l="l" t="t" r="r" b="b"/>
              <a:pathLst>
                <a:path w="809" h="730" extrusionOk="0">
                  <a:moveTo>
                    <a:pt x="808" y="0"/>
                  </a:moveTo>
                  <a:lnTo>
                    <a:pt x="1" y="40"/>
                  </a:lnTo>
                  <a:lnTo>
                    <a:pt x="138" y="197"/>
                  </a:lnTo>
                  <a:lnTo>
                    <a:pt x="257" y="355"/>
                  </a:lnTo>
                  <a:lnTo>
                    <a:pt x="355" y="532"/>
                  </a:lnTo>
                  <a:lnTo>
                    <a:pt x="454" y="729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3B3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7"/>
            <p:cNvSpPr/>
            <p:nvPr/>
          </p:nvSpPr>
          <p:spPr>
            <a:xfrm>
              <a:off x="5247450" y="1946450"/>
              <a:ext cx="20225" cy="1000"/>
            </a:xfrm>
            <a:custGeom>
              <a:avLst/>
              <a:gdLst/>
              <a:ahLst/>
              <a:cxnLst/>
              <a:rect l="l" t="t" r="r" b="b"/>
              <a:pathLst>
                <a:path w="809" h="40" extrusionOk="0">
                  <a:moveTo>
                    <a:pt x="808" y="0"/>
                  </a:moveTo>
                  <a:lnTo>
                    <a:pt x="1" y="4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3C3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7"/>
            <p:cNvSpPr/>
            <p:nvPr/>
          </p:nvSpPr>
          <p:spPr>
            <a:xfrm>
              <a:off x="5247450" y="1946450"/>
              <a:ext cx="20225" cy="18250"/>
            </a:xfrm>
            <a:custGeom>
              <a:avLst/>
              <a:gdLst/>
              <a:ahLst/>
              <a:cxnLst/>
              <a:rect l="l" t="t" r="r" b="b"/>
              <a:pathLst>
                <a:path w="809" h="730" extrusionOk="0">
                  <a:moveTo>
                    <a:pt x="808" y="0"/>
                  </a:moveTo>
                  <a:lnTo>
                    <a:pt x="1" y="40"/>
                  </a:lnTo>
                  <a:lnTo>
                    <a:pt x="158" y="237"/>
                  </a:lnTo>
                  <a:lnTo>
                    <a:pt x="296" y="434"/>
                  </a:lnTo>
                  <a:lnTo>
                    <a:pt x="454" y="729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7"/>
            <p:cNvSpPr/>
            <p:nvPr/>
          </p:nvSpPr>
          <p:spPr>
            <a:xfrm>
              <a:off x="4854975" y="1949400"/>
              <a:ext cx="386600" cy="286625"/>
            </a:xfrm>
            <a:custGeom>
              <a:avLst/>
              <a:gdLst/>
              <a:ahLst/>
              <a:cxnLst/>
              <a:rect l="l" t="t" r="r" b="b"/>
              <a:pathLst>
                <a:path w="15464" h="11465" extrusionOk="0">
                  <a:moveTo>
                    <a:pt x="14183" y="0"/>
                  </a:moveTo>
                  <a:lnTo>
                    <a:pt x="0" y="9515"/>
                  </a:lnTo>
                  <a:lnTo>
                    <a:pt x="276" y="9672"/>
                  </a:lnTo>
                  <a:lnTo>
                    <a:pt x="512" y="9850"/>
                  </a:lnTo>
                  <a:lnTo>
                    <a:pt x="729" y="10066"/>
                  </a:lnTo>
                  <a:lnTo>
                    <a:pt x="906" y="10322"/>
                  </a:lnTo>
                  <a:lnTo>
                    <a:pt x="1064" y="10578"/>
                  </a:lnTo>
                  <a:lnTo>
                    <a:pt x="1162" y="10854"/>
                  </a:lnTo>
                  <a:lnTo>
                    <a:pt x="1241" y="11150"/>
                  </a:lnTo>
                  <a:lnTo>
                    <a:pt x="1280" y="11465"/>
                  </a:lnTo>
                  <a:lnTo>
                    <a:pt x="15463" y="1951"/>
                  </a:lnTo>
                  <a:lnTo>
                    <a:pt x="15424" y="1655"/>
                  </a:lnTo>
                  <a:lnTo>
                    <a:pt x="15345" y="1360"/>
                  </a:lnTo>
                  <a:lnTo>
                    <a:pt x="15227" y="1084"/>
                  </a:lnTo>
                  <a:lnTo>
                    <a:pt x="15089" y="808"/>
                  </a:lnTo>
                  <a:lnTo>
                    <a:pt x="14912" y="572"/>
                  </a:lnTo>
                  <a:lnTo>
                    <a:pt x="14695" y="355"/>
                  </a:lnTo>
                  <a:lnTo>
                    <a:pt x="14439" y="158"/>
                  </a:lnTo>
                  <a:lnTo>
                    <a:pt x="14183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7"/>
            <p:cNvSpPr/>
            <p:nvPr/>
          </p:nvSpPr>
          <p:spPr>
            <a:xfrm>
              <a:off x="4842150" y="2187250"/>
              <a:ext cx="44850" cy="53225"/>
            </a:xfrm>
            <a:custGeom>
              <a:avLst/>
              <a:gdLst/>
              <a:ahLst/>
              <a:cxnLst/>
              <a:rect l="l" t="t" r="r" b="b"/>
              <a:pathLst>
                <a:path w="1794" h="2129" extrusionOk="0">
                  <a:moveTo>
                    <a:pt x="513" y="1"/>
                  </a:moveTo>
                  <a:lnTo>
                    <a:pt x="415" y="60"/>
                  </a:lnTo>
                  <a:lnTo>
                    <a:pt x="336" y="158"/>
                  </a:lnTo>
                  <a:lnTo>
                    <a:pt x="257" y="237"/>
                  </a:lnTo>
                  <a:lnTo>
                    <a:pt x="178" y="336"/>
                  </a:lnTo>
                  <a:lnTo>
                    <a:pt x="119" y="434"/>
                  </a:lnTo>
                  <a:lnTo>
                    <a:pt x="40" y="651"/>
                  </a:lnTo>
                  <a:lnTo>
                    <a:pt x="1" y="848"/>
                  </a:lnTo>
                  <a:lnTo>
                    <a:pt x="1" y="1045"/>
                  </a:lnTo>
                  <a:lnTo>
                    <a:pt x="60" y="1261"/>
                  </a:lnTo>
                  <a:lnTo>
                    <a:pt x="119" y="1439"/>
                  </a:lnTo>
                  <a:lnTo>
                    <a:pt x="237" y="1616"/>
                  </a:lnTo>
                  <a:lnTo>
                    <a:pt x="356" y="1774"/>
                  </a:lnTo>
                  <a:lnTo>
                    <a:pt x="513" y="1911"/>
                  </a:lnTo>
                  <a:lnTo>
                    <a:pt x="690" y="2030"/>
                  </a:lnTo>
                  <a:lnTo>
                    <a:pt x="887" y="2089"/>
                  </a:lnTo>
                  <a:lnTo>
                    <a:pt x="1084" y="2128"/>
                  </a:lnTo>
                  <a:lnTo>
                    <a:pt x="1301" y="2128"/>
                  </a:lnTo>
                  <a:lnTo>
                    <a:pt x="1419" y="2108"/>
                  </a:lnTo>
                  <a:lnTo>
                    <a:pt x="1537" y="2069"/>
                  </a:lnTo>
                  <a:lnTo>
                    <a:pt x="1656" y="2030"/>
                  </a:lnTo>
                  <a:lnTo>
                    <a:pt x="1754" y="1971"/>
                  </a:lnTo>
                  <a:lnTo>
                    <a:pt x="1793" y="1951"/>
                  </a:lnTo>
                  <a:lnTo>
                    <a:pt x="1754" y="1636"/>
                  </a:lnTo>
                  <a:lnTo>
                    <a:pt x="1675" y="1340"/>
                  </a:lnTo>
                  <a:lnTo>
                    <a:pt x="1577" y="1064"/>
                  </a:lnTo>
                  <a:lnTo>
                    <a:pt x="1419" y="808"/>
                  </a:lnTo>
                  <a:lnTo>
                    <a:pt x="1242" y="552"/>
                  </a:lnTo>
                  <a:lnTo>
                    <a:pt x="1025" y="336"/>
                  </a:lnTo>
                  <a:lnTo>
                    <a:pt x="789" y="158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7"/>
            <p:cNvSpPr/>
            <p:nvPr/>
          </p:nvSpPr>
          <p:spPr>
            <a:xfrm>
              <a:off x="4851525" y="2182325"/>
              <a:ext cx="41375" cy="57150"/>
            </a:xfrm>
            <a:custGeom>
              <a:avLst/>
              <a:gdLst/>
              <a:ahLst/>
              <a:cxnLst/>
              <a:rect l="l" t="t" r="r" b="b"/>
              <a:pathLst>
                <a:path w="1655" h="2286" extrusionOk="0">
                  <a:moveTo>
                    <a:pt x="217" y="1"/>
                  </a:moveTo>
                  <a:lnTo>
                    <a:pt x="138" y="20"/>
                  </a:lnTo>
                  <a:lnTo>
                    <a:pt x="59" y="79"/>
                  </a:lnTo>
                  <a:lnTo>
                    <a:pt x="20" y="119"/>
                  </a:lnTo>
                  <a:lnTo>
                    <a:pt x="0" y="198"/>
                  </a:lnTo>
                  <a:lnTo>
                    <a:pt x="20" y="276"/>
                  </a:lnTo>
                  <a:lnTo>
                    <a:pt x="79" y="316"/>
                  </a:lnTo>
                  <a:lnTo>
                    <a:pt x="315" y="473"/>
                  </a:lnTo>
                  <a:lnTo>
                    <a:pt x="552" y="651"/>
                  </a:lnTo>
                  <a:lnTo>
                    <a:pt x="749" y="848"/>
                  </a:lnTo>
                  <a:lnTo>
                    <a:pt x="926" y="1084"/>
                  </a:lnTo>
                  <a:lnTo>
                    <a:pt x="1064" y="1320"/>
                  </a:lnTo>
                  <a:lnTo>
                    <a:pt x="1162" y="1596"/>
                  </a:lnTo>
                  <a:lnTo>
                    <a:pt x="1241" y="1872"/>
                  </a:lnTo>
                  <a:lnTo>
                    <a:pt x="1281" y="2148"/>
                  </a:lnTo>
                  <a:lnTo>
                    <a:pt x="1300" y="2227"/>
                  </a:lnTo>
                  <a:lnTo>
                    <a:pt x="1359" y="2266"/>
                  </a:lnTo>
                  <a:lnTo>
                    <a:pt x="1438" y="2286"/>
                  </a:lnTo>
                  <a:lnTo>
                    <a:pt x="1497" y="2266"/>
                  </a:lnTo>
                  <a:lnTo>
                    <a:pt x="1576" y="2207"/>
                  </a:lnTo>
                  <a:lnTo>
                    <a:pt x="1635" y="2148"/>
                  </a:lnTo>
                  <a:lnTo>
                    <a:pt x="1655" y="2089"/>
                  </a:lnTo>
                  <a:lnTo>
                    <a:pt x="1615" y="1754"/>
                  </a:lnTo>
                  <a:lnTo>
                    <a:pt x="1517" y="1439"/>
                  </a:lnTo>
                  <a:lnTo>
                    <a:pt x="1399" y="1143"/>
                  </a:lnTo>
                  <a:lnTo>
                    <a:pt x="1241" y="867"/>
                  </a:lnTo>
                  <a:lnTo>
                    <a:pt x="1044" y="611"/>
                  </a:lnTo>
                  <a:lnTo>
                    <a:pt x="828" y="375"/>
                  </a:lnTo>
                  <a:lnTo>
                    <a:pt x="571" y="178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7"/>
            <p:cNvSpPr/>
            <p:nvPr/>
          </p:nvSpPr>
          <p:spPr>
            <a:xfrm>
              <a:off x="5030275" y="1975000"/>
              <a:ext cx="375775" cy="357050"/>
            </a:xfrm>
            <a:custGeom>
              <a:avLst/>
              <a:gdLst/>
              <a:ahLst/>
              <a:cxnLst/>
              <a:rect l="l" t="t" r="r" b="b"/>
              <a:pathLst>
                <a:path w="15031" h="14282" extrusionOk="0">
                  <a:moveTo>
                    <a:pt x="15030" y="1"/>
                  </a:moveTo>
                  <a:lnTo>
                    <a:pt x="14223" y="178"/>
                  </a:lnTo>
                  <a:lnTo>
                    <a:pt x="12745" y="513"/>
                  </a:lnTo>
                  <a:lnTo>
                    <a:pt x="552" y="12095"/>
                  </a:lnTo>
                  <a:lnTo>
                    <a:pt x="473" y="12056"/>
                  </a:lnTo>
                  <a:lnTo>
                    <a:pt x="414" y="12056"/>
                  </a:lnTo>
                  <a:lnTo>
                    <a:pt x="336" y="12095"/>
                  </a:lnTo>
                  <a:lnTo>
                    <a:pt x="276" y="12155"/>
                  </a:lnTo>
                  <a:lnTo>
                    <a:pt x="237" y="12214"/>
                  </a:lnTo>
                  <a:lnTo>
                    <a:pt x="217" y="12292"/>
                  </a:lnTo>
                  <a:lnTo>
                    <a:pt x="257" y="12371"/>
                  </a:lnTo>
                  <a:lnTo>
                    <a:pt x="276" y="12371"/>
                  </a:lnTo>
                  <a:lnTo>
                    <a:pt x="139" y="12568"/>
                  </a:lnTo>
                  <a:lnTo>
                    <a:pt x="60" y="12785"/>
                  </a:lnTo>
                  <a:lnTo>
                    <a:pt x="20" y="12982"/>
                  </a:lnTo>
                  <a:lnTo>
                    <a:pt x="1" y="13179"/>
                  </a:lnTo>
                  <a:lnTo>
                    <a:pt x="40" y="13376"/>
                  </a:lnTo>
                  <a:lnTo>
                    <a:pt x="119" y="13573"/>
                  </a:lnTo>
                  <a:lnTo>
                    <a:pt x="217" y="13750"/>
                  </a:lnTo>
                  <a:lnTo>
                    <a:pt x="336" y="13888"/>
                  </a:lnTo>
                  <a:lnTo>
                    <a:pt x="493" y="14026"/>
                  </a:lnTo>
                  <a:lnTo>
                    <a:pt x="651" y="14144"/>
                  </a:lnTo>
                  <a:lnTo>
                    <a:pt x="828" y="14223"/>
                  </a:lnTo>
                  <a:lnTo>
                    <a:pt x="1025" y="14262"/>
                  </a:lnTo>
                  <a:lnTo>
                    <a:pt x="1222" y="14282"/>
                  </a:lnTo>
                  <a:lnTo>
                    <a:pt x="1439" y="14262"/>
                  </a:lnTo>
                  <a:lnTo>
                    <a:pt x="1636" y="14183"/>
                  </a:lnTo>
                  <a:lnTo>
                    <a:pt x="1852" y="14065"/>
                  </a:lnTo>
                  <a:lnTo>
                    <a:pt x="3802" y="12233"/>
                  </a:lnTo>
                  <a:lnTo>
                    <a:pt x="8097" y="8156"/>
                  </a:lnTo>
                  <a:lnTo>
                    <a:pt x="14341" y="2227"/>
                  </a:lnTo>
                  <a:lnTo>
                    <a:pt x="14794" y="789"/>
                  </a:lnTo>
                  <a:lnTo>
                    <a:pt x="15030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7"/>
            <p:cNvSpPr/>
            <p:nvPr/>
          </p:nvSpPr>
          <p:spPr>
            <a:xfrm>
              <a:off x="5339050" y="1948900"/>
              <a:ext cx="56650" cy="55675"/>
            </a:xfrm>
            <a:custGeom>
              <a:avLst/>
              <a:gdLst/>
              <a:ahLst/>
              <a:cxnLst/>
              <a:rect l="l" t="t" r="r" b="b"/>
              <a:pathLst>
                <a:path w="2266" h="2227" extrusionOk="0">
                  <a:moveTo>
                    <a:pt x="2266" y="1"/>
                  </a:moveTo>
                  <a:lnTo>
                    <a:pt x="0" y="533"/>
                  </a:lnTo>
                  <a:lnTo>
                    <a:pt x="1596" y="2227"/>
                  </a:lnTo>
                  <a:lnTo>
                    <a:pt x="2266" y="1"/>
                  </a:lnTo>
                  <a:close/>
                </a:path>
              </a:pathLst>
            </a:custGeom>
            <a:solidFill>
              <a:srgbClr val="FEC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7"/>
            <p:cNvSpPr/>
            <p:nvPr/>
          </p:nvSpPr>
          <p:spPr>
            <a:xfrm>
              <a:off x="5375975" y="194890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789" y="1"/>
                  </a:moveTo>
                  <a:lnTo>
                    <a:pt x="1" y="178"/>
                  </a:lnTo>
                  <a:lnTo>
                    <a:pt x="158" y="316"/>
                  </a:lnTo>
                  <a:lnTo>
                    <a:pt x="296" y="454"/>
                  </a:lnTo>
                  <a:lnTo>
                    <a:pt x="434" y="611"/>
                  </a:lnTo>
                  <a:lnTo>
                    <a:pt x="552" y="789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3B3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7"/>
            <p:cNvSpPr/>
            <p:nvPr/>
          </p:nvSpPr>
          <p:spPr>
            <a:xfrm>
              <a:off x="5375975" y="1948900"/>
              <a:ext cx="19725" cy="4475"/>
            </a:xfrm>
            <a:custGeom>
              <a:avLst/>
              <a:gdLst/>
              <a:ahLst/>
              <a:cxnLst/>
              <a:rect l="l" t="t" r="r" b="b"/>
              <a:pathLst>
                <a:path w="789" h="179" extrusionOk="0">
                  <a:moveTo>
                    <a:pt x="789" y="1"/>
                  </a:moveTo>
                  <a:lnTo>
                    <a:pt x="1" y="178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3C3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7"/>
            <p:cNvSpPr/>
            <p:nvPr/>
          </p:nvSpPr>
          <p:spPr>
            <a:xfrm>
              <a:off x="5375975" y="194890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789" y="1"/>
                  </a:moveTo>
                  <a:lnTo>
                    <a:pt x="1" y="178"/>
                  </a:lnTo>
                  <a:lnTo>
                    <a:pt x="198" y="355"/>
                  </a:lnTo>
                  <a:lnTo>
                    <a:pt x="375" y="533"/>
                  </a:lnTo>
                  <a:lnTo>
                    <a:pt x="552" y="789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7"/>
            <p:cNvSpPr/>
            <p:nvPr/>
          </p:nvSpPr>
          <p:spPr>
            <a:xfrm>
              <a:off x="5030275" y="1962200"/>
              <a:ext cx="348675" cy="336875"/>
            </a:xfrm>
            <a:custGeom>
              <a:avLst/>
              <a:gdLst/>
              <a:ahLst/>
              <a:cxnLst/>
              <a:rect l="l" t="t" r="r" b="b"/>
              <a:pathLst>
                <a:path w="13947" h="13475" extrusionOk="0">
                  <a:moveTo>
                    <a:pt x="12351" y="1"/>
                  </a:moveTo>
                  <a:lnTo>
                    <a:pt x="1" y="11780"/>
                  </a:lnTo>
                  <a:lnTo>
                    <a:pt x="276" y="11879"/>
                  </a:lnTo>
                  <a:lnTo>
                    <a:pt x="552" y="12036"/>
                  </a:lnTo>
                  <a:lnTo>
                    <a:pt x="808" y="12213"/>
                  </a:lnTo>
                  <a:lnTo>
                    <a:pt x="1025" y="12410"/>
                  </a:lnTo>
                  <a:lnTo>
                    <a:pt x="1202" y="12647"/>
                  </a:lnTo>
                  <a:lnTo>
                    <a:pt x="1380" y="12903"/>
                  </a:lnTo>
                  <a:lnTo>
                    <a:pt x="1498" y="13179"/>
                  </a:lnTo>
                  <a:lnTo>
                    <a:pt x="1596" y="13474"/>
                  </a:lnTo>
                  <a:lnTo>
                    <a:pt x="13947" y="1695"/>
                  </a:lnTo>
                  <a:lnTo>
                    <a:pt x="13849" y="1399"/>
                  </a:lnTo>
                  <a:lnTo>
                    <a:pt x="13730" y="1123"/>
                  </a:lnTo>
                  <a:lnTo>
                    <a:pt x="13573" y="867"/>
                  </a:lnTo>
                  <a:lnTo>
                    <a:pt x="13376" y="631"/>
                  </a:lnTo>
                  <a:lnTo>
                    <a:pt x="13159" y="434"/>
                  </a:lnTo>
                  <a:lnTo>
                    <a:pt x="12903" y="257"/>
                  </a:lnTo>
                  <a:lnTo>
                    <a:pt x="12647" y="99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7"/>
            <p:cNvSpPr/>
            <p:nvPr/>
          </p:nvSpPr>
          <p:spPr>
            <a:xfrm>
              <a:off x="5021425" y="2256700"/>
              <a:ext cx="48775" cy="50250"/>
            </a:xfrm>
            <a:custGeom>
              <a:avLst/>
              <a:gdLst/>
              <a:ahLst/>
              <a:cxnLst/>
              <a:rect l="l" t="t" r="r" b="b"/>
              <a:pathLst>
                <a:path w="1951" h="2010" extrusionOk="0">
                  <a:moveTo>
                    <a:pt x="355" y="0"/>
                  </a:moveTo>
                  <a:lnTo>
                    <a:pt x="276" y="79"/>
                  </a:lnTo>
                  <a:lnTo>
                    <a:pt x="197" y="177"/>
                  </a:lnTo>
                  <a:lnTo>
                    <a:pt x="118" y="296"/>
                  </a:lnTo>
                  <a:lnTo>
                    <a:pt x="79" y="394"/>
                  </a:lnTo>
                  <a:lnTo>
                    <a:pt x="39" y="493"/>
                  </a:lnTo>
                  <a:lnTo>
                    <a:pt x="0" y="709"/>
                  </a:lnTo>
                  <a:lnTo>
                    <a:pt x="0" y="926"/>
                  </a:lnTo>
                  <a:lnTo>
                    <a:pt x="20" y="1123"/>
                  </a:lnTo>
                  <a:lnTo>
                    <a:pt x="99" y="1320"/>
                  </a:lnTo>
                  <a:lnTo>
                    <a:pt x="217" y="1497"/>
                  </a:lnTo>
                  <a:lnTo>
                    <a:pt x="335" y="1655"/>
                  </a:lnTo>
                  <a:lnTo>
                    <a:pt x="493" y="1773"/>
                  </a:lnTo>
                  <a:lnTo>
                    <a:pt x="670" y="1891"/>
                  </a:lnTo>
                  <a:lnTo>
                    <a:pt x="867" y="1970"/>
                  </a:lnTo>
                  <a:lnTo>
                    <a:pt x="1064" y="2009"/>
                  </a:lnTo>
                  <a:lnTo>
                    <a:pt x="1280" y="2009"/>
                  </a:lnTo>
                  <a:lnTo>
                    <a:pt x="1497" y="1950"/>
                  </a:lnTo>
                  <a:lnTo>
                    <a:pt x="1596" y="1911"/>
                  </a:lnTo>
                  <a:lnTo>
                    <a:pt x="1694" y="1871"/>
                  </a:lnTo>
                  <a:lnTo>
                    <a:pt x="1812" y="1812"/>
                  </a:lnTo>
                  <a:lnTo>
                    <a:pt x="1911" y="1734"/>
                  </a:lnTo>
                  <a:lnTo>
                    <a:pt x="1950" y="1694"/>
                  </a:lnTo>
                  <a:lnTo>
                    <a:pt x="1852" y="1399"/>
                  </a:lnTo>
                  <a:lnTo>
                    <a:pt x="1734" y="1123"/>
                  </a:lnTo>
                  <a:lnTo>
                    <a:pt x="1556" y="867"/>
                  </a:lnTo>
                  <a:lnTo>
                    <a:pt x="1379" y="630"/>
                  </a:lnTo>
                  <a:lnTo>
                    <a:pt x="1162" y="433"/>
                  </a:lnTo>
                  <a:lnTo>
                    <a:pt x="906" y="256"/>
                  </a:lnTo>
                  <a:lnTo>
                    <a:pt x="630" y="99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7"/>
            <p:cNvSpPr/>
            <p:nvPr/>
          </p:nvSpPr>
          <p:spPr>
            <a:xfrm>
              <a:off x="5026350" y="2251275"/>
              <a:ext cx="48775" cy="51250"/>
            </a:xfrm>
            <a:custGeom>
              <a:avLst/>
              <a:gdLst/>
              <a:ahLst/>
              <a:cxnLst/>
              <a:rect l="l" t="t" r="r" b="b"/>
              <a:pathLst>
                <a:path w="1951" h="2050" extrusionOk="0">
                  <a:moveTo>
                    <a:pt x="197" y="0"/>
                  </a:moveTo>
                  <a:lnTo>
                    <a:pt x="118" y="40"/>
                  </a:lnTo>
                  <a:lnTo>
                    <a:pt x="59" y="99"/>
                  </a:lnTo>
                  <a:lnTo>
                    <a:pt x="20" y="158"/>
                  </a:lnTo>
                  <a:lnTo>
                    <a:pt x="0" y="237"/>
                  </a:lnTo>
                  <a:lnTo>
                    <a:pt x="39" y="316"/>
                  </a:lnTo>
                  <a:lnTo>
                    <a:pt x="99" y="355"/>
                  </a:lnTo>
                  <a:lnTo>
                    <a:pt x="374" y="454"/>
                  </a:lnTo>
                  <a:lnTo>
                    <a:pt x="630" y="591"/>
                  </a:lnTo>
                  <a:lnTo>
                    <a:pt x="867" y="749"/>
                  </a:lnTo>
                  <a:lnTo>
                    <a:pt x="1064" y="946"/>
                  </a:lnTo>
                  <a:lnTo>
                    <a:pt x="1261" y="1163"/>
                  </a:lnTo>
                  <a:lnTo>
                    <a:pt x="1399" y="1419"/>
                  </a:lnTo>
                  <a:lnTo>
                    <a:pt x="1517" y="1675"/>
                  </a:lnTo>
                  <a:lnTo>
                    <a:pt x="1596" y="1951"/>
                  </a:lnTo>
                  <a:lnTo>
                    <a:pt x="1635" y="2010"/>
                  </a:lnTo>
                  <a:lnTo>
                    <a:pt x="1694" y="2049"/>
                  </a:lnTo>
                  <a:lnTo>
                    <a:pt x="1773" y="2049"/>
                  </a:lnTo>
                  <a:lnTo>
                    <a:pt x="1852" y="2029"/>
                  </a:lnTo>
                  <a:lnTo>
                    <a:pt x="1911" y="1951"/>
                  </a:lnTo>
                  <a:lnTo>
                    <a:pt x="1950" y="1891"/>
                  </a:lnTo>
                  <a:lnTo>
                    <a:pt x="1950" y="1813"/>
                  </a:lnTo>
                  <a:lnTo>
                    <a:pt x="1871" y="1498"/>
                  </a:lnTo>
                  <a:lnTo>
                    <a:pt x="1734" y="1202"/>
                  </a:lnTo>
                  <a:lnTo>
                    <a:pt x="1556" y="926"/>
                  </a:lnTo>
                  <a:lnTo>
                    <a:pt x="1359" y="690"/>
                  </a:lnTo>
                  <a:lnTo>
                    <a:pt x="1123" y="454"/>
                  </a:lnTo>
                  <a:lnTo>
                    <a:pt x="847" y="276"/>
                  </a:lnTo>
                  <a:lnTo>
                    <a:pt x="571" y="11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3" name="Google Shape;2353;p37"/>
          <p:cNvGrpSpPr/>
          <p:nvPr/>
        </p:nvGrpSpPr>
        <p:grpSpPr>
          <a:xfrm>
            <a:off x="2430495" y="122351"/>
            <a:ext cx="959426" cy="929600"/>
            <a:chOff x="10401025" y="944500"/>
            <a:chExt cx="1235100" cy="1196704"/>
          </a:xfrm>
        </p:grpSpPr>
        <p:sp>
          <p:nvSpPr>
            <p:cNvPr id="2354" name="Google Shape;2354;p37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5" name="Google Shape;2355;p37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2356" name="Google Shape;2356;p37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37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37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7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7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7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7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7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B30AB6F-EBD6-4C92-9EE8-8EE6AF021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6950" y="1737298"/>
            <a:ext cx="6350100" cy="1675839"/>
          </a:xfrm>
        </p:spPr>
        <p:txBody>
          <a:bodyPr/>
          <a:lstStyle/>
          <a:p>
            <a:r>
              <a:rPr lang="uk-UA" sz="6000" dirty="0">
                <a:solidFill>
                  <a:schemeClr val="accent1"/>
                </a:solidFill>
                <a:latin typeface="Montserrat" panose="00000500000000000000" pitchFamily="2" charset="-52"/>
              </a:rPr>
              <a:t>Дякуємо за увагу!</a:t>
            </a:r>
            <a:endParaRPr lang="ru-UA" sz="6000" dirty="0"/>
          </a:p>
        </p:txBody>
      </p:sp>
    </p:spTree>
    <p:extLst>
      <p:ext uri="{BB962C8B-B14F-4D97-AF65-F5344CB8AC3E}">
        <p14:creationId xmlns:p14="http://schemas.microsoft.com/office/powerpoint/2010/main" val="515058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5AD15E-DD7A-486E-A16E-6F3107F7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050" y="988893"/>
            <a:ext cx="3178800" cy="3178800"/>
          </a:xfrm>
          <a:prstGeom prst="roundRect">
            <a:avLst/>
          </a:prstGeom>
        </p:spPr>
      </p:pic>
      <p:sp>
        <p:nvSpPr>
          <p:cNvPr id="2972" name="Google Shape;2972;p50"/>
          <p:cNvSpPr txBox="1">
            <a:spLocks noGrp="1"/>
          </p:cNvSpPr>
          <p:nvPr>
            <p:ph type="title"/>
          </p:nvPr>
        </p:nvSpPr>
        <p:spPr>
          <a:xfrm>
            <a:off x="636385" y="272702"/>
            <a:ext cx="443433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>
                <a:latin typeface="Montserrat" panose="00000500000000000000" pitchFamily="2" charset="-52"/>
              </a:rPr>
              <a:t>Базове використання радіоактивних речовин</a:t>
            </a:r>
            <a:endParaRPr sz="2400" dirty="0">
              <a:latin typeface="Montserrat" panose="00000500000000000000" pitchFamily="2" charset="-52"/>
            </a:endParaRPr>
          </a:p>
        </p:txBody>
      </p:sp>
      <p:sp>
        <p:nvSpPr>
          <p:cNvPr id="2973" name="Google Shape;2973;p50"/>
          <p:cNvSpPr txBox="1">
            <a:spLocks noGrp="1"/>
          </p:cNvSpPr>
          <p:nvPr>
            <p:ph type="subTitle" idx="1"/>
          </p:nvPr>
        </p:nvSpPr>
        <p:spPr>
          <a:xfrm>
            <a:off x="951105" y="1253923"/>
            <a:ext cx="3804890" cy="3279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dirty="0">
                <a:latin typeface="Montserrat" panose="00000500000000000000" pitchFamily="2" charset="-52"/>
                <a:ea typeface="Calibri" panose="020F0502020204030204" pitchFamily="34" charset="0"/>
              </a:rPr>
              <a:t>З</a:t>
            </a:r>
            <a:r>
              <a:rPr lang="uk-UA" sz="1400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а допомогою визначення періоду піврозпаду певного радіоактивного елемента, можна визначити вік стародавнього предмета. Ядро атому Карбону-14 є бета-радіоактивним та утворюється з Нітрогену. Знаючи, що період піврозпаду Карбону-14 становить 5700 років, ми можемо легко визначити, що через 5700 років активність цього стає вдвічі меншою.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uk-UA" sz="1400" dirty="0">
              <a:latin typeface="Montserrat" panose="00000500000000000000" pitchFamily="2" charset="-52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Також, якщо ви садівник, то ви можете використовувати ізотопи Фосфору у своїх цілях з метою визначення засвоєння рослин Фосфору.</a:t>
            </a:r>
            <a:endParaRPr sz="1400" dirty="0">
              <a:latin typeface="Montserrat" panose="00000500000000000000" pitchFamily="2" charset="-52"/>
            </a:endParaRPr>
          </a:p>
        </p:txBody>
      </p:sp>
      <p:grpSp>
        <p:nvGrpSpPr>
          <p:cNvPr id="2975" name="Google Shape;2975;p50"/>
          <p:cNvGrpSpPr/>
          <p:nvPr/>
        </p:nvGrpSpPr>
        <p:grpSpPr>
          <a:xfrm>
            <a:off x="7979653" y="3439154"/>
            <a:ext cx="749848" cy="1182972"/>
            <a:chOff x="1527950" y="2052325"/>
            <a:chExt cx="440750" cy="695375"/>
          </a:xfrm>
        </p:grpSpPr>
        <p:sp>
          <p:nvSpPr>
            <p:cNvPr id="2976" name="Google Shape;2976;p50"/>
            <p:cNvSpPr/>
            <p:nvPr/>
          </p:nvSpPr>
          <p:spPr>
            <a:xfrm>
              <a:off x="1542225" y="2609300"/>
              <a:ext cx="411700" cy="138400"/>
            </a:xfrm>
            <a:custGeom>
              <a:avLst/>
              <a:gdLst/>
              <a:ahLst/>
              <a:cxnLst/>
              <a:rect l="l" t="t" r="r" b="b"/>
              <a:pathLst>
                <a:path w="16468" h="5536" extrusionOk="0">
                  <a:moveTo>
                    <a:pt x="7407" y="0"/>
                  </a:moveTo>
                  <a:lnTo>
                    <a:pt x="6579" y="39"/>
                  </a:lnTo>
                  <a:lnTo>
                    <a:pt x="5792" y="118"/>
                  </a:lnTo>
                  <a:lnTo>
                    <a:pt x="5043" y="217"/>
                  </a:lnTo>
                  <a:lnTo>
                    <a:pt x="4314" y="315"/>
                  </a:lnTo>
                  <a:lnTo>
                    <a:pt x="3644" y="473"/>
                  </a:lnTo>
                  <a:lnTo>
                    <a:pt x="2994" y="630"/>
                  </a:lnTo>
                  <a:lnTo>
                    <a:pt x="2423" y="808"/>
                  </a:lnTo>
                  <a:lnTo>
                    <a:pt x="1891" y="1005"/>
                  </a:lnTo>
                  <a:lnTo>
                    <a:pt x="1419" y="1221"/>
                  </a:lnTo>
                  <a:lnTo>
                    <a:pt x="1005" y="1438"/>
                  </a:lnTo>
                  <a:lnTo>
                    <a:pt x="828" y="1556"/>
                  </a:lnTo>
                  <a:lnTo>
                    <a:pt x="650" y="1674"/>
                  </a:lnTo>
                  <a:lnTo>
                    <a:pt x="512" y="1812"/>
                  </a:lnTo>
                  <a:lnTo>
                    <a:pt x="375" y="1931"/>
                  </a:lnTo>
                  <a:lnTo>
                    <a:pt x="276" y="2068"/>
                  </a:lnTo>
                  <a:lnTo>
                    <a:pt x="178" y="2206"/>
                  </a:lnTo>
                  <a:lnTo>
                    <a:pt x="99" y="2344"/>
                  </a:lnTo>
                  <a:lnTo>
                    <a:pt x="59" y="2482"/>
                  </a:lnTo>
                  <a:lnTo>
                    <a:pt x="20" y="2620"/>
                  </a:lnTo>
                  <a:lnTo>
                    <a:pt x="0" y="2758"/>
                  </a:lnTo>
                  <a:lnTo>
                    <a:pt x="20" y="2896"/>
                  </a:lnTo>
                  <a:lnTo>
                    <a:pt x="59" y="3053"/>
                  </a:lnTo>
                  <a:lnTo>
                    <a:pt x="99" y="3191"/>
                  </a:lnTo>
                  <a:lnTo>
                    <a:pt x="178" y="3329"/>
                  </a:lnTo>
                  <a:lnTo>
                    <a:pt x="276" y="3447"/>
                  </a:lnTo>
                  <a:lnTo>
                    <a:pt x="375" y="3585"/>
                  </a:lnTo>
                  <a:lnTo>
                    <a:pt x="512" y="3723"/>
                  </a:lnTo>
                  <a:lnTo>
                    <a:pt x="650" y="3841"/>
                  </a:lnTo>
                  <a:lnTo>
                    <a:pt x="828" y="3959"/>
                  </a:lnTo>
                  <a:lnTo>
                    <a:pt x="1005" y="4078"/>
                  </a:lnTo>
                  <a:lnTo>
                    <a:pt x="1419" y="4314"/>
                  </a:lnTo>
                  <a:lnTo>
                    <a:pt x="1891" y="4531"/>
                  </a:lnTo>
                  <a:lnTo>
                    <a:pt x="2423" y="4728"/>
                  </a:lnTo>
                  <a:lnTo>
                    <a:pt x="2994" y="4905"/>
                  </a:lnTo>
                  <a:lnTo>
                    <a:pt x="3644" y="5063"/>
                  </a:lnTo>
                  <a:lnTo>
                    <a:pt x="4314" y="5200"/>
                  </a:lnTo>
                  <a:lnTo>
                    <a:pt x="5043" y="5319"/>
                  </a:lnTo>
                  <a:lnTo>
                    <a:pt x="5792" y="5417"/>
                  </a:lnTo>
                  <a:lnTo>
                    <a:pt x="6579" y="5476"/>
                  </a:lnTo>
                  <a:lnTo>
                    <a:pt x="7407" y="5516"/>
                  </a:lnTo>
                  <a:lnTo>
                    <a:pt x="8234" y="5535"/>
                  </a:lnTo>
                  <a:lnTo>
                    <a:pt x="9081" y="5516"/>
                  </a:lnTo>
                  <a:lnTo>
                    <a:pt x="9908" y="5476"/>
                  </a:lnTo>
                  <a:lnTo>
                    <a:pt x="10696" y="5417"/>
                  </a:lnTo>
                  <a:lnTo>
                    <a:pt x="11445" y="5319"/>
                  </a:lnTo>
                  <a:lnTo>
                    <a:pt x="12174" y="5200"/>
                  </a:lnTo>
                  <a:lnTo>
                    <a:pt x="12843" y="5063"/>
                  </a:lnTo>
                  <a:lnTo>
                    <a:pt x="13474" y="4905"/>
                  </a:lnTo>
                  <a:lnTo>
                    <a:pt x="14065" y="4728"/>
                  </a:lnTo>
                  <a:lnTo>
                    <a:pt x="14597" y="4531"/>
                  </a:lnTo>
                  <a:lnTo>
                    <a:pt x="15069" y="4314"/>
                  </a:lnTo>
                  <a:lnTo>
                    <a:pt x="15483" y="4078"/>
                  </a:lnTo>
                  <a:lnTo>
                    <a:pt x="15660" y="3959"/>
                  </a:lnTo>
                  <a:lnTo>
                    <a:pt x="15818" y="3841"/>
                  </a:lnTo>
                  <a:lnTo>
                    <a:pt x="15975" y="3723"/>
                  </a:lnTo>
                  <a:lnTo>
                    <a:pt x="16094" y="3585"/>
                  </a:lnTo>
                  <a:lnTo>
                    <a:pt x="16212" y="3447"/>
                  </a:lnTo>
                  <a:lnTo>
                    <a:pt x="16310" y="3329"/>
                  </a:lnTo>
                  <a:lnTo>
                    <a:pt x="16369" y="3191"/>
                  </a:lnTo>
                  <a:lnTo>
                    <a:pt x="16429" y="3053"/>
                  </a:lnTo>
                  <a:lnTo>
                    <a:pt x="16468" y="2896"/>
                  </a:lnTo>
                  <a:lnTo>
                    <a:pt x="16468" y="2758"/>
                  </a:lnTo>
                  <a:lnTo>
                    <a:pt x="16468" y="2620"/>
                  </a:lnTo>
                  <a:lnTo>
                    <a:pt x="16429" y="2482"/>
                  </a:lnTo>
                  <a:lnTo>
                    <a:pt x="16369" y="2344"/>
                  </a:lnTo>
                  <a:lnTo>
                    <a:pt x="16310" y="2206"/>
                  </a:lnTo>
                  <a:lnTo>
                    <a:pt x="16212" y="2068"/>
                  </a:lnTo>
                  <a:lnTo>
                    <a:pt x="16094" y="1931"/>
                  </a:lnTo>
                  <a:lnTo>
                    <a:pt x="15975" y="1812"/>
                  </a:lnTo>
                  <a:lnTo>
                    <a:pt x="15818" y="1674"/>
                  </a:lnTo>
                  <a:lnTo>
                    <a:pt x="15660" y="1556"/>
                  </a:lnTo>
                  <a:lnTo>
                    <a:pt x="15483" y="1438"/>
                  </a:lnTo>
                  <a:lnTo>
                    <a:pt x="15069" y="1221"/>
                  </a:lnTo>
                  <a:lnTo>
                    <a:pt x="14597" y="1005"/>
                  </a:lnTo>
                  <a:lnTo>
                    <a:pt x="14065" y="808"/>
                  </a:lnTo>
                  <a:lnTo>
                    <a:pt x="13474" y="630"/>
                  </a:lnTo>
                  <a:lnTo>
                    <a:pt x="12843" y="473"/>
                  </a:lnTo>
                  <a:lnTo>
                    <a:pt x="12174" y="315"/>
                  </a:lnTo>
                  <a:lnTo>
                    <a:pt x="11445" y="217"/>
                  </a:lnTo>
                  <a:lnTo>
                    <a:pt x="10696" y="118"/>
                  </a:lnTo>
                  <a:lnTo>
                    <a:pt x="9908" y="39"/>
                  </a:lnTo>
                  <a:lnTo>
                    <a:pt x="9081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0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025" y="0"/>
                  </a:move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A3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0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fill="none" extrusionOk="0">
                  <a:moveTo>
                    <a:pt x="848" y="2719"/>
                  </a:move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lnTo>
                    <a:pt x="1025" y="0"/>
                  </a:ln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0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extrusionOk="0">
                  <a:moveTo>
                    <a:pt x="92" y="10053"/>
                  </a:moveTo>
                  <a:lnTo>
                    <a:pt x="98" y="10125"/>
                  </a:lnTo>
                  <a:lnTo>
                    <a:pt x="98" y="10106"/>
                  </a:lnTo>
                  <a:lnTo>
                    <a:pt x="92" y="10053"/>
                  </a:lnTo>
                  <a:close/>
                  <a:moveTo>
                    <a:pt x="1536" y="13809"/>
                  </a:moveTo>
                  <a:lnTo>
                    <a:pt x="1674" y="14006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536" y="13809"/>
                  </a:lnTo>
                  <a:close/>
                  <a:moveTo>
                    <a:pt x="1674" y="14006"/>
                  </a:moveTo>
                  <a:lnTo>
                    <a:pt x="1891" y="14282"/>
                  </a:lnTo>
                  <a:lnTo>
                    <a:pt x="1891" y="14282"/>
                  </a:lnTo>
                  <a:lnTo>
                    <a:pt x="1832" y="14203"/>
                  </a:lnTo>
                  <a:lnTo>
                    <a:pt x="1812" y="14163"/>
                  </a:lnTo>
                  <a:lnTo>
                    <a:pt x="1773" y="14124"/>
                  </a:lnTo>
                  <a:lnTo>
                    <a:pt x="1674" y="14006"/>
                  </a:lnTo>
                  <a:close/>
                  <a:moveTo>
                    <a:pt x="8510" y="0"/>
                  </a:moveTo>
                  <a:lnTo>
                    <a:pt x="811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6" y="9137"/>
                  </a:lnTo>
                  <a:lnTo>
                    <a:pt x="6" y="9137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92" y="10053"/>
                  </a:lnTo>
                  <a:lnTo>
                    <a:pt x="92" y="10053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591" y="8096"/>
                  </a:lnTo>
                  <a:lnTo>
                    <a:pt x="1753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8904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0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fill="none" extrusionOk="0">
                  <a:moveTo>
                    <a:pt x="17591" y="8096"/>
                  </a:moveTo>
                  <a:lnTo>
                    <a:pt x="17531" y="7584"/>
                  </a:lnTo>
                  <a:lnTo>
                    <a:pt x="1755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783" y="5023"/>
                  </a:lnTo>
                  <a:lnTo>
                    <a:pt x="16783" y="5023"/>
                  </a:lnTo>
                  <a:lnTo>
                    <a:pt x="16783" y="504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9278" y="20"/>
                  </a:lnTo>
                  <a:lnTo>
                    <a:pt x="8904" y="0"/>
                  </a:lnTo>
                  <a:lnTo>
                    <a:pt x="8746" y="0"/>
                  </a:lnTo>
                  <a:lnTo>
                    <a:pt x="8746" y="0"/>
                  </a:lnTo>
                  <a:lnTo>
                    <a:pt x="8726" y="0"/>
                  </a:lnTo>
                  <a:lnTo>
                    <a:pt x="8726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549" y="0"/>
                  </a:lnTo>
                  <a:lnTo>
                    <a:pt x="8549" y="0"/>
                  </a:lnTo>
                  <a:lnTo>
                    <a:pt x="8510" y="0"/>
                  </a:lnTo>
                  <a:lnTo>
                    <a:pt x="8510" y="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79" y="754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096"/>
                  </a:lnTo>
                  <a:lnTo>
                    <a:pt x="20" y="8096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0" y="9101"/>
                  </a:lnTo>
                  <a:lnTo>
                    <a:pt x="20" y="9219"/>
                  </a:lnTo>
                  <a:lnTo>
                    <a:pt x="20" y="9219"/>
                  </a:lnTo>
                  <a:lnTo>
                    <a:pt x="0" y="9062"/>
                  </a:lnTo>
                  <a:lnTo>
                    <a:pt x="0" y="9062"/>
                  </a:lnTo>
                  <a:lnTo>
                    <a:pt x="39" y="9554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59" y="9790"/>
                  </a:lnTo>
                  <a:lnTo>
                    <a:pt x="98" y="10106"/>
                  </a:lnTo>
                  <a:lnTo>
                    <a:pt x="98" y="10106"/>
                  </a:lnTo>
                  <a:lnTo>
                    <a:pt x="98" y="10125"/>
                  </a:lnTo>
                  <a:lnTo>
                    <a:pt x="98" y="10125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596" y="13868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773" y="14124"/>
                  </a:lnTo>
                  <a:lnTo>
                    <a:pt x="1773" y="14124"/>
                  </a:lnTo>
                  <a:lnTo>
                    <a:pt x="1812" y="14163"/>
                  </a:lnTo>
                  <a:lnTo>
                    <a:pt x="1832" y="14203"/>
                  </a:lnTo>
                  <a:lnTo>
                    <a:pt x="1832" y="14203"/>
                  </a:lnTo>
                  <a:lnTo>
                    <a:pt x="1891" y="14282"/>
                  </a:lnTo>
                  <a:lnTo>
                    <a:pt x="1891" y="14282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536" y="13809"/>
                  </a:lnTo>
                  <a:lnTo>
                    <a:pt x="1536" y="13809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466" y="17532"/>
                  </a:lnTo>
                  <a:lnTo>
                    <a:pt x="7485" y="17532"/>
                  </a:lnTo>
                  <a:lnTo>
                    <a:pt x="7485" y="17532"/>
                  </a:lnTo>
                  <a:lnTo>
                    <a:pt x="7525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8726" y="17630"/>
                  </a:lnTo>
                  <a:lnTo>
                    <a:pt x="8726" y="17630"/>
                  </a:lnTo>
                  <a:lnTo>
                    <a:pt x="9041" y="17630"/>
                  </a:lnTo>
                  <a:lnTo>
                    <a:pt x="9041" y="17630"/>
                  </a:lnTo>
                  <a:lnTo>
                    <a:pt x="9199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298" y="17611"/>
                  </a:lnTo>
                  <a:lnTo>
                    <a:pt x="9298" y="17611"/>
                  </a:lnTo>
                  <a:lnTo>
                    <a:pt x="9337" y="17611"/>
                  </a:lnTo>
                  <a:lnTo>
                    <a:pt x="9337" y="17611"/>
                  </a:lnTo>
                  <a:lnTo>
                    <a:pt x="9376" y="17611"/>
                  </a:lnTo>
                  <a:lnTo>
                    <a:pt x="9376" y="17611"/>
                  </a:lnTo>
                  <a:lnTo>
                    <a:pt x="9258" y="17611"/>
                  </a:lnTo>
                  <a:lnTo>
                    <a:pt x="9514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692" y="17591"/>
                  </a:lnTo>
                  <a:lnTo>
                    <a:pt x="9711" y="1759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630" y="8845"/>
                  </a:lnTo>
                  <a:lnTo>
                    <a:pt x="17591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0"/>
            <p:cNvSpPr/>
            <p:nvPr/>
          </p:nvSpPr>
          <p:spPr>
            <a:xfrm>
              <a:off x="1547625" y="2427075"/>
              <a:ext cx="400400" cy="243800"/>
            </a:xfrm>
            <a:custGeom>
              <a:avLst/>
              <a:gdLst/>
              <a:ahLst/>
              <a:cxnLst/>
              <a:rect l="l" t="t" r="r" b="b"/>
              <a:pathLst>
                <a:path w="16016" h="9752" extrusionOk="0">
                  <a:moveTo>
                    <a:pt x="72" y="2837"/>
                  </a:moveTo>
                  <a:lnTo>
                    <a:pt x="80" y="2916"/>
                  </a:lnTo>
                  <a:lnTo>
                    <a:pt x="80" y="2896"/>
                  </a:lnTo>
                  <a:lnTo>
                    <a:pt x="72" y="2837"/>
                  </a:lnTo>
                  <a:close/>
                  <a:moveTo>
                    <a:pt x="1439" y="6324"/>
                  </a:moveTo>
                  <a:lnTo>
                    <a:pt x="1518" y="6442"/>
                  </a:lnTo>
                  <a:lnTo>
                    <a:pt x="1554" y="6489"/>
                  </a:lnTo>
                  <a:lnTo>
                    <a:pt x="1554" y="6489"/>
                  </a:lnTo>
                  <a:lnTo>
                    <a:pt x="1537" y="6462"/>
                  </a:lnTo>
                  <a:lnTo>
                    <a:pt x="1439" y="6324"/>
                  </a:lnTo>
                  <a:lnTo>
                    <a:pt x="1439" y="6324"/>
                  </a:lnTo>
                  <a:close/>
                  <a:moveTo>
                    <a:pt x="1554" y="6489"/>
                  </a:moveTo>
                  <a:lnTo>
                    <a:pt x="1596" y="6560"/>
                  </a:lnTo>
                  <a:lnTo>
                    <a:pt x="1636" y="6600"/>
                  </a:lnTo>
                  <a:lnTo>
                    <a:pt x="1649" y="6613"/>
                  </a:lnTo>
                  <a:lnTo>
                    <a:pt x="1649" y="6613"/>
                  </a:lnTo>
                  <a:lnTo>
                    <a:pt x="1554" y="6489"/>
                  </a:lnTo>
                  <a:close/>
                  <a:moveTo>
                    <a:pt x="1649" y="6613"/>
                  </a:moveTo>
                  <a:lnTo>
                    <a:pt x="1715" y="6698"/>
                  </a:lnTo>
                  <a:lnTo>
                    <a:pt x="1675" y="6639"/>
                  </a:lnTo>
                  <a:lnTo>
                    <a:pt x="1649" y="6613"/>
                  </a:lnTo>
                  <a:close/>
                  <a:moveTo>
                    <a:pt x="5182" y="9239"/>
                  </a:moveTo>
                  <a:lnTo>
                    <a:pt x="5241" y="9259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182" y="9239"/>
                  </a:lnTo>
                  <a:close/>
                  <a:moveTo>
                    <a:pt x="8767" y="1"/>
                  </a:moveTo>
                  <a:lnTo>
                    <a:pt x="8097" y="20"/>
                  </a:lnTo>
                  <a:lnTo>
                    <a:pt x="7407" y="60"/>
                  </a:lnTo>
                  <a:lnTo>
                    <a:pt x="6738" y="119"/>
                  </a:lnTo>
                  <a:lnTo>
                    <a:pt x="6068" y="178"/>
                  </a:lnTo>
                  <a:lnTo>
                    <a:pt x="5418" y="257"/>
                  </a:lnTo>
                  <a:lnTo>
                    <a:pt x="4177" y="454"/>
                  </a:lnTo>
                  <a:lnTo>
                    <a:pt x="3054" y="651"/>
                  </a:lnTo>
                  <a:lnTo>
                    <a:pt x="2050" y="867"/>
                  </a:lnTo>
                  <a:lnTo>
                    <a:pt x="1203" y="1045"/>
                  </a:lnTo>
                  <a:lnTo>
                    <a:pt x="572" y="1202"/>
                  </a:lnTo>
                  <a:lnTo>
                    <a:pt x="1" y="1360"/>
                  </a:lnTo>
                  <a:lnTo>
                    <a:pt x="1" y="1439"/>
                  </a:lnTo>
                  <a:lnTo>
                    <a:pt x="1" y="1557"/>
                  </a:lnTo>
                  <a:lnTo>
                    <a:pt x="1" y="1636"/>
                  </a:lnTo>
                  <a:lnTo>
                    <a:pt x="1" y="1695"/>
                  </a:lnTo>
                  <a:lnTo>
                    <a:pt x="1" y="1852"/>
                  </a:lnTo>
                  <a:lnTo>
                    <a:pt x="1" y="1931"/>
                  </a:lnTo>
                  <a:lnTo>
                    <a:pt x="1" y="1951"/>
                  </a:lnTo>
                  <a:lnTo>
                    <a:pt x="21" y="2384"/>
                  </a:lnTo>
                  <a:lnTo>
                    <a:pt x="21" y="2443"/>
                  </a:lnTo>
                  <a:lnTo>
                    <a:pt x="21" y="2463"/>
                  </a:lnTo>
                  <a:lnTo>
                    <a:pt x="40" y="2542"/>
                  </a:lnTo>
                  <a:lnTo>
                    <a:pt x="40" y="2601"/>
                  </a:lnTo>
                  <a:lnTo>
                    <a:pt x="72" y="2837"/>
                  </a:lnTo>
                  <a:lnTo>
                    <a:pt x="60" y="2719"/>
                  </a:lnTo>
                  <a:lnTo>
                    <a:pt x="119" y="3133"/>
                  </a:lnTo>
                  <a:lnTo>
                    <a:pt x="119" y="3093"/>
                  </a:lnTo>
                  <a:lnTo>
                    <a:pt x="139" y="3212"/>
                  </a:lnTo>
                  <a:lnTo>
                    <a:pt x="139" y="3251"/>
                  </a:lnTo>
                  <a:lnTo>
                    <a:pt x="257" y="3704"/>
                  </a:lnTo>
                  <a:lnTo>
                    <a:pt x="375" y="4157"/>
                  </a:lnTo>
                  <a:lnTo>
                    <a:pt x="552" y="4689"/>
                  </a:lnTo>
                  <a:lnTo>
                    <a:pt x="572" y="4709"/>
                  </a:lnTo>
                  <a:lnTo>
                    <a:pt x="572" y="4728"/>
                  </a:lnTo>
                  <a:lnTo>
                    <a:pt x="592" y="4787"/>
                  </a:lnTo>
                  <a:lnTo>
                    <a:pt x="789" y="5221"/>
                  </a:lnTo>
                  <a:lnTo>
                    <a:pt x="1006" y="5634"/>
                  </a:lnTo>
                  <a:lnTo>
                    <a:pt x="1006" y="5654"/>
                  </a:lnTo>
                  <a:lnTo>
                    <a:pt x="1025" y="5654"/>
                  </a:lnTo>
                  <a:lnTo>
                    <a:pt x="1084" y="5753"/>
                  </a:lnTo>
                  <a:lnTo>
                    <a:pt x="1104" y="5792"/>
                  </a:lnTo>
                  <a:lnTo>
                    <a:pt x="1143" y="5871"/>
                  </a:lnTo>
                  <a:lnTo>
                    <a:pt x="1183" y="5930"/>
                  </a:lnTo>
                  <a:lnTo>
                    <a:pt x="1301" y="6127"/>
                  </a:lnTo>
                  <a:lnTo>
                    <a:pt x="1321" y="6166"/>
                  </a:lnTo>
                  <a:lnTo>
                    <a:pt x="1439" y="6324"/>
                  </a:lnTo>
                  <a:lnTo>
                    <a:pt x="1439" y="6324"/>
                  </a:lnTo>
                  <a:lnTo>
                    <a:pt x="1400" y="6265"/>
                  </a:lnTo>
                  <a:lnTo>
                    <a:pt x="1695" y="6659"/>
                  </a:lnTo>
                  <a:lnTo>
                    <a:pt x="1990" y="7033"/>
                  </a:lnTo>
                  <a:lnTo>
                    <a:pt x="2010" y="7053"/>
                  </a:lnTo>
                  <a:lnTo>
                    <a:pt x="2365" y="7427"/>
                  </a:lnTo>
                  <a:lnTo>
                    <a:pt x="2384" y="7447"/>
                  </a:lnTo>
                  <a:lnTo>
                    <a:pt x="2404" y="7466"/>
                  </a:lnTo>
                  <a:lnTo>
                    <a:pt x="2424" y="7486"/>
                  </a:lnTo>
                  <a:lnTo>
                    <a:pt x="2444" y="7506"/>
                  </a:lnTo>
                  <a:lnTo>
                    <a:pt x="2601" y="7644"/>
                  </a:lnTo>
                  <a:lnTo>
                    <a:pt x="2522" y="7585"/>
                  </a:lnTo>
                  <a:lnTo>
                    <a:pt x="2522" y="7585"/>
                  </a:lnTo>
                  <a:lnTo>
                    <a:pt x="2581" y="7644"/>
                  </a:lnTo>
                  <a:lnTo>
                    <a:pt x="2621" y="7683"/>
                  </a:lnTo>
                  <a:lnTo>
                    <a:pt x="2700" y="7742"/>
                  </a:lnTo>
                  <a:lnTo>
                    <a:pt x="2719" y="7762"/>
                  </a:lnTo>
                  <a:lnTo>
                    <a:pt x="2759" y="7801"/>
                  </a:lnTo>
                  <a:lnTo>
                    <a:pt x="2798" y="7821"/>
                  </a:lnTo>
                  <a:lnTo>
                    <a:pt x="2877" y="7880"/>
                  </a:lnTo>
                  <a:lnTo>
                    <a:pt x="2936" y="7939"/>
                  </a:lnTo>
                  <a:lnTo>
                    <a:pt x="3448" y="8333"/>
                  </a:lnTo>
                  <a:lnTo>
                    <a:pt x="3488" y="8353"/>
                  </a:lnTo>
                  <a:lnTo>
                    <a:pt x="3901" y="8629"/>
                  </a:lnTo>
                  <a:lnTo>
                    <a:pt x="4433" y="8904"/>
                  </a:lnTo>
                  <a:lnTo>
                    <a:pt x="4847" y="9101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260" y="9259"/>
                  </a:lnTo>
                  <a:lnTo>
                    <a:pt x="5280" y="9279"/>
                  </a:lnTo>
                  <a:lnTo>
                    <a:pt x="5319" y="9279"/>
                  </a:lnTo>
                  <a:lnTo>
                    <a:pt x="5339" y="9298"/>
                  </a:lnTo>
                  <a:lnTo>
                    <a:pt x="5713" y="9416"/>
                  </a:lnTo>
                  <a:lnTo>
                    <a:pt x="6107" y="9535"/>
                  </a:lnTo>
                  <a:lnTo>
                    <a:pt x="6462" y="9613"/>
                  </a:lnTo>
                  <a:lnTo>
                    <a:pt x="6560" y="9613"/>
                  </a:lnTo>
                  <a:lnTo>
                    <a:pt x="6797" y="9673"/>
                  </a:lnTo>
                  <a:lnTo>
                    <a:pt x="6895" y="9673"/>
                  </a:lnTo>
                  <a:lnTo>
                    <a:pt x="7230" y="9712"/>
                  </a:lnTo>
                  <a:lnTo>
                    <a:pt x="7644" y="9751"/>
                  </a:lnTo>
                  <a:lnTo>
                    <a:pt x="8511" y="9751"/>
                  </a:lnTo>
                  <a:lnTo>
                    <a:pt x="8550" y="9732"/>
                  </a:lnTo>
                  <a:lnTo>
                    <a:pt x="8668" y="9732"/>
                  </a:lnTo>
                  <a:lnTo>
                    <a:pt x="8845" y="9712"/>
                  </a:lnTo>
                  <a:lnTo>
                    <a:pt x="9023" y="9692"/>
                  </a:lnTo>
                  <a:lnTo>
                    <a:pt x="9102" y="9692"/>
                  </a:lnTo>
                  <a:lnTo>
                    <a:pt x="9220" y="9673"/>
                  </a:lnTo>
                  <a:lnTo>
                    <a:pt x="9338" y="9653"/>
                  </a:lnTo>
                  <a:lnTo>
                    <a:pt x="9377" y="9653"/>
                  </a:lnTo>
                  <a:lnTo>
                    <a:pt x="9417" y="9633"/>
                  </a:lnTo>
                  <a:lnTo>
                    <a:pt x="9535" y="9613"/>
                  </a:lnTo>
                  <a:lnTo>
                    <a:pt x="9771" y="9574"/>
                  </a:lnTo>
                  <a:lnTo>
                    <a:pt x="9791" y="9554"/>
                  </a:lnTo>
                  <a:lnTo>
                    <a:pt x="10047" y="9495"/>
                  </a:lnTo>
                  <a:lnTo>
                    <a:pt x="10323" y="9416"/>
                  </a:lnTo>
                  <a:lnTo>
                    <a:pt x="10658" y="9318"/>
                  </a:lnTo>
                  <a:lnTo>
                    <a:pt x="11012" y="9180"/>
                  </a:lnTo>
                  <a:lnTo>
                    <a:pt x="11091" y="9160"/>
                  </a:lnTo>
                  <a:lnTo>
                    <a:pt x="11386" y="9023"/>
                  </a:lnTo>
                  <a:lnTo>
                    <a:pt x="11485" y="8983"/>
                  </a:lnTo>
                  <a:lnTo>
                    <a:pt x="11564" y="8924"/>
                  </a:lnTo>
                  <a:lnTo>
                    <a:pt x="11958" y="8727"/>
                  </a:lnTo>
                  <a:lnTo>
                    <a:pt x="12293" y="8530"/>
                  </a:lnTo>
                  <a:lnTo>
                    <a:pt x="12450" y="8432"/>
                  </a:lnTo>
                  <a:lnTo>
                    <a:pt x="12529" y="8372"/>
                  </a:lnTo>
                  <a:lnTo>
                    <a:pt x="12608" y="8313"/>
                  </a:lnTo>
                  <a:lnTo>
                    <a:pt x="12726" y="8235"/>
                  </a:lnTo>
                  <a:lnTo>
                    <a:pt x="12962" y="8057"/>
                  </a:lnTo>
                  <a:lnTo>
                    <a:pt x="12982" y="8038"/>
                  </a:lnTo>
                  <a:lnTo>
                    <a:pt x="13002" y="8038"/>
                  </a:lnTo>
                  <a:lnTo>
                    <a:pt x="13140" y="7900"/>
                  </a:lnTo>
                  <a:lnTo>
                    <a:pt x="13396" y="7703"/>
                  </a:lnTo>
                  <a:lnTo>
                    <a:pt x="13494" y="7604"/>
                  </a:lnTo>
                  <a:lnTo>
                    <a:pt x="13534" y="7565"/>
                  </a:lnTo>
                  <a:lnTo>
                    <a:pt x="13711" y="7407"/>
                  </a:lnTo>
                  <a:lnTo>
                    <a:pt x="13888" y="7210"/>
                  </a:lnTo>
                  <a:lnTo>
                    <a:pt x="13947" y="7151"/>
                  </a:lnTo>
                  <a:lnTo>
                    <a:pt x="14164" y="6915"/>
                  </a:lnTo>
                  <a:lnTo>
                    <a:pt x="14381" y="6639"/>
                  </a:lnTo>
                  <a:lnTo>
                    <a:pt x="14440" y="6560"/>
                  </a:lnTo>
                  <a:lnTo>
                    <a:pt x="14735" y="6127"/>
                  </a:lnTo>
                  <a:lnTo>
                    <a:pt x="14991" y="5733"/>
                  </a:lnTo>
                  <a:lnTo>
                    <a:pt x="15050" y="5634"/>
                  </a:lnTo>
                  <a:lnTo>
                    <a:pt x="15188" y="5339"/>
                  </a:lnTo>
                  <a:lnTo>
                    <a:pt x="15208" y="5319"/>
                  </a:lnTo>
                  <a:lnTo>
                    <a:pt x="15247" y="5260"/>
                  </a:lnTo>
                  <a:lnTo>
                    <a:pt x="15306" y="5103"/>
                  </a:lnTo>
                  <a:lnTo>
                    <a:pt x="15503" y="4669"/>
                  </a:lnTo>
                  <a:lnTo>
                    <a:pt x="15543" y="4590"/>
                  </a:lnTo>
                  <a:lnTo>
                    <a:pt x="15543" y="4551"/>
                  </a:lnTo>
                  <a:lnTo>
                    <a:pt x="15543" y="4531"/>
                  </a:lnTo>
                  <a:lnTo>
                    <a:pt x="15641" y="4256"/>
                  </a:lnTo>
                  <a:lnTo>
                    <a:pt x="15740" y="3980"/>
                  </a:lnTo>
                  <a:lnTo>
                    <a:pt x="15858" y="3527"/>
                  </a:lnTo>
                  <a:lnTo>
                    <a:pt x="15858" y="3487"/>
                  </a:lnTo>
                  <a:lnTo>
                    <a:pt x="15878" y="3389"/>
                  </a:lnTo>
                  <a:lnTo>
                    <a:pt x="15878" y="3369"/>
                  </a:lnTo>
                  <a:lnTo>
                    <a:pt x="15937" y="3034"/>
                  </a:lnTo>
                  <a:lnTo>
                    <a:pt x="15996" y="2719"/>
                  </a:lnTo>
                  <a:lnTo>
                    <a:pt x="16016" y="2404"/>
                  </a:lnTo>
                  <a:lnTo>
                    <a:pt x="15858" y="2187"/>
                  </a:lnTo>
                  <a:lnTo>
                    <a:pt x="15681" y="1990"/>
                  </a:lnTo>
                  <a:lnTo>
                    <a:pt x="15484" y="1793"/>
                  </a:lnTo>
                  <a:lnTo>
                    <a:pt x="15287" y="1616"/>
                  </a:lnTo>
                  <a:lnTo>
                    <a:pt x="15070" y="1458"/>
                  </a:lnTo>
                  <a:lnTo>
                    <a:pt x="14834" y="1301"/>
                  </a:lnTo>
                  <a:lnTo>
                    <a:pt x="14597" y="1143"/>
                  </a:lnTo>
                  <a:lnTo>
                    <a:pt x="14341" y="1005"/>
                  </a:lnTo>
                  <a:lnTo>
                    <a:pt x="14085" y="887"/>
                  </a:lnTo>
                  <a:lnTo>
                    <a:pt x="13829" y="769"/>
                  </a:lnTo>
                  <a:lnTo>
                    <a:pt x="13278" y="572"/>
                  </a:lnTo>
                  <a:lnTo>
                    <a:pt x="12687" y="395"/>
                  </a:lnTo>
                  <a:lnTo>
                    <a:pt x="12076" y="257"/>
                  </a:lnTo>
                  <a:lnTo>
                    <a:pt x="11446" y="158"/>
                  </a:lnTo>
                  <a:lnTo>
                    <a:pt x="10796" y="80"/>
                  </a:lnTo>
                  <a:lnTo>
                    <a:pt x="10126" y="40"/>
                  </a:lnTo>
                  <a:lnTo>
                    <a:pt x="945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0"/>
            <p:cNvSpPr/>
            <p:nvPr/>
          </p:nvSpPr>
          <p:spPr>
            <a:xfrm>
              <a:off x="1548625" y="2398525"/>
              <a:ext cx="399400" cy="136425"/>
            </a:xfrm>
            <a:custGeom>
              <a:avLst/>
              <a:gdLst/>
              <a:ahLst/>
              <a:cxnLst/>
              <a:rect l="l" t="t" r="r" b="b"/>
              <a:pathLst>
                <a:path w="15976" h="5457" extrusionOk="0">
                  <a:moveTo>
                    <a:pt x="6461" y="0"/>
                  </a:moveTo>
                  <a:lnTo>
                    <a:pt x="5870" y="40"/>
                  </a:lnTo>
                  <a:lnTo>
                    <a:pt x="5279" y="99"/>
                  </a:lnTo>
                  <a:lnTo>
                    <a:pt x="4708" y="178"/>
                  </a:lnTo>
                  <a:lnTo>
                    <a:pt x="4157" y="276"/>
                  </a:lnTo>
                  <a:lnTo>
                    <a:pt x="3625" y="394"/>
                  </a:lnTo>
                  <a:lnTo>
                    <a:pt x="3093" y="552"/>
                  </a:lnTo>
                  <a:lnTo>
                    <a:pt x="2600" y="709"/>
                  </a:lnTo>
                  <a:lnTo>
                    <a:pt x="2147" y="887"/>
                  </a:lnTo>
                  <a:lnTo>
                    <a:pt x="1694" y="1084"/>
                  </a:lnTo>
                  <a:lnTo>
                    <a:pt x="1300" y="1320"/>
                  </a:lnTo>
                  <a:lnTo>
                    <a:pt x="926" y="1556"/>
                  </a:lnTo>
                  <a:lnTo>
                    <a:pt x="572" y="1812"/>
                  </a:lnTo>
                  <a:lnTo>
                    <a:pt x="276" y="2088"/>
                  </a:lnTo>
                  <a:lnTo>
                    <a:pt x="20" y="2384"/>
                  </a:lnTo>
                  <a:lnTo>
                    <a:pt x="0" y="2403"/>
                  </a:lnTo>
                  <a:lnTo>
                    <a:pt x="20" y="2443"/>
                  </a:lnTo>
                  <a:lnTo>
                    <a:pt x="20" y="2482"/>
                  </a:lnTo>
                  <a:lnTo>
                    <a:pt x="0" y="2482"/>
                  </a:lnTo>
                  <a:lnTo>
                    <a:pt x="394" y="2758"/>
                  </a:lnTo>
                  <a:lnTo>
                    <a:pt x="769" y="3014"/>
                  </a:lnTo>
                  <a:lnTo>
                    <a:pt x="1163" y="3250"/>
                  </a:lnTo>
                  <a:lnTo>
                    <a:pt x="1537" y="3487"/>
                  </a:lnTo>
                  <a:lnTo>
                    <a:pt x="2305" y="3881"/>
                  </a:lnTo>
                  <a:lnTo>
                    <a:pt x="3073" y="4235"/>
                  </a:lnTo>
                  <a:lnTo>
                    <a:pt x="3822" y="4551"/>
                  </a:lnTo>
                  <a:lnTo>
                    <a:pt x="4551" y="4807"/>
                  </a:lnTo>
                  <a:lnTo>
                    <a:pt x="5279" y="5004"/>
                  </a:lnTo>
                  <a:lnTo>
                    <a:pt x="5989" y="5181"/>
                  </a:lnTo>
                  <a:lnTo>
                    <a:pt x="6698" y="5299"/>
                  </a:lnTo>
                  <a:lnTo>
                    <a:pt x="7387" y="5378"/>
                  </a:lnTo>
                  <a:lnTo>
                    <a:pt x="8057" y="5437"/>
                  </a:lnTo>
                  <a:lnTo>
                    <a:pt x="8707" y="5457"/>
                  </a:lnTo>
                  <a:lnTo>
                    <a:pt x="9337" y="5437"/>
                  </a:lnTo>
                  <a:lnTo>
                    <a:pt x="9948" y="5417"/>
                  </a:lnTo>
                  <a:lnTo>
                    <a:pt x="10539" y="5358"/>
                  </a:lnTo>
                  <a:lnTo>
                    <a:pt x="11090" y="5279"/>
                  </a:lnTo>
                  <a:lnTo>
                    <a:pt x="11642" y="5181"/>
                  </a:lnTo>
                  <a:lnTo>
                    <a:pt x="12154" y="5063"/>
                  </a:lnTo>
                  <a:lnTo>
                    <a:pt x="12647" y="4944"/>
                  </a:lnTo>
                  <a:lnTo>
                    <a:pt x="13119" y="4807"/>
                  </a:lnTo>
                  <a:lnTo>
                    <a:pt x="13533" y="4669"/>
                  </a:lnTo>
                  <a:lnTo>
                    <a:pt x="13947" y="4531"/>
                  </a:lnTo>
                  <a:lnTo>
                    <a:pt x="14656" y="4255"/>
                  </a:lnTo>
                  <a:lnTo>
                    <a:pt x="15227" y="3999"/>
                  </a:lnTo>
                  <a:lnTo>
                    <a:pt x="15641" y="3763"/>
                  </a:lnTo>
                  <a:lnTo>
                    <a:pt x="15897" y="3625"/>
                  </a:lnTo>
                  <a:lnTo>
                    <a:pt x="15976" y="3546"/>
                  </a:lnTo>
                  <a:lnTo>
                    <a:pt x="15818" y="3329"/>
                  </a:lnTo>
                  <a:lnTo>
                    <a:pt x="15641" y="3132"/>
                  </a:lnTo>
                  <a:lnTo>
                    <a:pt x="15266" y="2719"/>
                  </a:lnTo>
                  <a:lnTo>
                    <a:pt x="14853" y="2364"/>
                  </a:lnTo>
                  <a:lnTo>
                    <a:pt x="14419" y="2009"/>
                  </a:lnTo>
                  <a:lnTo>
                    <a:pt x="13947" y="1714"/>
                  </a:lnTo>
                  <a:lnTo>
                    <a:pt x="13454" y="1419"/>
                  </a:lnTo>
                  <a:lnTo>
                    <a:pt x="12942" y="1162"/>
                  </a:lnTo>
                  <a:lnTo>
                    <a:pt x="12391" y="926"/>
                  </a:lnTo>
                  <a:lnTo>
                    <a:pt x="11839" y="729"/>
                  </a:lnTo>
                  <a:lnTo>
                    <a:pt x="11268" y="552"/>
                  </a:lnTo>
                  <a:lnTo>
                    <a:pt x="10677" y="394"/>
                  </a:lnTo>
                  <a:lnTo>
                    <a:pt x="10086" y="276"/>
                  </a:lnTo>
                  <a:lnTo>
                    <a:pt x="9495" y="158"/>
                  </a:lnTo>
                  <a:lnTo>
                    <a:pt x="8884" y="79"/>
                  </a:lnTo>
                  <a:lnTo>
                    <a:pt x="8274" y="40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0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extrusionOk="0">
                  <a:moveTo>
                    <a:pt x="4925" y="0"/>
                  </a:move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0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fill="none" extrusionOk="0">
                  <a:moveTo>
                    <a:pt x="8333" y="867"/>
                  </a:move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43"/>
                  </a:lnTo>
                  <a:lnTo>
                    <a:pt x="1" y="5023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0"/>
            <p:cNvSpPr/>
            <p:nvPr/>
          </p:nvSpPr>
          <p:spPr>
            <a:xfrm>
              <a:off x="1655475" y="2074475"/>
              <a:ext cx="187650" cy="108875"/>
            </a:xfrm>
            <a:custGeom>
              <a:avLst/>
              <a:gdLst/>
              <a:ahLst/>
              <a:cxnLst/>
              <a:rect l="l" t="t" r="r" b="b"/>
              <a:pathLst>
                <a:path w="7506" h="4355" extrusionOk="0">
                  <a:moveTo>
                    <a:pt x="3803" y="1"/>
                  </a:moveTo>
                  <a:lnTo>
                    <a:pt x="3448" y="20"/>
                  </a:lnTo>
                  <a:lnTo>
                    <a:pt x="3074" y="40"/>
                  </a:lnTo>
                  <a:lnTo>
                    <a:pt x="2739" y="80"/>
                  </a:lnTo>
                  <a:lnTo>
                    <a:pt x="2384" y="158"/>
                  </a:lnTo>
                  <a:lnTo>
                    <a:pt x="2049" y="237"/>
                  </a:lnTo>
                  <a:lnTo>
                    <a:pt x="1734" y="336"/>
                  </a:lnTo>
                  <a:lnTo>
                    <a:pt x="1419" y="474"/>
                  </a:lnTo>
                  <a:lnTo>
                    <a:pt x="1124" y="611"/>
                  </a:lnTo>
                  <a:lnTo>
                    <a:pt x="946" y="730"/>
                  </a:lnTo>
                  <a:lnTo>
                    <a:pt x="789" y="848"/>
                  </a:lnTo>
                  <a:lnTo>
                    <a:pt x="631" y="966"/>
                  </a:lnTo>
                  <a:lnTo>
                    <a:pt x="493" y="1084"/>
                  </a:lnTo>
                  <a:lnTo>
                    <a:pt x="375" y="1202"/>
                  </a:lnTo>
                  <a:lnTo>
                    <a:pt x="277" y="1340"/>
                  </a:lnTo>
                  <a:lnTo>
                    <a:pt x="198" y="1478"/>
                  </a:lnTo>
                  <a:lnTo>
                    <a:pt x="119" y="1616"/>
                  </a:lnTo>
                  <a:lnTo>
                    <a:pt x="60" y="1754"/>
                  </a:lnTo>
                  <a:lnTo>
                    <a:pt x="21" y="1892"/>
                  </a:lnTo>
                  <a:lnTo>
                    <a:pt x="1" y="2030"/>
                  </a:lnTo>
                  <a:lnTo>
                    <a:pt x="1" y="2168"/>
                  </a:lnTo>
                  <a:lnTo>
                    <a:pt x="1" y="2305"/>
                  </a:lnTo>
                  <a:lnTo>
                    <a:pt x="21" y="2443"/>
                  </a:lnTo>
                  <a:lnTo>
                    <a:pt x="60" y="2581"/>
                  </a:lnTo>
                  <a:lnTo>
                    <a:pt x="119" y="2719"/>
                  </a:lnTo>
                  <a:lnTo>
                    <a:pt x="218" y="2916"/>
                  </a:lnTo>
                  <a:lnTo>
                    <a:pt x="336" y="3093"/>
                  </a:lnTo>
                  <a:lnTo>
                    <a:pt x="493" y="3271"/>
                  </a:lnTo>
                  <a:lnTo>
                    <a:pt x="690" y="3428"/>
                  </a:lnTo>
                  <a:lnTo>
                    <a:pt x="868" y="3566"/>
                  </a:lnTo>
                  <a:lnTo>
                    <a:pt x="1065" y="3684"/>
                  </a:lnTo>
                  <a:lnTo>
                    <a:pt x="1340" y="3842"/>
                  </a:lnTo>
                  <a:lnTo>
                    <a:pt x="1636" y="3980"/>
                  </a:lnTo>
                  <a:lnTo>
                    <a:pt x="1951" y="4098"/>
                  </a:lnTo>
                  <a:lnTo>
                    <a:pt x="2286" y="4177"/>
                  </a:lnTo>
                  <a:lnTo>
                    <a:pt x="2621" y="4256"/>
                  </a:lnTo>
                  <a:lnTo>
                    <a:pt x="2975" y="4315"/>
                  </a:lnTo>
                  <a:lnTo>
                    <a:pt x="3330" y="4334"/>
                  </a:lnTo>
                  <a:lnTo>
                    <a:pt x="3684" y="4354"/>
                  </a:lnTo>
                  <a:lnTo>
                    <a:pt x="4059" y="4354"/>
                  </a:lnTo>
                  <a:lnTo>
                    <a:pt x="4413" y="4315"/>
                  </a:lnTo>
                  <a:lnTo>
                    <a:pt x="4768" y="4275"/>
                  </a:lnTo>
                  <a:lnTo>
                    <a:pt x="5103" y="4216"/>
                  </a:lnTo>
                  <a:lnTo>
                    <a:pt x="5438" y="4118"/>
                  </a:lnTo>
                  <a:lnTo>
                    <a:pt x="5772" y="4019"/>
                  </a:lnTo>
                  <a:lnTo>
                    <a:pt x="6068" y="3901"/>
                  </a:lnTo>
                  <a:lnTo>
                    <a:pt x="6363" y="3743"/>
                  </a:lnTo>
                  <a:lnTo>
                    <a:pt x="6600" y="3606"/>
                  </a:lnTo>
                  <a:lnTo>
                    <a:pt x="6797" y="3448"/>
                  </a:lnTo>
                  <a:lnTo>
                    <a:pt x="6994" y="3290"/>
                  </a:lnTo>
                  <a:lnTo>
                    <a:pt x="7151" y="3113"/>
                  </a:lnTo>
                  <a:lnTo>
                    <a:pt x="7269" y="2936"/>
                  </a:lnTo>
                  <a:lnTo>
                    <a:pt x="7368" y="2739"/>
                  </a:lnTo>
                  <a:lnTo>
                    <a:pt x="7427" y="2601"/>
                  </a:lnTo>
                  <a:lnTo>
                    <a:pt x="7466" y="2483"/>
                  </a:lnTo>
                  <a:lnTo>
                    <a:pt x="7486" y="2345"/>
                  </a:lnTo>
                  <a:lnTo>
                    <a:pt x="7506" y="2207"/>
                  </a:lnTo>
                  <a:lnTo>
                    <a:pt x="7486" y="2069"/>
                  </a:lnTo>
                  <a:lnTo>
                    <a:pt x="7466" y="1931"/>
                  </a:lnTo>
                  <a:lnTo>
                    <a:pt x="7427" y="1793"/>
                  </a:lnTo>
                  <a:lnTo>
                    <a:pt x="7388" y="1655"/>
                  </a:lnTo>
                  <a:lnTo>
                    <a:pt x="7329" y="1518"/>
                  </a:lnTo>
                  <a:lnTo>
                    <a:pt x="7230" y="1380"/>
                  </a:lnTo>
                  <a:lnTo>
                    <a:pt x="7151" y="1261"/>
                  </a:lnTo>
                  <a:lnTo>
                    <a:pt x="7033" y="1143"/>
                  </a:lnTo>
                  <a:lnTo>
                    <a:pt x="6915" y="1005"/>
                  </a:lnTo>
                  <a:lnTo>
                    <a:pt x="6757" y="887"/>
                  </a:lnTo>
                  <a:lnTo>
                    <a:pt x="6619" y="789"/>
                  </a:lnTo>
                  <a:lnTo>
                    <a:pt x="6442" y="671"/>
                  </a:lnTo>
                  <a:lnTo>
                    <a:pt x="6166" y="513"/>
                  </a:lnTo>
                  <a:lnTo>
                    <a:pt x="5851" y="395"/>
                  </a:lnTo>
                  <a:lnTo>
                    <a:pt x="5536" y="277"/>
                  </a:lnTo>
                  <a:lnTo>
                    <a:pt x="5201" y="178"/>
                  </a:lnTo>
                  <a:lnTo>
                    <a:pt x="4866" y="99"/>
                  </a:lnTo>
                  <a:lnTo>
                    <a:pt x="4512" y="60"/>
                  </a:lnTo>
                  <a:lnTo>
                    <a:pt x="4157" y="20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6" name="Google Shape;2986;p50"/>
          <p:cNvGrpSpPr/>
          <p:nvPr/>
        </p:nvGrpSpPr>
        <p:grpSpPr>
          <a:xfrm>
            <a:off x="7389625" y="3970355"/>
            <a:ext cx="491063" cy="553299"/>
            <a:chOff x="2625625" y="2522625"/>
            <a:chExt cx="431400" cy="486075"/>
          </a:xfrm>
        </p:grpSpPr>
        <p:sp>
          <p:nvSpPr>
            <p:cNvPr id="2987" name="Google Shape;2987;p50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0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0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0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1" name="Google Shape;2991;p50"/>
          <p:cNvGrpSpPr/>
          <p:nvPr/>
        </p:nvGrpSpPr>
        <p:grpSpPr>
          <a:xfrm>
            <a:off x="7488575" y="4256105"/>
            <a:ext cx="491063" cy="553299"/>
            <a:chOff x="2625625" y="2522625"/>
            <a:chExt cx="431400" cy="486075"/>
          </a:xfrm>
        </p:grpSpPr>
        <p:sp>
          <p:nvSpPr>
            <p:cNvPr id="2992" name="Google Shape;2992;p50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0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0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0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6" name="Google Shape;2996;p50"/>
          <p:cNvGrpSpPr/>
          <p:nvPr/>
        </p:nvGrpSpPr>
        <p:grpSpPr>
          <a:xfrm>
            <a:off x="5258454" y="837591"/>
            <a:ext cx="491076" cy="475810"/>
            <a:chOff x="10401025" y="944500"/>
            <a:chExt cx="1235100" cy="1196704"/>
          </a:xfrm>
        </p:grpSpPr>
        <p:sp>
          <p:nvSpPr>
            <p:cNvPr id="2997" name="Google Shape;2997;p50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8" name="Google Shape;2998;p50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2999" name="Google Shape;2999;p50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50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50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50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50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50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50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50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41"/>
          <p:cNvSpPr txBox="1">
            <a:spLocks noGrp="1"/>
          </p:cNvSpPr>
          <p:nvPr>
            <p:ph type="title"/>
          </p:nvPr>
        </p:nvSpPr>
        <p:spPr>
          <a:xfrm>
            <a:off x="3108147" y="2028522"/>
            <a:ext cx="402863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4000" dirty="0">
                <a:latin typeface="Montserrat" panose="00000500000000000000" pitchFamily="2" charset="-52"/>
              </a:rPr>
              <a:t>Ядерна зброя</a:t>
            </a:r>
            <a:endParaRPr sz="4000" dirty="0">
              <a:latin typeface="Montserrat" panose="00000500000000000000" pitchFamily="2" charset="-52"/>
            </a:endParaRPr>
          </a:p>
        </p:txBody>
      </p:sp>
      <p:sp>
        <p:nvSpPr>
          <p:cNvPr id="2506" name="Google Shape;2506;p41"/>
          <p:cNvSpPr txBox="1">
            <a:spLocks noGrp="1"/>
          </p:cNvSpPr>
          <p:nvPr>
            <p:ph type="subTitle" idx="1"/>
          </p:nvPr>
        </p:nvSpPr>
        <p:spPr>
          <a:xfrm>
            <a:off x="3108149" y="2749278"/>
            <a:ext cx="4164155" cy="588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latin typeface="Montserrat" panose="00000500000000000000" pitchFamily="2" charset="-52"/>
              </a:rPr>
              <a:t>Розповідь про створення та використання ядерної зброї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2507" name="Google Shape;2507;p41"/>
          <p:cNvSpPr/>
          <p:nvPr/>
        </p:nvSpPr>
        <p:spPr>
          <a:xfrm>
            <a:off x="1869751" y="2066860"/>
            <a:ext cx="1009800" cy="1009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1"/>
          <p:cNvSpPr txBox="1">
            <a:spLocks noGrp="1"/>
          </p:cNvSpPr>
          <p:nvPr>
            <p:ph type="title" idx="2"/>
          </p:nvPr>
        </p:nvSpPr>
        <p:spPr>
          <a:xfrm>
            <a:off x="1871696" y="2068809"/>
            <a:ext cx="10059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uk-UA" dirty="0"/>
              <a:t>2</a:t>
            </a:r>
            <a:endParaRPr dirty="0"/>
          </a:p>
        </p:txBody>
      </p:sp>
      <p:grpSp>
        <p:nvGrpSpPr>
          <p:cNvPr id="2509" name="Google Shape;2509;p41"/>
          <p:cNvGrpSpPr/>
          <p:nvPr/>
        </p:nvGrpSpPr>
        <p:grpSpPr>
          <a:xfrm>
            <a:off x="1391453" y="2749279"/>
            <a:ext cx="749848" cy="1182972"/>
            <a:chOff x="1527950" y="2052325"/>
            <a:chExt cx="440750" cy="695375"/>
          </a:xfrm>
        </p:grpSpPr>
        <p:sp>
          <p:nvSpPr>
            <p:cNvPr id="2510" name="Google Shape;2510;p41"/>
            <p:cNvSpPr/>
            <p:nvPr/>
          </p:nvSpPr>
          <p:spPr>
            <a:xfrm>
              <a:off x="1542225" y="2609300"/>
              <a:ext cx="411700" cy="138400"/>
            </a:xfrm>
            <a:custGeom>
              <a:avLst/>
              <a:gdLst/>
              <a:ahLst/>
              <a:cxnLst/>
              <a:rect l="l" t="t" r="r" b="b"/>
              <a:pathLst>
                <a:path w="16468" h="5536" extrusionOk="0">
                  <a:moveTo>
                    <a:pt x="7407" y="0"/>
                  </a:moveTo>
                  <a:lnTo>
                    <a:pt x="6579" y="39"/>
                  </a:lnTo>
                  <a:lnTo>
                    <a:pt x="5792" y="118"/>
                  </a:lnTo>
                  <a:lnTo>
                    <a:pt x="5043" y="217"/>
                  </a:lnTo>
                  <a:lnTo>
                    <a:pt x="4314" y="315"/>
                  </a:lnTo>
                  <a:lnTo>
                    <a:pt x="3644" y="473"/>
                  </a:lnTo>
                  <a:lnTo>
                    <a:pt x="2994" y="630"/>
                  </a:lnTo>
                  <a:lnTo>
                    <a:pt x="2423" y="808"/>
                  </a:lnTo>
                  <a:lnTo>
                    <a:pt x="1891" y="1005"/>
                  </a:lnTo>
                  <a:lnTo>
                    <a:pt x="1419" y="1221"/>
                  </a:lnTo>
                  <a:lnTo>
                    <a:pt x="1005" y="1438"/>
                  </a:lnTo>
                  <a:lnTo>
                    <a:pt x="828" y="1556"/>
                  </a:lnTo>
                  <a:lnTo>
                    <a:pt x="650" y="1674"/>
                  </a:lnTo>
                  <a:lnTo>
                    <a:pt x="512" y="1812"/>
                  </a:lnTo>
                  <a:lnTo>
                    <a:pt x="375" y="1931"/>
                  </a:lnTo>
                  <a:lnTo>
                    <a:pt x="276" y="2068"/>
                  </a:lnTo>
                  <a:lnTo>
                    <a:pt x="178" y="2206"/>
                  </a:lnTo>
                  <a:lnTo>
                    <a:pt x="99" y="2344"/>
                  </a:lnTo>
                  <a:lnTo>
                    <a:pt x="59" y="2482"/>
                  </a:lnTo>
                  <a:lnTo>
                    <a:pt x="20" y="2620"/>
                  </a:lnTo>
                  <a:lnTo>
                    <a:pt x="0" y="2758"/>
                  </a:lnTo>
                  <a:lnTo>
                    <a:pt x="20" y="2896"/>
                  </a:lnTo>
                  <a:lnTo>
                    <a:pt x="59" y="3053"/>
                  </a:lnTo>
                  <a:lnTo>
                    <a:pt x="99" y="3191"/>
                  </a:lnTo>
                  <a:lnTo>
                    <a:pt x="178" y="3329"/>
                  </a:lnTo>
                  <a:lnTo>
                    <a:pt x="276" y="3447"/>
                  </a:lnTo>
                  <a:lnTo>
                    <a:pt x="375" y="3585"/>
                  </a:lnTo>
                  <a:lnTo>
                    <a:pt x="512" y="3723"/>
                  </a:lnTo>
                  <a:lnTo>
                    <a:pt x="650" y="3841"/>
                  </a:lnTo>
                  <a:lnTo>
                    <a:pt x="828" y="3959"/>
                  </a:lnTo>
                  <a:lnTo>
                    <a:pt x="1005" y="4078"/>
                  </a:lnTo>
                  <a:lnTo>
                    <a:pt x="1419" y="4314"/>
                  </a:lnTo>
                  <a:lnTo>
                    <a:pt x="1891" y="4531"/>
                  </a:lnTo>
                  <a:lnTo>
                    <a:pt x="2423" y="4728"/>
                  </a:lnTo>
                  <a:lnTo>
                    <a:pt x="2994" y="4905"/>
                  </a:lnTo>
                  <a:lnTo>
                    <a:pt x="3644" y="5063"/>
                  </a:lnTo>
                  <a:lnTo>
                    <a:pt x="4314" y="5200"/>
                  </a:lnTo>
                  <a:lnTo>
                    <a:pt x="5043" y="5319"/>
                  </a:lnTo>
                  <a:lnTo>
                    <a:pt x="5792" y="5417"/>
                  </a:lnTo>
                  <a:lnTo>
                    <a:pt x="6579" y="5476"/>
                  </a:lnTo>
                  <a:lnTo>
                    <a:pt x="7407" y="5516"/>
                  </a:lnTo>
                  <a:lnTo>
                    <a:pt x="8234" y="5535"/>
                  </a:lnTo>
                  <a:lnTo>
                    <a:pt x="9081" y="5516"/>
                  </a:lnTo>
                  <a:lnTo>
                    <a:pt x="9908" y="5476"/>
                  </a:lnTo>
                  <a:lnTo>
                    <a:pt x="10696" y="5417"/>
                  </a:lnTo>
                  <a:lnTo>
                    <a:pt x="11445" y="5319"/>
                  </a:lnTo>
                  <a:lnTo>
                    <a:pt x="12174" y="5200"/>
                  </a:lnTo>
                  <a:lnTo>
                    <a:pt x="12843" y="5063"/>
                  </a:lnTo>
                  <a:lnTo>
                    <a:pt x="13474" y="4905"/>
                  </a:lnTo>
                  <a:lnTo>
                    <a:pt x="14065" y="4728"/>
                  </a:lnTo>
                  <a:lnTo>
                    <a:pt x="14597" y="4531"/>
                  </a:lnTo>
                  <a:lnTo>
                    <a:pt x="15069" y="4314"/>
                  </a:lnTo>
                  <a:lnTo>
                    <a:pt x="15483" y="4078"/>
                  </a:lnTo>
                  <a:lnTo>
                    <a:pt x="15660" y="3959"/>
                  </a:lnTo>
                  <a:lnTo>
                    <a:pt x="15818" y="3841"/>
                  </a:lnTo>
                  <a:lnTo>
                    <a:pt x="15975" y="3723"/>
                  </a:lnTo>
                  <a:lnTo>
                    <a:pt x="16094" y="3585"/>
                  </a:lnTo>
                  <a:lnTo>
                    <a:pt x="16212" y="3447"/>
                  </a:lnTo>
                  <a:lnTo>
                    <a:pt x="16310" y="3329"/>
                  </a:lnTo>
                  <a:lnTo>
                    <a:pt x="16369" y="3191"/>
                  </a:lnTo>
                  <a:lnTo>
                    <a:pt x="16429" y="3053"/>
                  </a:lnTo>
                  <a:lnTo>
                    <a:pt x="16468" y="2896"/>
                  </a:lnTo>
                  <a:lnTo>
                    <a:pt x="16468" y="2758"/>
                  </a:lnTo>
                  <a:lnTo>
                    <a:pt x="16468" y="2620"/>
                  </a:lnTo>
                  <a:lnTo>
                    <a:pt x="16429" y="2482"/>
                  </a:lnTo>
                  <a:lnTo>
                    <a:pt x="16369" y="2344"/>
                  </a:lnTo>
                  <a:lnTo>
                    <a:pt x="16310" y="2206"/>
                  </a:lnTo>
                  <a:lnTo>
                    <a:pt x="16212" y="2068"/>
                  </a:lnTo>
                  <a:lnTo>
                    <a:pt x="16094" y="1931"/>
                  </a:lnTo>
                  <a:lnTo>
                    <a:pt x="15975" y="1812"/>
                  </a:lnTo>
                  <a:lnTo>
                    <a:pt x="15818" y="1674"/>
                  </a:lnTo>
                  <a:lnTo>
                    <a:pt x="15660" y="1556"/>
                  </a:lnTo>
                  <a:lnTo>
                    <a:pt x="15483" y="1438"/>
                  </a:lnTo>
                  <a:lnTo>
                    <a:pt x="15069" y="1221"/>
                  </a:lnTo>
                  <a:lnTo>
                    <a:pt x="14597" y="1005"/>
                  </a:lnTo>
                  <a:lnTo>
                    <a:pt x="14065" y="808"/>
                  </a:lnTo>
                  <a:lnTo>
                    <a:pt x="13474" y="630"/>
                  </a:lnTo>
                  <a:lnTo>
                    <a:pt x="12843" y="473"/>
                  </a:lnTo>
                  <a:lnTo>
                    <a:pt x="12174" y="315"/>
                  </a:lnTo>
                  <a:lnTo>
                    <a:pt x="11445" y="217"/>
                  </a:lnTo>
                  <a:lnTo>
                    <a:pt x="10696" y="118"/>
                  </a:lnTo>
                  <a:lnTo>
                    <a:pt x="9908" y="39"/>
                  </a:lnTo>
                  <a:lnTo>
                    <a:pt x="9081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1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025" y="0"/>
                  </a:move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A3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1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fill="none" extrusionOk="0">
                  <a:moveTo>
                    <a:pt x="848" y="2719"/>
                  </a:move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lnTo>
                    <a:pt x="1025" y="0"/>
                  </a:ln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1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extrusionOk="0">
                  <a:moveTo>
                    <a:pt x="92" y="10053"/>
                  </a:moveTo>
                  <a:lnTo>
                    <a:pt x="98" y="10125"/>
                  </a:lnTo>
                  <a:lnTo>
                    <a:pt x="98" y="10106"/>
                  </a:lnTo>
                  <a:lnTo>
                    <a:pt x="92" y="10053"/>
                  </a:lnTo>
                  <a:close/>
                  <a:moveTo>
                    <a:pt x="1536" y="13809"/>
                  </a:moveTo>
                  <a:lnTo>
                    <a:pt x="1674" y="14006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536" y="13809"/>
                  </a:lnTo>
                  <a:close/>
                  <a:moveTo>
                    <a:pt x="1674" y="14006"/>
                  </a:moveTo>
                  <a:lnTo>
                    <a:pt x="1891" y="14282"/>
                  </a:lnTo>
                  <a:lnTo>
                    <a:pt x="1891" y="14282"/>
                  </a:lnTo>
                  <a:lnTo>
                    <a:pt x="1832" y="14203"/>
                  </a:lnTo>
                  <a:lnTo>
                    <a:pt x="1812" y="14163"/>
                  </a:lnTo>
                  <a:lnTo>
                    <a:pt x="1773" y="14124"/>
                  </a:lnTo>
                  <a:lnTo>
                    <a:pt x="1674" y="14006"/>
                  </a:lnTo>
                  <a:close/>
                  <a:moveTo>
                    <a:pt x="8510" y="0"/>
                  </a:moveTo>
                  <a:lnTo>
                    <a:pt x="811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6" y="9137"/>
                  </a:lnTo>
                  <a:lnTo>
                    <a:pt x="6" y="9137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92" y="10053"/>
                  </a:lnTo>
                  <a:lnTo>
                    <a:pt x="92" y="10053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591" y="8096"/>
                  </a:lnTo>
                  <a:lnTo>
                    <a:pt x="1753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8904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1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fill="none" extrusionOk="0">
                  <a:moveTo>
                    <a:pt x="17591" y="8096"/>
                  </a:moveTo>
                  <a:lnTo>
                    <a:pt x="17531" y="7584"/>
                  </a:lnTo>
                  <a:lnTo>
                    <a:pt x="1755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783" y="5023"/>
                  </a:lnTo>
                  <a:lnTo>
                    <a:pt x="16783" y="5023"/>
                  </a:lnTo>
                  <a:lnTo>
                    <a:pt x="16783" y="504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9278" y="20"/>
                  </a:lnTo>
                  <a:lnTo>
                    <a:pt x="8904" y="0"/>
                  </a:lnTo>
                  <a:lnTo>
                    <a:pt x="8746" y="0"/>
                  </a:lnTo>
                  <a:lnTo>
                    <a:pt x="8746" y="0"/>
                  </a:lnTo>
                  <a:lnTo>
                    <a:pt x="8726" y="0"/>
                  </a:lnTo>
                  <a:lnTo>
                    <a:pt x="8726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549" y="0"/>
                  </a:lnTo>
                  <a:lnTo>
                    <a:pt x="8549" y="0"/>
                  </a:lnTo>
                  <a:lnTo>
                    <a:pt x="8510" y="0"/>
                  </a:lnTo>
                  <a:lnTo>
                    <a:pt x="8510" y="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79" y="754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096"/>
                  </a:lnTo>
                  <a:lnTo>
                    <a:pt x="20" y="8096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0" y="9101"/>
                  </a:lnTo>
                  <a:lnTo>
                    <a:pt x="20" y="9219"/>
                  </a:lnTo>
                  <a:lnTo>
                    <a:pt x="20" y="9219"/>
                  </a:lnTo>
                  <a:lnTo>
                    <a:pt x="0" y="9062"/>
                  </a:lnTo>
                  <a:lnTo>
                    <a:pt x="0" y="9062"/>
                  </a:lnTo>
                  <a:lnTo>
                    <a:pt x="39" y="9554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59" y="9790"/>
                  </a:lnTo>
                  <a:lnTo>
                    <a:pt x="98" y="10106"/>
                  </a:lnTo>
                  <a:lnTo>
                    <a:pt x="98" y="10106"/>
                  </a:lnTo>
                  <a:lnTo>
                    <a:pt x="98" y="10125"/>
                  </a:lnTo>
                  <a:lnTo>
                    <a:pt x="98" y="10125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596" y="13868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773" y="14124"/>
                  </a:lnTo>
                  <a:lnTo>
                    <a:pt x="1773" y="14124"/>
                  </a:lnTo>
                  <a:lnTo>
                    <a:pt x="1812" y="14163"/>
                  </a:lnTo>
                  <a:lnTo>
                    <a:pt x="1832" y="14203"/>
                  </a:lnTo>
                  <a:lnTo>
                    <a:pt x="1832" y="14203"/>
                  </a:lnTo>
                  <a:lnTo>
                    <a:pt x="1891" y="14282"/>
                  </a:lnTo>
                  <a:lnTo>
                    <a:pt x="1891" y="14282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536" y="13809"/>
                  </a:lnTo>
                  <a:lnTo>
                    <a:pt x="1536" y="13809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466" y="17532"/>
                  </a:lnTo>
                  <a:lnTo>
                    <a:pt x="7485" y="17532"/>
                  </a:lnTo>
                  <a:lnTo>
                    <a:pt x="7485" y="17532"/>
                  </a:lnTo>
                  <a:lnTo>
                    <a:pt x="7525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8726" y="17630"/>
                  </a:lnTo>
                  <a:lnTo>
                    <a:pt x="8726" y="17630"/>
                  </a:lnTo>
                  <a:lnTo>
                    <a:pt x="9041" y="17630"/>
                  </a:lnTo>
                  <a:lnTo>
                    <a:pt x="9041" y="17630"/>
                  </a:lnTo>
                  <a:lnTo>
                    <a:pt x="9199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298" y="17611"/>
                  </a:lnTo>
                  <a:lnTo>
                    <a:pt x="9298" y="17611"/>
                  </a:lnTo>
                  <a:lnTo>
                    <a:pt x="9337" y="17611"/>
                  </a:lnTo>
                  <a:lnTo>
                    <a:pt x="9337" y="17611"/>
                  </a:lnTo>
                  <a:lnTo>
                    <a:pt x="9376" y="17611"/>
                  </a:lnTo>
                  <a:lnTo>
                    <a:pt x="9376" y="17611"/>
                  </a:lnTo>
                  <a:lnTo>
                    <a:pt x="9258" y="17611"/>
                  </a:lnTo>
                  <a:lnTo>
                    <a:pt x="9514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692" y="17591"/>
                  </a:lnTo>
                  <a:lnTo>
                    <a:pt x="9711" y="1759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630" y="8845"/>
                  </a:lnTo>
                  <a:lnTo>
                    <a:pt x="17591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1"/>
            <p:cNvSpPr/>
            <p:nvPr/>
          </p:nvSpPr>
          <p:spPr>
            <a:xfrm>
              <a:off x="1547625" y="2427075"/>
              <a:ext cx="400400" cy="243800"/>
            </a:xfrm>
            <a:custGeom>
              <a:avLst/>
              <a:gdLst/>
              <a:ahLst/>
              <a:cxnLst/>
              <a:rect l="l" t="t" r="r" b="b"/>
              <a:pathLst>
                <a:path w="16016" h="9752" extrusionOk="0">
                  <a:moveTo>
                    <a:pt x="72" y="2837"/>
                  </a:moveTo>
                  <a:lnTo>
                    <a:pt x="80" y="2916"/>
                  </a:lnTo>
                  <a:lnTo>
                    <a:pt x="80" y="2896"/>
                  </a:lnTo>
                  <a:lnTo>
                    <a:pt x="72" y="2837"/>
                  </a:lnTo>
                  <a:close/>
                  <a:moveTo>
                    <a:pt x="1439" y="6324"/>
                  </a:moveTo>
                  <a:lnTo>
                    <a:pt x="1518" y="6442"/>
                  </a:lnTo>
                  <a:lnTo>
                    <a:pt x="1554" y="6489"/>
                  </a:lnTo>
                  <a:lnTo>
                    <a:pt x="1554" y="6489"/>
                  </a:lnTo>
                  <a:lnTo>
                    <a:pt x="1537" y="6462"/>
                  </a:lnTo>
                  <a:lnTo>
                    <a:pt x="1439" y="6324"/>
                  </a:lnTo>
                  <a:lnTo>
                    <a:pt x="1439" y="6324"/>
                  </a:lnTo>
                  <a:close/>
                  <a:moveTo>
                    <a:pt x="1554" y="6489"/>
                  </a:moveTo>
                  <a:lnTo>
                    <a:pt x="1596" y="6560"/>
                  </a:lnTo>
                  <a:lnTo>
                    <a:pt x="1636" y="6600"/>
                  </a:lnTo>
                  <a:lnTo>
                    <a:pt x="1649" y="6613"/>
                  </a:lnTo>
                  <a:lnTo>
                    <a:pt x="1649" y="6613"/>
                  </a:lnTo>
                  <a:lnTo>
                    <a:pt x="1554" y="6489"/>
                  </a:lnTo>
                  <a:close/>
                  <a:moveTo>
                    <a:pt x="1649" y="6613"/>
                  </a:moveTo>
                  <a:lnTo>
                    <a:pt x="1715" y="6698"/>
                  </a:lnTo>
                  <a:lnTo>
                    <a:pt x="1675" y="6639"/>
                  </a:lnTo>
                  <a:lnTo>
                    <a:pt x="1649" y="6613"/>
                  </a:lnTo>
                  <a:close/>
                  <a:moveTo>
                    <a:pt x="5182" y="9239"/>
                  </a:moveTo>
                  <a:lnTo>
                    <a:pt x="5241" y="9259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182" y="9239"/>
                  </a:lnTo>
                  <a:close/>
                  <a:moveTo>
                    <a:pt x="8767" y="1"/>
                  </a:moveTo>
                  <a:lnTo>
                    <a:pt x="8097" y="20"/>
                  </a:lnTo>
                  <a:lnTo>
                    <a:pt x="7407" y="60"/>
                  </a:lnTo>
                  <a:lnTo>
                    <a:pt x="6738" y="119"/>
                  </a:lnTo>
                  <a:lnTo>
                    <a:pt x="6068" y="178"/>
                  </a:lnTo>
                  <a:lnTo>
                    <a:pt x="5418" y="257"/>
                  </a:lnTo>
                  <a:lnTo>
                    <a:pt x="4177" y="454"/>
                  </a:lnTo>
                  <a:lnTo>
                    <a:pt x="3054" y="651"/>
                  </a:lnTo>
                  <a:lnTo>
                    <a:pt x="2050" y="867"/>
                  </a:lnTo>
                  <a:lnTo>
                    <a:pt x="1203" y="1045"/>
                  </a:lnTo>
                  <a:lnTo>
                    <a:pt x="572" y="1202"/>
                  </a:lnTo>
                  <a:lnTo>
                    <a:pt x="1" y="1360"/>
                  </a:lnTo>
                  <a:lnTo>
                    <a:pt x="1" y="1439"/>
                  </a:lnTo>
                  <a:lnTo>
                    <a:pt x="1" y="1557"/>
                  </a:lnTo>
                  <a:lnTo>
                    <a:pt x="1" y="1636"/>
                  </a:lnTo>
                  <a:lnTo>
                    <a:pt x="1" y="1695"/>
                  </a:lnTo>
                  <a:lnTo>
                    <a:pt x="1" y="1852"/>
                  </a:lnTo>
                  <a:lnTo>
                    <a:pt x="1" y="1931"/>
                  </a:lnTo>
                  <a:lnTo>
                    <a:pt x="1" y="1951"/>
                  </a:lnTo>
                  <a:lnTo>
                    <a:pt x="21" y="2384"/>
                  </a:lnTo>
                  <a:lnTo>
                    <a:pt x="21" y="2443"/>
                  </a:lnTo>
                  <a:lnTo>
                    <a:pt x="21" y="2463"/>
                  </a:lnTo>
                  <a:lnTo>
                    <a:pt x="40" y="2542"/>
                  </a:lnTo>
                  <a:lnTo>
                    <a:pt x="40" y="2601"/>
                  </a:lnTo>
                  <a:lnTo>
                    <a:pt x="72" y="2837"/>
                  </a:lnTo>
                  <a:lnTo>
                    <a:pt x="60" y="2719"/>
                  </a:lnTo>
                  <a:lnTo>
                    <a:pt x="119" y="3133"/>
                  </a:lnTo>
                  <a:lnTo>
                    <a:pt x="119" y="3093"/>
                  </a:lnTo>
                  <a:lnTo>
                    <a:pt x="139" y="3212"/>
                  </a:lnTo>
                  <a:lnTo>
                    <a:pt x="139" y="3251"/>
                  </a:lnTo>
                  <a:lnTo>
                    <a:pt x="257" y="3704"/>
                  </a:lnTo>
                  <a:lnTo>
                    <a:pt x="375" y="4157"/>
                  </a:lnTo>
                  <a:lnTo>
                    <a:pt x="552" y="4689"/>
                  </a:lnTo>
                  <a:lnTo>
                    <a:pt x="572" y="4709"/>
                  </a:lnTo>
                  <a:lnTo>
                    <a:pt x="572" y="4728"/>
                  </a:lnTo>
                  <a:lnTo>
                    <a:pt x="592" y="4787"/>
                  </a:lnTo>
                  <a:lnTo>
                    <a:pt x="789" y="5221"/>
                  </a:lnTo>
                  <a:lnTo>
                    <a:pt x="1006" y="5634"/>
                  </a:lnTo>
                  <a:lnTo>
                    <a:pt x="1006" y="5654"/>
                  </a:lnTo>
                  <a:lnTo>
                    <a:pt x="1025" y="5654"/>
                  </a:lnTo>
                  <a:lnTo>
                    <a:pt x="1084" y="5753"/>
                  </a:lnTo>
                  <a:lnTo>
                    <a:pt x="1104" y="5792"/>
                  </a:lnTo>
                  <a:lnTo>
                    <a:pt x="1143" y="5871"/>
                  </a:lnTo>
                  <a:lnTo>
                    <a:pt x="1183" y="5930"/>
                  </a:lnTo>
                  <a:lnTo>
                    <a:pt x="1301" y="6127"/>
                  </a:lnTo>
                  <a:lnTo>
                    <a:pt x="1321" y="6166"/>
                  </a:lnTo>
                  <a:lnTo>
                    <a:pt x="1439" y="6324"/>
                  </a:lnTo>
                  <a:lnTo>
                    <a:pt x="1439" y="6324"/>
                  </a:lnTo>
                  <a:lnTo>
                    <a:pt x="1400" y="6265"/>
                  </a:lnTo>
                  <a:lnTo>
                    <a:pt x="1695" y="6659"/>
                  </a:lnTo>
                  <a:lnTo>
                    <a:pt x="1990" y="7033"/>
                  </a:lnTo>
                  <a:lnTo>
                    <a:pt x="2010" y="7053"/>
                  </a:lnTo>
                  <a:lnTo>
                    <a:pt x="2365" y="7427"/>
                  </a:lnTo>
                  <a:lnTo>
                    <a:pt x="2384" y="7447"/>
                  </a:lnTo>
                  <a:lnTo>
                    <a:pt x="2404" y="7466"/>
                  </a:lnTo>
                  <a:lnTo>
                    <a:pt x="2424" y="7486"/>
                  </a:lnTo>
                  <a:lnTo>
                    <a:pt x="2444" y="7506"/>
                  </a:lnTo>
                  <a:lnTo>
                    <a:pt x="2601" y="7644"/>
                  </a:lnTo>
                  <a:lnTo>
                    <a:pt x="2522" y="7585"/>
                  </a:lnTo>
                  <a:lnTo>
                    <a:pt x="2522" y="7585"/>
                  </a:lnTo>
                  <a:lnTo>
                    <a:pt x="2581" y="7644"/>
                  </a:lnTo>
                  <a:lnTo>
                    <a:pt x="2621" y="7683"/>
                  </a:lnTo>
                  <a:lnTo>
                    <a:pt x="2700" y="7742"/>
                  </a:lnTo>
                  <a:lnTo>
                    <a:pt x="2719" y="7762"/>
                  </a:lnTo>
                  <a:lnTo>
                    <a:pt x="2759" y="7801"/>
                  </a:lnTo>
                  <a:lnTo>
                    <a:pt x="2798" y="7821"/>
                  </a:lnTo>
                  <a:lnTo>
                    <a:pt x="2877" y="7880"/>
                  </a:lnTo>
                  <a:lnTo>
                    <a:pt x="2936" y="7939"/>
                  </a:lnTo>
                  <a:lnTo>
                    <a:pt x="3448" y="8333"/>
                  </a:lnTo>
                  <a:lnTo>
                    <a:pt x="3488" y="8353"/>
                  </a:lnTo>
                  <a:lnTo>
                    <a:pt x="3901" y="8629"/>
                  </a:lnTo>
                  <a:lnTo>
                    <a:pt x="4433" y="8904"/>
                  </a:lnTo>
                  <a:lnTo>
                    <a:pt x="4847" y="9101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260" y="9259"/>
                  </a:lnTo>
                  <a:lnTo>
                    <a:pt x="5280" y="9279"/>
                  </a:lnTo>
                  <a:lnTo>
                    <a:pt x="5319" y="9279"/>
                  </a:lnTo>
                  <a:lnTo>
                    <a:pt x="5339" y="9298"/>
                  </a:lnTo>
                  <a:lnTo>
                    <a:pt x="5713" y="9416"/>
                  </a:lnTo>
                  <a:lnTo>
                    <a:pt x="6107" y="9535"/>
                  </a:lnTo>
                  <a:lnTo>
                    <a:pt x="6462" y="9613"/>
                  </a:lnTo>
                  <a:lnTo>
                    <a:pt x="6560" y="9613"/>
                  </a:lnTo>
                  <a:lnTo>
                    <a:pt x="6797" y="9673"/>
                  </a:lnTo>
                  <a:lnTo>
                    <a:pt x="6895" y="9673"/>
                  </a:lnTo>
                  <a:lnTo>
                    <a:pt x="7230" y="9712"/>
                  </a:lnTo>
                  <a:lnTo>
                    <a:pt x="7644" y="9751"/>
                  </a:lnTo>
                  <a:lnTo>
                    <a:pt x="8511" y="9751"/>
                  </a:lnTo>
                  <a:lnTo>
                    <a:pt x="8550" y="9732"/>
                  </a:lnTo>
                  <a:lnTo>
                    <a:pt x="8668" y="9732"/>
                  </a:lnTo>
                  <a:lnTo>
                    <a:pt x="8845" y="9712"/>
                  </a:lnTo>
                  <a:lnTo>
                    <a:pt x="9023" y="9692"/>
                  </a:lnTo>
                  <a:lnTo>
                    <a:pt x="9102" y="9692"/>
                  </a:lnTo>
                  <a:lnTo>
                    <a:pt x="9220" y="9673"/>
                  </a:lnTo>
                  <a:lnTo>
                    <a:pt x="9338" y="9653"/>
                  </a:lnTo>
                  <a:lnTo>
                    <a:pt x="9377" y="9653"/>
                  </a:lnTo>
                  <a:lnTo>
                    <a:pt x="9417" y="9633"/>
                  </a:lnTo>
                  <a:lnTo>
                    <a:pt x="9535" y="9613"/>
                  </a:lnTo>
                  <a:lnTo>
                    <a:pt x="9771" y="9574"/>
                  </a:lnTo>
                  <a:lnTo>
                    <a:pt x="9791" y="9554"/>
                  </a:lnTo>
                  <a:lnTo>
                    <a:pt x="10047" y="9495"/>
                  </a:lnTo>
                  <a:lnTo>
                    <a:pt x="10323" y="9416"/>
                  </a:lnTo>
                  <a:lnTo>
                    <a:pt x="10658" y="9318"/>
                  </a:lnTo>
                  <a:lnTo>
                    <a:pt x="11012" y="9180"/>
                  </a:lnTo>
                  <a:lnTo>
                    <a:pt x="11091" y="9160"/>
                  </a:lnTo>
                  <a:lnTo>
                    <a:pt x="11386" y="9023"/>
                  </a:lnTo>
                  <a:lnTo>
                    <a:pt x="11485" y="8983"/>
                  </a:lnTo>
                  <a:lnTo>
                    <a:pt x="11564" y="8924"/>
                  </a:lnTo>
                  <a:lnTo>
                    <a:pt x="11958" y="8727"/>
                  </a:lnTo>
                  <a:lnTo>
                    <a:pt x="12293" y="8530"/>
                  </a:lnTo>
                  <a:lnTo>
                    <a:pt x="12450" y="8432"/>
                  </a:lnTo>
                  <a:lnTo>
                    <a:pt x="12529" y="8372"/>
                  </a:lnTo>
                  <a:lnTo>
                    <a:pt x="12608" y="8313"/>
                  </a:lnTo>
                  <a:lnTo>
                    <a:pt x="12726" y="8235"/>
                  </a:lnTo>
                  <a:lnTo>
                    <a:pt x="12962" y="8057"/>
                  </a:lnTo>
                  <a:lnTo>
                    <a:pt x="12982" y="8038"/>
                  </a:lnTo>
                  <a:lnTo>
                    <a:pt x="13002" y="8038"/>
                  </a:lnTo>
                  <a:lnTo>
                    <a:pt x="13140" y="7900"/>
                  </a:lnTo>
                  <a:lnTo>
                    <a:pt x="13396" y="7703"/>
                  </a:lnTo>
                  <a:lnTo>
                    <a:pt x="13494" y="7604"/>
                  </a:lnTo>
                  <a:lnTo>
                    <a:pt x="13534" y="7565"/>
                  </a:lnTo>
                  <a:lnTo>
                    <a:pt x="13711" y="7407"/>
                  </a:lnTo>
                  <a:lnTo>
                    <a:pt x="13888" y="7210"/>
                  </a:lnTo>
                  <a:lnTo>
                    <a:pt x="13947" y="7151"/>
                  </a:lnTo>
                  <a:lnTo>
                    <a:pt x="14164" y="6915"/>
                  </a:lnTo>
                  <a:lnTo>
                    <a:pt x="14381" y="6639"/>
                  </a:lnTo>
                  <a:lnTo>
                    <a:pt x="14440" y="6560"/>
                  </a:lnTo>
                  <a:lnTo>
                    <a:pt x="14735" y="6127"/>
                  </a:lnTo>
                  <a:lnTo>
                    <a:pt x="14991" y="5733"/>
                  </a:lnTo>
                  <a:lnTo>
                    <a:pt x="15050" y="5634"/>
                  </a:lnTo>
                  <a:lnTo>
                    <a:pt x="15188" y="5339"/>
                  </a:lnTo>
                  <a:lnTo>
                    <a:pt x="15208" y="5319"/>
                  </a:lnTo>
                  <a:lnTo>
                    <a:pt x="15247" y="5260"/>
                  </a:lnTo>
                  <a:lnTo>
                    <a:pt x="15306" y="5103"/>
                  </a:lnTo>
                  <a:lnTo>
                    <a:pt x="15503" y="4669"/>
                  </a:lnTo>
                  <a:lnTo>
                    <a:pt x="15543" y="4590"/>
                  </a:lnTo>
                  <a:lnTo>
                    <a:pt x="15543" y="4551"/>
                  </a:lnTo>
                  <a:lnTo>
                    <a:pt x="15543" y="4531"/>
                  </a:lnTo>
                  <a:lnTo>
                    <a:pt x="15641" y="4256"/>
                  </a:lnTo>
                  <a:lnTo>
                    <a:pt x="15740" y="3980"/>
                  </a:lnTo>
                  <a:lnTo>
                    <a:pt x="15858" y="3527"/>
                  </a:lnTo>
                  <a:lnTo>
                    <a:pt x="15858" y="3487"/>
                  </a:lnTo>
                  <a:lnTo>
                    <a:pt x="15878" y="3389"/>
                  </a:lnTo>
                  <a:lnTo>
                    <a:pt x="15878" y="3369"/>
                  </a:lnTo>
                  <a:lnTo>
                    <a:pt x="15937" y="3034"/>
                  </a:lnTo>
                  <a:lnTo>
                    <a:pt x="15996" y="2719"/>
                  </a:lnTo>
                  <a:lnTo>
                    <a:pt x="16016" y="2404"/>
                  </a:lnTo>
                  <a:lnTo>
                    <a:pt x="15858" y="2187"/>
                  </a:lnTo>
                  <a:lnTo>
                    <a:pt x="15681" y="1990"/>
                  </a:lnTo>
                  <a:lnTo>
                    <a:pt x="15484" y="1793"/>
                  </a:lnTo>
                  <a:lnTo>
                    <a:pt x="15287" y="1616"/>
                  </a:lnTo>
                  <a:lnTo>
                    <a:pt x="15070" y="1458"/>
                  </a:lnTo>
                  <a:lnTo>
                    <a:pt x="14834" y="1301"/>
                  </a:lnTo>
                  <a:lnTo>
                    <a:pt x="14597" y="1143"/>
                  </a:lnTo>
                  <a:lnTo>
                    <a:pt x="14341" y="1005"/>
                  </a:lnTo>
                  <a:lnTo>
                    <a:pt x="14085" y="887"/>
                  </a:lnTo>
                  <a:lnTo>
                    <a:pt x="13829" y="769"/>
                  </a:lnTo>
                  <a:lnTo>
                    <a:pt x="13278" y="572"/>
                  </a:lnTo>
                  <a:lnTo>
                    <a:pt x="12687" y="395"/>
                  </a:lnTo>
                  <a:lnTo>
                    <a:pt x="12076" y="257"/>
                  </a:lnTo>
                  <a:lnTo>
                    <a:pt x="11446" y="158"/>
                  </a:lnTo>
                  <a:lnTo>
                    <a:pt x="10796" y="80"/>
                  </a:lnTo>
                  <a:lnTo>
                    <a:pt x="10126" y="40"/>
                  </a:lnTo>
                  <a:lnTo>
                    <a:pt x="945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1"/>
            <p:cNvSpPr/>
            <p:nvPr/>
          </p:nvSpPr>
          <p:spPr>
            <a:xfrm>
              <a:off x="1548625" y="2398525"/>
              <a:ext cx="399400" cy="136425"/>
            </a:xfrm>
            <a:custGeom>
              <a:avLst/>
              <a:gdLst/>
              <a:ahLst/>
              <a:cxnLst/>
              <a:rect l="l" t="t" r="r" b="b"/>
              <a:pathLst>
                <a:path w="15976" h="5457" extrusionOk="0">
                  <a:moveTo>
                    <a:pt x="6461" y="0"/>
                  </a:moveTo>
                  <a:lnTo>
                    <a:pt x="5870" y="40"/>
                  </a:lnTo>
                  <a:lnTo>
                    <a:pt x="5279" y="99"/>
                  </a:lnTo>
                  <a:lnTo>
                    <a:pt x="4708" y="178"/>
                  </a:lnTo>
                  <a:lnTo>
                    <a:pt x="4157" y="276"/>
                  </a:lnTo>
                  <a:lnTo>
                    <a:pt x="3625" y="394"/>
                  </a:lnTo>
                  <a:lnTo>
                    <a:pt x="3093" y="552"/>
                  </a:lnTo>
                  <a:lnTo>
                    <a:pt x="2600" y="709"/>
                  </a:lnTo>
                  <a:lnTo>
                    <a:pt x="2147" y="887"/>
                  </a:lnTo>
                  <a:lnTo>
                    <a:pt x="1694" y="1084"/>
                  </a:lnTo>
                  <a:lnTo>
                    <a:pt x="1300" y="1320"/>
                  </a:lnTo>
                  <a:lnTo>
                    <a:pt x="926" y="1556"/>
                  </a:lnTo>
                  <a:lnTo>
                    <a:pt x="572" y="1812"/>
                  </a:lnTo>
                  <a:lnTo>
                    <a:pt x="276" y="2088"/>
                  </a:lnTo>
                  <a:lnTo>
                    <a:pt x="20" y="2384"/>
                  </a:lnTo>
                  <a:lnTo>
                    <a:pt x="0" y="2403"/>
                  </a:lnTo>
                  <a:lnTo>
                    <a:pt x="20" y="2443"/>
                  </a:lnTo>
                  <a:lnTo>
                    <a:pt x="20" y="2482"/>
                  </a:lnTo>
                  <a:lnTo>
                    <a:pt x="0" y="2482"/>
                  </a:lnTo>
                  <a:lnTo>
                    <a:pt x="394" y="2758"/>
                  </a:lnTo>
                  <a:lnTo>
                    <a:pt x="769" y="3014"/>
                  </a:lnTo>
                  <a:lnTo>
                    <a:pt x="1163" y="3250"/>
                  </a:lnTo>
                  <a:lnTo>
                    <a:pt x="1537" y="3487"/>
                  </a:lnTo>
                  <a:lnTo>
                    <a:pt x="2305" y="3881"/>
                  </a:lnTo>
                  <a:lnTo>
                    <a:pt x="3073" y="4235"/>
                  </a:lnTo>
                  <a:lnTo>
                    <a:pt x="3822" y="4551"/>
                  </a:lnTo>
                  <a:lnTo>
                    <a:pt x="4551" y="4807"/>
                  </a:lnTo>
                  <a:lnTo>
                    <a:pt x="5279" y="5004"/>
                  </a:lnTo>
                  <a:lnTo>
                    <a:pt x="5989" y="5181"/>
                  </a:lnTo>
                  <a:lnTo>
                    <a:pt x="6698" y="5299"/>
                  </a:lnTo>
                  <a:lnTo>
                    <a:pt x="7387" y="5378"/>
                  </a:lnTo>
                  <a:lnTo>
                    <a:pt x="8057" y="5437"/>
                  </a:lnTo>
                  <a:lnTo>
                    <a:pt x="8707" y="5457"/>
                  </a:lnTo>
                  <a:lnTo>
                    <a:pt x="9337" y="5437"/>
                  </a:lnTo>
                  <a:lnTo>
                    <a:pt x="9948" y="5417"/>
                  </a:lnTo>
                  <a:lnTo>
                    <a:pt x="10539" y="5358"/>
                  </a:lnTo>
                  <a:lnTo>
                    <a:pt x="11090" y="5279"/>
                  </a:lnTo>
                  <a:lnTo>
                    <a:pt x="11642" y="5181"/>
                  </a:lnTo>
                  <a:lnTo>
                    <a:pt x="12154" y="5063"/>
                  </a:lnTo>
                  <a:lnTo>
                    <a:pt x="12647" y="4944"/>
                  </a:lnTo>
                  <a:lnTo>
                    <a:pt x="13119" y="4807"/>
                  </a:lnTo>
                  <a:lnTo>
                    <a:pt x="13533" y="4669"/>
                  </a:lnTo>
                  <a:lnTo>
                    <a:pt x="13947" y="4531"/>
                  </a:lnTo>
                  <a:lnTo>
                    <a:pt x="14656" y="4255"/>
                  </a:lnTo>
                  <a:lnTo>
                    <a:pt x="15227" y="3999"/>
                  </a:lnTo>
                  <a:lnTo>
                    <a:pt x="15641" y="3763"/>
                  </a:lnTo>
                  <a:lnTo>
                    <a:pt x="15897" y="3625"/>
                  </a:lnTo>
                  <a:lnTo>
                    <a:pt x="15976" y="3546"/>
                  </a:lnTo>
                  <a:lnTo>
                    <a:pt x="15818" y="3329"/>
                  </a:lnTo>
                  <a:lnTo>
                    <a:pt x="15641" y="3132"/>
                  </a:lnTo>
                  <a:lnTo>
                    <a:pt x="15266" y="2719"/>
                  </a:lnTo>
                  <a:lnTo>
                    <a:pt x="14853" y="2364"/>
                  </a:lnTo>
                  <a:lnTo>
                    <a:pt x="14419" y="2009"/>
                  </a:lnTo>
                  <a:lnTo>
                    <a:pt x="13947" y="1714"/>
                  </a:lnTo>
                  <a:lnTo>
                    <a:pt x="13454" y="1419"/>
                  </a:lnTo>
                  <a:lnTo>
                    <a:pt x="12942" y="1162"/>
                  </a:lnTo>
                  <a:lnTo>
                    <a:pt x="12391" y="926"/>
                  </a:lnTo>
                  <a:lnTo>
                    <a:pt x="11839" y="729"/>
                  </a:lnTo>
                  <a:lnTo>
                    <a:pt x="11268" y="552"/>
                  </a:lnTo>
                  <a:lnTo>
                    <a:pt x="10677" y="394"/>
                  </a:lnTo>
                  <a:lnTo>
                    <a:pt x="10086" y="276"/>
                  </a:lnTo>
                  <a:lnTo>
                    <a:pt x="9495" y="158"/>
                  </a:lnTo>
                  <a:lnTo>
                    <a:pt x="8884" y="79"/>
                  </a:lnTo>
                  <a:lnTo>
                    <a:pt x="8274" y="40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1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extrusionOk="0">
                  <a:moveTo>
                    <a:pt x="4925" y="0"/>
                  </a:move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1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fill="none" extrusionOk="0">
                  <a:moveTo>
                    <a:pt x="8333" y="867"/>
                  </a:move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43"/>
                  </a:lnTo>
                  <a:lnTo>
                    <a:pt x="1" y="5023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1"/>
            <p:cNvSpPr/>
            <p:nvPr/>
          </p:nvSpPr>
          <p:spPr>
            <a:xfrm>
              <a:off x="1655475" y="2074475"/>
              <a:ext cx="187650" cy="108875"/>
            </a:xfrm>
            <a:custGeom>
              <a:avLst/>
              <a:gdLst/>
              <a:ahLst/>
              <a:cxnLst/>
              <a:rect l="l" t="t" r="r" b="b"/>
              <a:pathLst>
                <a:path w="7506" h="4355" extrusionOk="0">
                  <a:moveTo>
                    <a:pt x="3803" y="1"/>
                  </a:moveTo>
                  <a:lnTo>
                    <a:pt x="3448" y="20"/>
                  </a:lnTo>
                  <a:lnTo>
                    <a:pt x="3074" y="40"/>
                  </a:lnTo>
                  <a:lnTo>
                    <a:pt x="2739" y="80"/>
                  </a:lnTo>
                  <a:lnTo>
                    <a:pt x="2384" y="158"/>
                  </a:lnTo>
                  <a:lnTo>
                    <a:pt x="2049" y="237"/>
                  </a:lnTo>
                  <a:lnTo>
                    <a:pt x="1734" y="336"/>
                  </a:lnTo>
                  <a:lnTo>
                    <a:pt x="1419" y="474"/>
                  </a:lnTo>
                  <a:lnTo>
                    <a:pt x="1124" y="611"/>
                  </a:lnTo>
                  <a:lnTo>
                    <a:pt x="946" y="730"/>
                  </a:lnTo>
                  <a:lnTo>
                    <a:pt x="789" y="848"/>
                  </a:lnTo>
                  <a:lnTo>
                    <a:pt x="631" y="966"/>
                  </a:lnTo>
                  <a:lnTo>
                    <a:pt x="493" y="1084"/>
                  </a:lnTo>
                  <a:lnTo>
                    <a:pt x="375" y="1202"/>
                  </a:lnTo>
                  <a:lnTo>
                    <a:pt x="277" y="1340"/>
                  </a:lnTo>
                  <a:lnTo>
                    <a:pt x="198" y="1478"/>
                  </a:lnTo>
                  <a:lnTo>
                    <a:pt x="119" y="1616"/>
                  </a:lnTo>
                  <a:lnTo>
                    <a:pt x="60" y="1754"/>
                  </a:lnTo>
                  <a:lnTo>
                    <a:pt x="21" y="1892"/>
                  </a:lnTo>
                  <a:lnTo>
                    <a:pt x="1" y="2030"/>
                  </a:lnTo>
                  <a:lnTo>
                    <a:pt x="1" y="2168"/>
                  </a:lnTo>
                  <a:lnTo>
                    <a:pt x="1" y="2305"/>
                  </a:lnTo>
                  <a:lnTo>
                    <a:pt x="21" y="2443"/>
                  </a:lnTo>
                  <a:lnTo>
                    <a:pt x="60" y="2581"/>
                  </a:lnTo>
                  <a:lnTo>
                    <a:pt x="119" y="2719"/>
                  </a:lnTo>
                  <a:lnTo>
                    <a:pt x="218" y="2916"/>
                  </a:lnTo>
                  <a:lnTo>
                    <a:pt x="336" y="3093"/>
                  </a:lnTo>
                  <a:lnTo>
                    <a:pt x="493" y="3271"/>
                  </a:lnTo>
                  <a:lnTo>
                    <a:pt x="690" y="3428"/>
                  </a:lnTo>
                  <a:lnTo>
                    <a:pt x="868" y="3566"/>
                  </a:lnTo>
                  <a:lnTo>
                    <a:pt x="1065" y="3684"/>
                  </a:lnTo>
                  <a:lnTo>
                    <a:pt x="1340" y="3842"/>
                  </a:lnTo>
                  <a:lnTo>
                    <a:pt x="1636" y="3980"/>
                  </a:lnTo>
                  <a:lnTo>
                    <a:pt x="1951" y="4098"/>
                  </a:lnTo>
                  <a:lnTo>
                    <a:pt x="2286" y="4177"/>
                  </a:lnTo>
                  <a:lnTo>
                    <a:pt x="2621" y="4256"/>
                  </a:lnTo>
                  <a:lnTo>
                    <a:pt x="2975" y="4315"/>
                  </a:lnTo>
                  <a:lnTo>
                    <a:pt x="3330" y="4334"/>
                  </a:lnTo>
                  <a:lnTo>
                    <a:pt x="3684" y="4354"/>
                  </a:lnTo>
                  <a:lnTo>
                    <a:pt x="4059" y="4354"/>
                  </a:lnTo>
                  <a:lnTo>
                    <a:pt x="4413" y="4315"/>
                  </a:lnTo>
                  <a:lnTo>
                    <a:pt x="4768" y="4275"/>
                  </a:lnTo>
                  <a:lnTo>
                    <a:pt x="5103" y="4216"/>
                  </a:lnTo>
                  <a:lnTo>
                    <a:pt x="5438" y="4118"/>
                  </a:lnTo>
                  <a:lnTo>
                    <a:pt x="5772" y="4019"/>
                  </a:lnTo>
                  <a:lnTo>
                    <a:pt x="6068" y="3901"/>
                  </a:lnTo>
                  <a:lnTo>
                    <a:pt x="6363" y="3743"/>
                  </a:lnTo>
                  <a:lnTo>
                    <a:pt x="6600" y="3606"/>
                  </a:lnTo>
                  <a:lnTo>
                    <a:pt x="6797" y="3448"/>
                  </a:lnTo>
                  <a:lnTo>
                    <a:pt x="6994" y="3290"/>
                  </a:lnTo>
                  <a:lnTo>
                    <a:pt x="7151" y="3113"/>
                  </a:lnTo>
                  <a:lnTo>
                    <a:pt x="7269" y="2936"/>
                  </a:lnTo>
                  <a:lnTo>
                    <a:pt x="7368" y="2739"/>
                  </a:lnTo>
                  <a:lnTo>
                    <a:pt x="7427" y="2601"/>
                  </a:lnTo>
                  <a:lnTo>
                    <a:pt x="7466" y="2483"/>
                  </a:lnTo>
                  <a:lnTo>
                    <a:pt x="7486" y="2345"/>
                  </a:lnTo>
                  <a:lnTo>
                    <a:pt x="7506" y="2207"/>
                  </a:lnTo>
                  <a:lnTo>
                    <a:pt x="7486" y="2069"/>
                  </a:lnTo>
                  <a:lnTo>
                    <a:pt x="7466" y="1931"/>
                  </a:lnTo>
                  <a:lnTo>
                    <a:pt x="7427" y="1793"/>
                  </a:lnTo>
                  <a:lnTo>
                    <a:pt x="7388" y="1655"/>
                  </a:lnTo>
                  <a:lnTo>
                    <a:pt x="7329" y="1518"/>
                  </a:lnTo>
                  <a:lnTo>
                    <a:pt x="7230" y="1380"/>
                  </a:lnTo>
                  <a:lnTo>
                    <a:pt x="7151" y="1261"/>
                  </a:lnTo>
                  <a:lnTo>
                    <a:pt x="7033" y="1143"/>
                  </a:lnTo>
                  <a:lnTo>
                    <a:pt x="6915" y="1005"/>
                  </a:lnTo>
                  <a:lnTo>
                    <a:pt x="6757" y="887"/>
                  </a:lnTo>
                  <a:lnTo>
                    <a:pt x="6619" y="789"/>
                  </a:lnTo>
                  <a:lnTo>
                    <a:pt x="6442" y="671"/>
                  </a:lnTo>
                  <a:lnTo>
                    <a:pt x="6166" y="513"/>
                  </a:lnTo>
                  <a:lnTo>
                    <a:pt x="5851" y="395"/>
                  </a:lnTo>
                  <a:lnTo>
                    <a:pt x="5536" y="277"/>
                  </a:lnTo>
                  <a:lnTo>
                    <a:pt x="5201" y="178"/>
                  </a:lnTo>
                  <a:lnTo>
                    <a:pt x="4866" y="99"/>
                  </a:lnTo>
                  <a:lnTo>
                    <a:pt x="4512" y="60"/>
                  </a:lnTo>
                  <a:lnTo>
                    <a:pt x="4157" y="20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0" name="Google Shape;2520;p41"/>
          <p:cNvGrpSpPr/>
          <p:nvPr/>
        </p:nvGrpSpPr>
        <p:grpSpPr>
          <a:xfrm>
            <a:off x="2344179" y="3656991"/>
            <a:ext cx="491076" cy="475810"/>
            <a:chOff x="10401025" y="944500"/>
            <a:chExt cx="1235100" cy="1196704"/>
          </a:xfrm>
        </p:grpSpPr>
        <p:sp>
          <p:nvSpPr>
            <p:cNvPr id="2521" name="Google Shape;2521;p41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2" name="Google Shape;2522;p41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2523" name="Google Shape;2523;p41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1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1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1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41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41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1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1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387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p54"/>
          <p:cNvSpPr txBox="1">
            <a:spLocks noGrp="1"/>
          </p:cNvSpPr>
          <p:nvPr>
            <p:ph type="title"/>
          </p:nvPr>
        </p:nvSpPr>
        <p:spPr>
          <a:xfrm>
            <a:off x="1070185" y="616552"/>
            <a:ext cx="3336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>
                <a:latin typeface="Montserrat" panose="00000500000000000000" pitchFamily="2" charset="-52"/>
              </a:rPr>
              <a:t>Ядерна зброя</a:t>
            </a:r>
            <a:endParaRPr sz="2400" dirty="0">
              <a:latin typeface="Montserrat" panose="00000500000000000000" pitchFamily="2" charset="-52"/>
            </a:endParaRPr>
          </a:p>
        </p:txBody>
      </p:sp>
      <p:sp>
        <p:nvSpPr>
          <p:cNvPr id="3051" name="Google Shape;3051;p54"/>
          <p:cNvSpPr txBox="1">
            <a:spLocks noGrp="1"/>
          </p:cNvSpPr>
          <p:nvPr>
            <p:ph type="subTitle" idx="1"/>
          </p:nvPr>
        </p:nvSpPr>
        <p:spPr>
          <a:xfrm>
            <a:off x="568984" y="1234447"/>
            <a:ext cx="4349178" cy="31765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Будь-яка ядерна бомба має у середині радіоактивну речовину, наприклад Уран-235. Великою перевагою Урану-235 є те, що при розпаді він вивільнює велику кількість енергії. </a:t>
            </a:r>
            <a:r>
              <a:rPr lang="uk-UA" dirty="0">
                <a:latin typeface="Montserrat" panose="00000500000000000000" pitchFamily="2" charset="-52"/>
                <a:ea typeface="Calibri" panose="020F0502020204030204" pitchFamily="34" charset="0"/>
              </a:rPr>
              <a:t>Але єдиним</a:t>
            </a:r>
            <a:r>
              <a:rPr lang="uk-UA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 недоліком є процес збагачення Урану-235 шляхом збільшення його частки та зменшення частки Урану-238.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latin typeface="Montserrat" panose="00000500000000000000" pitchFamily="2" charset="-52"/>
                <a:ea typeface="Calibri" panose="020F0502020204030204" pitchFamily="34" charset="0"/>
              </a:rPr>
              <a:t>П</a:t>
            </a:r>
            <a:r>
              <a:rPr lang="uk-UA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ри бомбардуванні його нейтроном відбувається розпад на ядра Барію-141, Криптону-92 та трьох нейтронів, які можуть продовжити “ланцюг”, врізаючись в інші атоми Урану-235. Звідси і назва - ланцюгова ядерна реакція.</a:t>
            </a:r>
            <a:endParaRPr dirty="0">
              <a:latin typeface="Montserrat" panose="00000500000000000000" pitchFamily="2" charset="-52"/>
            </a:endParaRPr>
          </a:p>
        </p:txBody>
      </p:sp>
      <p:grpSp>
        <p:nvGrpSpPr>
          <p:cNvPr id="3052" name="Google Shape;3052;p54"/>
          <p:cNvGrpSpPr/>
          <p:nvPr/>
        </p:nvGrpSpPr>
        <p:grpSpPr>
          <a:xfrm>
            <a:off x="5409313" y="1165252"/>
            <a:ext cx="3167679" cy="2476053"/>
            <a:chOff x="4794566" y="1229221"/>
            <a:chExt cx="3492864" cy="2730238"/>
          </a:xfrm>
        </p:grpSpPr>
        <p:sp>
          <p:nvSpPr>
            <p:cNvPr id="3053" name="Google Shape;3053;p54"/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4"/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4"/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rgbClr val="6FB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9FCD67-B511-4951-BA8F-7E8DE2F11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284" y="1316920"/>
            <a:ext cx="2903400" cy="1614390"/>
          </a:xfrm>
          <a:prstGeom prst="roundRect">
            <a:avLst>
              <a:gd name="adj" fmla="val 9954"/>
            </a:avLst>
          </a:prstGeom>
        </p:spPr>
      </p:pic>
      <p:grpSp>
        <p:nvGrpSpPr>
          <p:cNvPr id="3057" name="Google Shape;3057;p54"/>
          <p:cNvGrpSpPr/>
          <p:nvPr/>
        </p:nvGrpSpPr>
        <p:grpSpPr>
          <a:xfrm>
            <a:off x="6747609" y="1012020"/>
            <a:ext cx="491076" cy="475810"/>
            <a:chOff x="10401025" y="944500"/>
            <a:chExt cx="1235100" cy="1196704"/>
          </a:xfrm>
        </p:grpSpPr>
        <p:sp>
          <p:nvSpPr>
            <p:cNvPr id="3058" name="Google Shape;3058;p54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59" name="Google Shape;3059;p54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3060" name="Google Shape;3060;p54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54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54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54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54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54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54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54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68" name="Google Shape;3068;p54"/>
          <p:cNvGrpSpPr/>
          <p:nvPr/>
        </p:nvGrpSpPr>
        <p:grpSpPr>
          <a:xfrm>
            <a:off x="8191033" y="2695058"/>
            <a:ext cx="749848" cy="1182972"/>
            <a:chOff x="1527950" y="2052325"/>
            <a:chExt cx="440750" cy="695375"/>
          </a:xfrm>
        </p:grpSpPr>
        <p:sp>
          <p:nvSpPr>
            <p:cNvPr id="3069" name="Google Shape;3069;p54"/>
            <p:cNvSpPr/>
            <p:nvPr/>
          </p:nvSpPr>
          <p:spPr>
            <a:xfrm>
              <a:off x="1542225" y="2609300"/>
              <a:ext cx="411700" cy="138400"/>
            </a:xfrm>
            <a:custGeom>
              <a:avLst/>
              <a:gdLst/>
              <a:ahLst/>
              <a:cxnLst/>
              <a:rect l="l" t="t" r="r" b="b"/>
              <a:pathLst>
                <a:path w="16468" h="5536" extrusionOk="0">
                  <a:moveTo>
                    <a:pt x="7407" y="0"/>
                  </a:moveTo>
                  <a:lnTo>
                    <a:pt x="6579" y="39"/>
                  </a:lnTo>
                  <a:lnTo>
                    <a:pt x="5792" y="118"/>
                  </a:lnTo>
                  <a:lnTo>
                    <a:pt x="5043" y="217"/>
                  </a:lnTo>
                  <a:lnTo>
                    <a:pt x="4314" y="315"/>
                  </a:lnTo>
                  <a:lnTo>
                    <a:pt x="3644" y="473"/>
                  </a:lnTo>
                  <a:lnTo>
                    <a:pt x="2994" y="630"/>
                  </a:lnTo>
                  <a:lnTo>
                    <a:pt x="2423" y="808"/>
                  </a:lnTo>
                  <a:lnTo>
                    <a:pt x="1891" y="1005"/>
                  </a:lnTo>
                  <a:lnTo>
                    <a:pt x="1419" y="1221"/>
                  </a:lnTo>
                  <a:lnTo>
                    <a:pt x="1005" y="1438"/>
                  </a:lnTo>
                  <a:lnTo>
                    <a:pt x="828" y="1556"/>
                  </a:lnTo>
                  <a:lnTo>
                    <a:pt x="650" y="1674"/>
                  </a:lnTo>
                  <a:lnTo>
                    <a:pt x="512" y="1812"/>
                  </a:lnTo>
                  <a:lnTo>
                    <a:pt x="375" y="1931"/>
                  </a:lnTo>
                  <a:lnTo>
                    <a:pt x="276" y="2068"/>
                  </a:lnTo>
                  <a:lnTo>
                    <a:pt x="178" y="2206"/>
                  </a:lnTo>
                  <a:lnTo>
                    <a:pt x="99" y="2344"/>
                  </a:lnTo>
                  <a:lnTo>
                    <a:pt x="59" y="2482"/>
                  </a:lnTo>
                  <a:lnTo>
                    <a:pt x="20" y="2620"/>
                  </a:lnTo>
                  <a:lnTo>
                    <a:pt x="0" y="2758"/>
                  </a:lnTo>
                  <a:lnTo>
                    <a:pt x="20" y="2896"/>
                  </a:lnTo>
                  <a:lnTo>
                    <a:pt x="59" y="3053"/>
                  </a:lnTo>
                  <a:lnTo>
                    <a:pt x="99" y="3191"/>
                  </a:lnTo>
                  <a:lnTo>
                    <a:pt x="178" y="3329"/>
                  </a:lnTo>
                  <a:lnTo>
                    <a:pt x="276" y="3447"/>
                  </a:lnTo>
                  <a:lnTo>
                    <a:pt x="375" y="3585"/>
                  </a:lnTo>
                  <a:lnTo>
                    <a:pt x="512" y="3723"/>
                  </a:lnTo>
                  <a:lnTo>
                    <a:pt x="650" y="3841"/>
                  </a:lnTo>
                  <a:lnTo>
                    <a:pt x="828" y="3959"/>
                  </a:lnTo>
                  <a:lnTo>
                    <a:pt x="1005" y="4078"/>
                  </a:lnTo>
                  <a:lnTo>
                    <a:pt x="1419" y="4314"/>
                  </a:lnTo>
                  <a:lnTo>
                    <a:pt x="1891" y="4531"/>
                  </a:lnTo>
                  <a:lnTo>
                    <a:pt x="2423" y="4728"/>
                  </a:lnTo>
                  <a:lnTo>
                    <a:pt x="2994" y="4905"/>
                  </a:lnTo>
                  <a:lnTo>
                    <a:pt x="3644" y="5063"/>
                  </a:lnTo>
                  <a:lnTo>
                    <a:pt x="4314" y="5200"/>
                  </a:lnTo>
                  <a:lnTo>
                    <a:pt x="5043" y="5319"/>
                  </a:lnTo>
                  <a:lnTo>
                    <a:pt x="5792" y="5417"/>
                  </a:lnTo>
                  <a:lnTo>
                    <a:pt x="6579" y="5476"/>
                  </a:lnTo>
                  <a:lnTo>
                    <a:pt x="7407" y="5516"/>
                  </a:lnTo>
                  <a:lnTo>
                    <a:pt x="8234" y="5535"/>
                  </a:lnTo>
                  <a:lnTo>
                    <a:pt x="9081" y="5516"/>
                  </a:lnTo>
                  <a:lnTo>
                    <a:pt x="9908" y="5476"/>
                  </a:lnTo>
                  <a:lnTo>
                    <a:pt x="10696" y="5417"/>
                  </a:lnTo>
                  <a:lnTo>
                    <a:pt x="11445" y="5319"/>
                  </a:lnTo>
                  <a:lnTo>
                    <a:pt x="12174" y="5200"/>
                  </a:lnTo>
                  <a:lnTo>
                    <a:pt x="12843" y="5063"/>
                  </a:lnTo>
                  <a:lnTo>
                    <a:pt x="13474" y="4905"/>
                  </a:lnTo>
                  <a:lnTo>
                    <a:pt x="14065" y="4728"/>
                  </a:lnTo>
                  <a:lnTo>
                    <a:pt x="14597" y="4531"/>
                  </a:lnTo>
                  <a:lnTo>
                    <a:pt x="15069" y="4314"/>
                  </a:lnTo>
                  <a:lnTo>
                    <a:pt x="15483" y="4078"/>
                  </a:lnTo>
                  <a:lnTo>
                    <a:pt x="15660" y="3959"/>
                  </a:lnTo>
                  <a:lnTo>
                    <a:pt x="15818" y="3841"/>
                  </a:lnTo>
                  <a:lnTo>
                    <a:pt x="15975" y="3723"/>
                  </a:lnTo>
                  <a:lnTo>
                    <a:pt x="16094" y="3585"/>
                  </a:lnTo>
                  <a:lnTo>
                    <a:pt x="16212" y="3447"/>
                  </a:lnTo>
                  <a:lnTo>
                    <a:pt x="16310" y="3329"/>
                  </a:lnTo>
                  <a:lnTo>
                    <a:pt x="16369" y="3191"/>
                  </a:lnTo>
                  <a:lnTo>
                    <a:pt x="16429" y="3053"/>
                  </a:lnTo>
                  <a:lnTo>
                    <a:pt x="16468" y="2896"/>
                  </a:lnTo>
                  <a:lnTo>
                    <a:pt x="16468" y="2758"/>
                  </a:lnTo>
                  <a:lnTo>
                    <a:pt x="16468" y="2620"/>
                  </a:lnTo>
                  <a:lnTo>
                    <a:pt x="16429" y="2482"/>
                  </a:lnTo>
                  <a:lnTo>
                    <a:pt x="16369" y="2344"/>
                  </a:lnTo>
                  <a:lnTo>
                    <a:pt x="16310" y="2206"/>
                  </a:lnTo>
                  <a:lnTo>
                    <a:pt x="16212" y="2068"/>
                  </a:lnTo>
                  <a:lnTo>
                    <a:pt x="16094" y="1931"/>
                  </a:lnTo>
                  <a:lnTo>
                    <a:pt x="15975" y="1812"/>
                  </a:lnTo>
                  <a:lnTo>
                    <a:pt x="15818" y="1674"/>
                  </a:lnTo>
                  <a:lnTo>
                    <a:pt x="15660" y="1556"/>
                  </a:lnTo>
                  <a:lnTo>
                    <a:pt x="15483" y="1438"/>
                  </a:lnTo>
                  <a:lnTo>
                    <a:pt x="15069" y="1221"/>
                  </a:lnTo>
                  <a:lnTo>
                    <a:pt x="14597" y="1005"/>
                  </a:lnTo>
                  <a:lnTo>
                    <a:pt x="14065" y="808"/>
                  </a:lnTo>
                  <a:lnTo>
                    <a:pt x="13474" y="630"/>
                  </a:lnTo>
                  <a:lnTo>
                    <a:pt x="12843" y="473"/>
                  </a:lnTo>
                  <a:lnTo>
                    <a:pt x="12174" y="315"/>
                  </a:lnTo>
                  <a:lnTo>
                    <a:pt x="11445" y="217"/>
                  </a:lnTo>
                  <a:lnTo>
                    <a:pt x="10696" y="118"/>
                  </a:lnTo>
                  <a:lnTo>
                    <a:pt x="9908" y="39"/>
                  </a:lnTo>
                  <a:lnTo>
                    <a:pt x="9081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4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025" y="0"/>
                  </a:move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A3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4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fill="none" extrusionOk="0">
                  <a:moveTo>
                    <a:pt x="848" y="2719"/>
                  </a:move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lnTo>
                    <a:pt x="1025" y="0"/>
                  </a:ln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4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extrusionOk="0">
                  <a:moveTo>
                    <a:pt x="92" y="10053"/>
                  </a:moveTo>
                  <a:lnTo>
                    <a:pt x="98" y="10125"/>
                  </a:lnTo>
                  <a:lnTo>
                    <a:pt x="98" y="10106"/>
                  </a:lnTo>
                  <a:lnTo>
                    <a:pt x="92" y="10053"/>
                  </a:lnTo>
                  <a:close/>
                  <a:moveTo>
                    <a:pt x="1536" y="13809"/>
                  </a:moveTo>
                  <a:lnTo>
                    <a:pt x="1674" y="14006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536" y="13809"/>
                  </a:lnTo>
                  <a:close/>
                  <a:moveTo>
                    <a:pt x="1674" y="14006"/>
                  </a:moveTo>
                  <a:lnTo>
                    <a:pt x="1891" y="14282"/>
                  </a:lnTo>
                  <a:lnTo>
                    <a:pt x="1891" y="14282"/>
                  </a:lnTo>
                  <a:lnTo>
                    <a:pt x="1832" y="14203"/>
                  </a:lnTo>
                  <a:lnTo>
                    <a:pt x="1812" y="14163"/>
                  </a:lnTo>
                  <a:lnTo>
                    <a:pt x="1773" y="14124"/>
                  </a:lnTo>
                  <a:lnTo>
                    <a:pt x="1674" y="14006"/>
                  </a:lnTo>
                  <a:close/>
                  <a:moveTo>
                    <a:pt x="8510" y="0"/>
                  </a:moveTo>
                  <a:lnTo>
                    <a:pt x="811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6" y="9137"/>
                  </a:lnTo>
                  <a:lnTo>
                    <a:pt x="6" y="9137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92" y="10053"/>
                  </a:lnTo>
                  <a:lnTo>
                    <a:pt x="92" y="10053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591" y="8096"/>
                  </a:lnTo>
                  <a:lnTo>
                    <a:pt x="1753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8904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4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fill="none" extrusionOk="0">
                  <a:moveTo>
                    <a:pt x="17591" y="8096"/>
                  </a:moveTo>
                  <a:lnTo>
                    <a:pt x="17531" y="7584"/>
                  </a:lnTo>
                  <a:lnTo>
                    <a:pt x="1755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783" y="5023"/>
                  </a:lnTo>
                  <a:lnTo>
                    <a:pt x="16783" y="5023"/>
                  </a:lnTo>
                  <a:lnTo>
                    <a:pt x="16783" y="504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9278" y="20"/>
                  </a:lnTo>
                  <a:lnTo>
                    <a:pt x="8904" y="0"/>
                  </a:lnTo>
                  <a:lnTo>
                    <a:pt x="8746" y="0"/>
                  </a:lnTo>
                  <a:lnTo>
                    <a:pt x="8746" y="0"/>
                  </a:lnTo>
                  <a:lnTo>
                    <a:pt x="8726" y="0"/>
                  </a:lnTo>
                  <a:lnTo>
                    <a:pt x="8726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549" y="0"/>
                  </a:lnTo>
                  <a:lnTo>
                    <a:pt x="8549" y="0"/>
                  </a:lnTo>
                  <a:lnTo>
                    <a:pt x="8510" y="0"/>
                  </a:lnTo>
                  <a:lnTo>
                    <a:pt x="8510" y="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79" y="754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096"/>
                  </a:lnTo>
                  <a:lnTo>
                    <a:pt x="20" y="8096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0" y="9101"/>
                  </a:lnTo>
                  <a:lnTo>
                    <a:pt x="20" y="9219"/>
                  </a:lnTo>
                  <a:lnTo>
                    <a:pt x="20" y="9219"/>
                  </a:lnTo>
                  <a:lnTo>
                    <a:pt x="0" y="9062"/>
                  </a:lnTo>
                  <a:lnTo>
                    <a:pt x="0" y="9062"/>
                  </a:lnTo>
                  <a:lnTo>
                    <a:pt x="39" y="9554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59" y="9790"/>
                  </a:lnTo>
                  <a:lnTo>
                    <a:pt x="98" y="10106"/>
                  </a:lnTo>
                  <a:lnTo>
                    <a:pt x="98" y="10106"/>
                  </a:lnTo>
                  <a:lnTo>
                    <a:pt x="98" y="10125"/>
                  </a:lnTo>
                  <a:lnTo>
                    <a:pt x="98" y="10125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596" y="13868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773" y="14124"/>
                  </a:lnTo>
                  <a:lnTo>
                    <a:pt x="1773" y="14124"/>
                  </a:lnTo>
                  <a:lnTo>
                    <a:pt x="1812" y="14163"/>
                  </a:lnTo>
                  <a:lnTo>
                    <a:pt x="1832" y="14203"/>
                  </a:lnTo>
                  <a:lnTo>
                    <a:pt x="1832" y="14203"/>
                  </a:lnTo>
                  <a:lnTo>
                    <a:pt x="1891" y="14282"/>
                  </a:lnTo>
                  <a:lnTo>
                    <a:pt x="1891" y="14282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536" y="13809"/>
                  </a:lnTo>
                  <a:lnTo>
                    <a:pt x="1536" y="13809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466" y="17532"/>
                  </a:lnTo>
                  <a:lnTo>
                    <a:pt x="7485" y="17532"/>
                  </a:lnTo>
                  <a:lnTo>
                    <a:pt x="7485" y="17532"/>
                  </a:lnTo>
                  <a:lnTo>
                    <a:pt x="7525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8726" y="17630"/>
                  </a:lnTo>
                  <a:lnTo>
                    <a:pt x="8726" y="17630"/>
                  </a:lnTo>
                  <a:lnTo>
                    <a:pt x="9041" y="17630"/>
                  </a:lnTo>
                  <a:lnTo>
                    <a:pt x="9041" y="17630"/>
                  </a:lnTo>
                  <a:lnTo>
                    <a:pt x="9199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298" y="17611"/>
                  </a:lnTo>
                  <a:lnTo>
                    <a:pt x="9298" y="17611"/>
                  </a:lnTo>
                  <a:lnTo>
                    <a:pt x="9337" y="17611"/>
                  </a:lnTo>
                  <a:lnTo>
                    <a:pt x="9337" y="17611"/>
                  </a:lnTo>
                  <a:lnTo>
                    <a:pt x="9376" y="17611"/>
                  </a:lnTo>
                  <a:lnTo>
                    <a:pt x="9376" y="17611"/>
                  </a:lnTo>
                  <a:lnTo>
                    <a:pt x="9258" y="17611"/>
                  </a:lnTo>
                  <a:lnTo>
                    <a:pt x="9514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692" y="17591"/>
                  </a:lnTo>
                  <a:lnTo>
                    <a:pt x="9711" y="1759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630" y="8845"/>
                  </a:lnTo>
                  <a:lnTo>
                    <a:pt x="17591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4"/>
            <p:cNvSpPr/>
            <p:nvPr/>
          </p:nvSpPr>
          <p:spPr>
            <a:xfrm>
              <a:off x="1547625" y="2427075"/>
              <a:ext cx="400400" cy="243800"/>
            </a:xfrm>
            <a:custGeom>
              <a:avLst/>
              <a:gdLst/>
              <a:ahLst/>
              <a:cxnLst/>
              <a:rect l="l" t="t" r="r" b="b"/>
              <a:pathLst>
                <a:path w="16016" h="9752" extrusionOk="0">
                  <a:moveTo>
                    <a:pt x="72" y="2837"/>
                  </a:moveTo>
                  <a:lnTo>
                    <a:pt x="80" y="2916"/>
                  </a:lnTo>
                  <a:lnTo>
                    <a:pt x="80" y="2896"/>
                  </a:lnTo>
                  <a:lnTo>
                    <a:pt x="72" y="2837"/>
                  </a:lnTo>
                  <a:close/>
                  <a:moveTo>
                    <a:pt x="1439" y="6324"/>
                  </a:moveTo>
                  <a:lnTo>
                    <a:pt x="1518" y="6442"/>
                  </a:lnTo>
                  <a:lnTo>
                    <a:pt x="1554" y="6489"/>
                  </a:lnTo>
                  <a:lnTo>
                    <a:pt x="1554" y="6489"/>
                  </a:lnTo>
                  <a:lnTo>
                    <a:pt x="1537" y="6462"/>
                  </a:lnTo>
                  <a:lnTo>
                    <a:pt x="1439" y="6324"/>
                  </a:lnTo>
                  <a:lnTo>
                    <a:pt x="1439" y="6324"/>
                  </a:lnTo>
                  <a:close/>
                  <a:moveTo>
                    <a:pt x="1554" y="6489"/>
                  </a:moveTo>
                  <a:lnTo>
                    <a:pt x="1596" y="6560"/>
                  </a:lnTo>
                  <a:lnTo>
                    <a:pt x="1636" y="6600"/>
                  </a:lnTo>
                  <a:lnTo>
                    <a:pt x="1649" y="6613"/>
                  </a:lnTo>
                  <a:lnTo>
                    <a:pt x="1649" y="6613"/>
                  </a:lnTo>
                  <a:lnTo>
                    <a:pt x="1554" y="6489"/>
                  </a:lnTo>
                  <a:close/>
                  <a:moveTo>
                    <a:pt x="1649" y="6613"/>
                  </a:moveTo>
                  <a:lnTo>
                    <a:pt x="1715" y="6698"/>
                  </a:lnTo>
                  <a:lnTo>
                    <a:pt x="1675" y="6639"/>
                  </a:lnTo>
                  <a:lnTo>
                    <a:pt x="1649" y="6613"/>
                  </a:lnTo>
                  <a:close/>
                  <a:moveTo>
                    <a:pt x="5182" y="9239"/>
                  </a:moveTo>
                  <a:lnTo>
                    <a:pt x="5241" y="9259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182" y="9239"/>
                  </a:lnTo>
                  <a:close/>
                  <a:moveTo>
                    <a:pt x="8767" y="1"/>
                  </a:moveTo>
                  <a:lnTo>
                    <a:pt x="8097" y="20"/>
                  </a:lnTo>
                  <a:lnTo>
                    <a:pt x="7407" y="60"/>
                  </a:lnTo>
                  <a:lnTo>
                    <a:pt x="6738" y="119"/>
                  </a:lnTo>
                  <a:lnTo>
                    <a:pt x="6068" y="178"/>
                  </a:lnTo>
                  <a:lnTo>
                    <a:pt x="5418" y="257"/>
                  </a:lnTo>
                  <a:lnTo>
                    <a:pt x="4177" y="454"/>
                  </a:lnTo>
                  <a:lnTo>
                    <a:pt x="3054" y="651"/>
                  </a:lnTo>
                  <a:lnTo>
                    <a:pt x="2050" y="867"/>
                  </a:lnTo>
                  <a:lnTo>
                    <a:pt x="1203" y="1045"/>
                  </a:lnTo>
                  <a:lnTo>
                    <a:pt x="572" y="1202"/>
                  </a:lnTo>
                  <a:lnTo>
                    <a:pt x="1" y="1360"/>
                  </a:lnTo>
                  <a:lnTo>
                    <a:pt x="1" y="1439"/>
                  </a:lnTo>
                  <a:lnTo>
                    <a:pt x="1" y="1557"/>
                  </a:lnTo>
                  <a:lnTo>
                    <a:pt x="1" y="1636"/>
                  </a:lnTo>
                  <a:lnTo>
                    <a:pt x="1" y="1695"/>
                  </a:lnTo>
                  <a:lnTo>
                    <a:pt x="1" y="1852"/>
                  </a:lnTo>
                  <a:lnTo>
                    <a:pt x="1" y="1931"/>
                  </a:lnTo>
                  <a:lnTo>
                    <a:pt x="1" y="1951"/>
                  </a:lnTo>
                  <a:lnTo>
                    <a:pt x="21" y="2384"/>
                  </a:lnTo>
                  <a:lnTo>
                    <a:pt x="21" y="2443"/>
                  </a:lnTo>
                  <a:lnTo>
                    <a:pt x="21" y="2463"/>
                  </a:lnTo>
                  <a:lnTo>
                    <a:pt x="40" y="2542"/>
                  </a:lnTo>
                  <a:lnTo>
                    <a:pt x="40" y="2601"/>
                  </a:lnTo>
                  <a:lnTo>
                    <a:pt x="72" y="2837"/>
                  </a:lnTo>
                  <a:lnTo>
                    <a:pt x="60" y="2719"/>
                  </a:lnTo>
                  <a:lnTo>
                    <a:pt x="119" y="3133"/>
                  </a:lnTo>
                  <a:lnTo>
                    <a:pt x="119" y="3093"/>
                  </a:lnTo>
                  <a:lnTo>
                    <a:pt x="139" y="3212"/>
                  </a:lnTo>
                  <a:lnTo>
                    <a:pt x="139" y="3251"/>
                  </a:lnTo>
                  <a:lnTo>
                    <a:pt x="257" y="3704"/>
                  </a:lnTo>
                  <a:lnTo>
                    <a:pt x="375" y="4157"/>
                  </a:lnTo>
                  <a:lnTo>
                    <a:pt x="552" y="4689"/>
                  </a:lnTo>
                  <a:lnTo>
                    <a:pt x="572" y="4709"/>
                  </a:lnTo>
                  <a:lnTo>
                    <a:pt x="572" y="4728"/>
                  </a:lnTo>
                  <a:lnTo>
                    <a:pt x="592" y="4787"/>
                  </a:lnTo>
                  <a:lnTo>
                    <a:pt x="789" y="5221"/>
                  </a:lnTo>
                  <a:lnTo>
                    <a:pt x="1006" y="5634"/>
                  </a:lnTo>
                  <a:lnTo>
                    <a:pt x="1006" y="5654"/>
                  </a:lnTo>
                  <a:lnTo>
                    <a:pt x="1025" y="5654"/>
                  </a:lnTo>
                  <a:lnTo>
                    <a:pt x="1084" y="5753"/>
                  </a:lnTo>
                  <a:lnTo>
                    <a:pt x="1104" y="5792"/>
                  </a:lnTo>
                  <a:lnTo>
                    <a:pt x="1143" y="5871"/>
                  </a:lnTo>
                  <a:lnTo>
                    <a:pt x="1183" y="5930"/>
                  </a:lnTo>
                  <a:lnTo>
                    <a:pt x="1301" y="6127"/>
                  </a:lnTo>
                  <a:lnTo>
                    <a:pt x="1321" y="6166"/>
                  </a:lnTo>
                  <a:lnTo>
                    <a:pt x="1439" y="6324"/>
                  </a:lnTo>
                  <a:lnTo>
                    <a:pt x="1439" y="6324"/>
                  </a:lnTo>
                  <a:lnTo>
                    <a:pt x="1400" y="6265"/>
                  </a:lnTo>
                  <a:lnTo>
                    <a:pt x="1695" y="6659"/>
                  </a:lnTo>
                  <a:lnTo>
                    <a:pt x="1990" y="7033"/>
                  </a:lnTo>
                  <a:lnTo>
                    <a:pt x="2010" y="7053"/>
                  </a:lnTo>
                  <a:lnTo>
                    <a:pt x="2365" y="7427"/>
                  </a:lnTo>
                  <a:lnTo>
                    <a:pt x="2384" y="7447"/>
                  </a:lnTo>
                  <a:lnTo>
                    <a:pt x="2404" y="7466"/>
                  </a:lnTo>
                  <a:lnTo>
                    <a:pt x="2424" y="7486"/>
                  </a:lnTo>
                  <a:lnTo>
                    <a:pt x="2444" y="7506"/>
                  </a:lnTo>
                  <a:lnTo>
                    <a:pt x="2601" y="7644"/>
                  </a:lnTo>
                  <a:lnTo>
                    <a:pt x="2522" y="7585"/>
                  </a:lnTo>
                  <a:lnTo>
                    <a:pt x="2522" y="7585"/>
                  </a:lnTo>
                  <a:lnTo>
                    <a:pt x="2581" y="7644"/>
                  </a:lnTo>
                  <a:lnTo>
                    <a:pt x="2621" y="7683"/>
                  </a:lnTo>
                  <a:lnTo>
                    <a:pt x="2700" y="7742"/>
                  </a:lnTo>
                  <a:lnTo>
                    <a:pt x="2719" y="7762"/>
                  </a:lnTo>
                  <a:lnTo>
                    <a:pt x="2759" y="7801"/>
                  </a:lnTo>
                  <a:lnTo>
                    <a:pt x="2798" y="7821"/>
                  </a:lnTo>
                  <a:lnTo>
                    <a:pt x="2877" y="7880"/>
                  </a:lnTo>
                  <a:lnTo>
                    <a:pt x="2936" y="7939"/>
                  </a:lnTo>
                  <a:lnTo>
                    <a:pt x="3448" y="8333"/>
                  </a:lnTo>
                  <a:lnTo>
                    <a:pt x="3488" y="8353"/>
                  </a:lnTo>
                  <a:lnTo>
                    <a:pt x="3901" y="8629"/>
                  </a:lnTo>
                  <a:lnTo>
                    <a:pt x="4433" y="8904"/>
                  </a:lnTo>
                  <a:lnTo>
                    <a:pt x="4847" y="9101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260" y="9259"/>
                  </a:lnTo>
                  <a:lnTo>
                    <a:pt x="5280" y="9279"/>
                  </a:lnTo>
                  <a:lnTo>
                    <a:pt x="5319" y="9279"/>
                  </a:lnTo>
                  <a:lnTo>
                    <a:pt x="5339" y="9298"/>
                  </a:lnTo>
                  <a:lnTo>
                    <a:pt x="5713" y="9416"/>
                  </a:lnTo>
                  <a:lnTo>
                    <a:pt x="6107" y="9535"/>
                  </a:lnTo>
                  <a:lnTo>
                    <a:pt x="6462" y="9613"/>
                  </a:lnTo>
                  <a:lnTo>
                    <a:pt x="6560" y="9613"/>
                  </a:lnTo>
                  <a:lnTo>
                    <a:pt x="6797" y="9673"/>
                  </a:lnTo>
                  <a:lnTo>
                    <a:pt x="6895" y="9673"/>
                  </a:lnTo>
                  <a:lnTo>
                    <a:pt x="7230" y="9712"/>
                  </a:lnTo>
                  <a:lnTo>
                    <a:pt x="7644" y="9751"/>
                  </a:lnTo>
                  <a:lnTo>
                    <a:pt x="8511" y="9751"/>
                  </a:lnTo>
                  <a:lnTo>
                    <a:pt x="8550" y="9732"/>
                  </a:lnTo>
                  <a:lnTo>
                    <a:pt x="8668" y="9732"/>
                  </a:lnTo>
                  <a:lnTo>
                    <a:pt x="8845" y="9712"/>
                  </a:lnTo>
                  <a:lnTo>
                    <a:pt x="9023" y="9692"/>
                  </a:lnTo>
                  <a:lnTo>
                    <a:pt x="9102" y="9692"/>
                  </a:lnTo>
                  <a:lnTo>
                    <a:pt x="9220" y="9673"/>
                  </a:lnTo>
                  <a:lnTo>
                    <a:pt x="9338" y="9653"/>
                  </a:lnTo>
                  <a:lnTo>
                    <a:pt x="9377" y="9653"/>
                  </a:lnTo>
                  <a:lnTo>
                    <a:pt x="9417" y="9633"/>
                  </a:lnTo>
                  <a:lnTo>
                    <a:pt x="9535" y="9613"/>
                  </a:lnTo>
                  <a:lnTo>
                    <a:pt x="9771" y="9574"/>
                  </a:lnTo>
                  <a:lnTo>
                    <a:pt x="9791" y="9554"/>
                  </a:lnTo>
                  <a:lnTo>
                    <a:pt x="10047" y="9495"/>
                  </a:lnTo>
                  <a:lnTo>
                    <a:pt x="10323" y="9416"/>
                  </a:lnTo>
                  <a:lnTo>
                    <a:pt x="10658" y="9318"/>
                  </a:lnTo>
                  <a:lnTo>
                    <a:pt x="11012" y="9180"/>
                  </a:lnTo>
                  <a:lnTo>
                    <a:pt x="11091" y="9160"/>
                  </a:lnTo>
                  <a:lnTo>
                    <a:pt x="11386" y="9023"/>
                  </a:lnTo>
                  <a:lnTo>
                    <a:pt x="11485" y="8983"/>
                  </a:lnTo>
                  <a:lnTo>
                    <a:pt x="11564" y="8924"/>
                  </a:lnTo>
                  <a:lnTo>
                    <a:pt x="11958" y="8727"/>
                  </a:lnTo>
                  <a:lnTo>
                    <a:pt x="12293" y="8530"/>
                  </a:lnTo>
                  <a:lnTo>
                    <a:pt x="12450" y="8432"/>
                  </a:lnTo>
                  <a:lnTo>
                    <a:pt x="12529" y="8372"/>
                  </a:lnTo>
                  <a:lnTo>
                    <a:pt x="12608" y="8313"/>
                  </a:lnTo>
                  <a:lnTo>
                    <a:pt x="12726" y="8235"/>
                  </a:lnTo>
                  <a:lnTo>
                    <a:pt x="12962" y="8057"/>
                  </a:lnTo>
                  <a:lnTo>
                    <a:pt x="12982" y="8038"/>
                  </a:lnTo>
                  <a:lnTo>
                    <a:pt x="13002" y="8038"/>
                  </a:lnTo>
                  <a:lnTo>
                    <a:pt x="13140" y="7900"/>
                  </a:lnTo>
                  <a:lnTo>
                    <a:pt x="13396" y="7703"/>
                  </a:lnTo>
                  <a:lnTo>
                    <a:pt x="13494" y="7604"/>
                  </a:lnTo>
                  <a:lnTo>
                    <a:pt x="13534" y="7565"/>
                  </a:lnTo>
                  <a:lnTo>
                    <a:pt x="13711" y="7407"/>
                  </a:lnTo>
                  <a:lnTo>
                    <a:pt x="13888" y="7210"/>
                  </a:lnTo>
                  <a:lnTo>
                    <a:pt x="13947" y="7151"/>
                  </a:lnTo>
                  <a:lnTo>
                    <a:pt x="14164" y="6915"/>
                  </a:lnTo>
                  <a:lnTo>
                    <a:pt x="14381" y="6639"/>
                  </a:lnTo>
                  <a:lnTo>
                    <a:pt x="14440" y="6560"/>
                  </a:lnTo>
                  <a:lnTo>
                    <a:pt x="14735" y="6127"/>
                  </a:lnTo>
                  <a:lnTo>
                    <a:pt x="14991" y="5733"/>
                  </a:lnTo>
                  <a:lnTo>
                    <a:pt x="15050" y="5634"/>
                  </a:lnTo>
                  <a:lnTo>
                    <a:pt x="15188" y="5339"/>
                  </a:lnTo>
                  <a:lnTo>
                    <a:pt x="15208" y="5319"/>
                  </a:lnTo>
                  <a:lnTo>
                    <a:pt x="15247" y="5260"/>
                  </a:lnTo>
                  <a:lnTo>
                    <a:pt x="15306" y="5103"/>
                  </a:lnTo>
                  <a:lnTo>
                    <a:pt x="15503" y="4669"/>
                  </a:lnTo>
                  <a:lnTo>
                    <a:pt x="15543" y="4590"/>
                  </a:lnTo>
                  <a:lnTo>
                    <a:pt x="15543" y="4551"/>
                  </a:lnTo>
                  <a:lnTo>
                    <a:pt x="15543" y="4531"/>
                  </a:lnTo>
                  <a:lnTo>
                    <a:pt x="15641" y="4256"/>
                  </a:lnTo>
                  <a:lnTo>
                    <a:pt x="15740" y="3980"/>
                  </a:lnTo>
                  <a:lnTo>
                    <a:pt x="15858" y="3527"/>
                  </a:lnTo>
                  <a:lnTo>
                    <a:pt x="15858" y="3487"/>
                  </a:lnTo>
                  <a:lnTo>
                    <a:pt x="15878" y="3389"/>
                  </a:lnTo>
                  <a:lnTo>
                    <a:pt x="15878" y="3369"/>
                  </a:lnTo>
                  <a:lnTo>
                    <a:pt x="15937" y="3034"/>
                  </a:lnTo>
                  <a:lnTo>
                    <a:pt x="15996" y="2719"/>
                  </a:lnTo>
                  <a:lnTo>
                    <a:pt x="16016" y="2404"/>
                  </a:lnTo>
                  <a:lnTo>
                    <a:pt x="15858" y="2187"/>
                  </a:lnTo>
                  <a:lnTo>
                    <a:pt x="15681" y="1990"/>
                  </a:lnTo>
                  <a:lnTo>
                    <a:pt x="15484" y="1793"/>
                  </a:lnTo>
                  <a:lnTo>
                    <a:pt x="15287" y="1616"/>
                  </a:lnTo>
                  <a:lnTo>
                    <a:pt x="15070" y="1458"/>
                  </a:lnTo>
                  <a:lnTo>
                    <a:pt x="14834" y="1301"/>
                  </a:lnTo>
                  <a:lnTo>
                    <a:pt x="14597" y="1143"/>
                  </a:lnTo>
                  <a:lnTo>
                    <a:pt x="14341" y="1005"/>
                  </a:lnTo>
                  <a:lnTo>
                    <a:pt x="14085" y="887"/>
                  </a:lnTo>
                  <a:lnTo>
                    <a:pt x="13829" y="769"/>
                  </a:lnTo>
                  <a:lnTo>
                    <a:pt x="13278" y="572"/>
                  </a:lnTo>
                  <a:lnTo>
                    <a:pt x="12687" y="395"/>
                  </a:lnTo>
                  <a:lnTo>
                    <a:pt x="12076" y="257"/>
                  </a:lnTo>
                  <a:lnTo>
                    <a:pt x="11446" y="158"/>
                  </a:lnTo>
                  <a:lnTo>
                    <a:pt x="10796" y="80"/>
                  </a:lnTo>
                  <a:lnTo>
                    <a:pt x="10126" y="40"/>
                  </a:lnTo>
                  <a:lnTo>
                    <a:pt x="945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4"/>
            <p:cNvSpPr/>
            <p:nvPr/>
          </p:nvSpPr>
          <p:spPr>
            <a:xfrm>
              <a:off x="1548625" y="2398525"/>
              <a:ext cx="399400" cy="136425"/>
            </a:xfrm>
            <a:custGeom>
              <a:avLst/>
              <a:gdLst/>
              <a:ahLst/>
              <a:cxnLst/>
              <a:rect l="l" t="t" r="r" b="b"/>
              <a:pathLst>
                <a:path w="15976" h="5457" extrusionOk="0">
                  <a:moveTo>
                    <a:pt x="6461" y="0"/>
                  </a:moveTo>
                  <a:lnTo>
                    <a:pt x="5870" y="40"/>
                  </a:lnTo>
                  <a:lnTo>
                    <a:pt x="5279" y="99"/>
                  </a:lnTo>
                  <a:lnTo>
                    <a:pt x="4708" y="178"/>
                  </a:lnTo>
                  <a:lnTo>
                    <a:pt x="4157" y="276"/>
                  </a:lnTo>
                  <a:lnTo>
                    <a:pt x="3625" y="394"/>
                  </a:lnTo>
                  <a:lnTo>
                    <a:pt x="3093" y="552"/>
                  </a:lnTo>
                  <a:lnTo>
                    <a:pt x="2600" y="709"/>
                  </a:lnTo>
                  <a:lnTo>
                    <a:pt x="2147" y="887"/>
                  </a:lnTo>
                  <a:lnTo>
                    <a:pt x="1694" y="1084"/>
                  </a:lnTo>
                  <a:lnTo>
                    <a:pt x="1300" y="1320"/>
                  </a:lnTo>
                  <a:lnTo>
                    <a:pt x="926" y="1556"/>
                  </a:lnTo>
                  <a:lnTo>
                    <a:pt x="572" y="1812"/>
                  </a:lnTo>
                  <a:lnTo>
                    <a:pt x="276" y="2088"/>
                  </a:lnTo>
                  <a:lnTo>
                    <a:pt x="20" y="2384"/>
                  </a:lnTo>
                  <a:lnTo>
                    <a:pt x="0" y="2403"/>
                  </a:lnTo>
                  <a:lnTo>
                    <a:pt x="20" y="2443"/>
                  </a:lnTo>
                  <a:lnTo>
                    <a:pt x="20" y="2482"/>
                  </a:lnTo>
                  <a:lnTo>
                    <a:pt x="0" y="2482"/>
                  </a:lnTo>
                  <a:lnTo>
                    <a:pt x="394" y="2758"/>
                  </a:lnTo>
                  <a:lnTo>
                    <a:pt x="769" y="3014"/>
                  </a:lnTo>
                  <a:lnTo>
                    <a:pt x="1163" y="3250"/>
                  </a:lnTo>
                  <a:lnTo>
                    <a:pt x="1537" y="3487"/>
                  </a:lnTo>
                  <a:lnTo>
                    <a:pt x="2305" y="3881"/>
                  </a:lnTo>
                  <a:lnTo>
                    <a:pt x="3073" y="4235"/>
                  </a:lnTo>
                  <a:lnTo>
                    <a:pt x="3822" y="4551"/>
                  </a:lnTo>
                  <a:lnTo>
                    <a:pt x="4551" y="4807"/>
                  </a:lnTo>
                  <a:lnTo>
                    <a:pt x="5279" y="5004"/>
                  </a:lnTo>
                  <a:lnTo>
                    <a:pt x="5989" y="5181"/>
                  </a:lnTo>
                  <a:lnTo>
                    <a:pt x="6698" y="5299"/>
                  </a:lnTo>
                  <a:lnTo>
                    <a:pt x="7387" y="5378"/>
                  </a:lnTo>
                  <a:lnTo>
                    <a:pt x="8057" y="5437"/>
                  </a:lnTo>
                  <a:lnTo>
                    <a:pt x="8707" y="5457"/>
                  </a:lnTo>
                  <a:lnTo>
                    <a:pt x="9337" y="5437"/>
                  </a:lnTo>
                  <a:lnTo>
                    <a:pt x="9948" y="5417"/>
                  </a:lnTo>
                  <a:lnTo>
                    <a:pt x="10539" y="5358"/>
                  </a:lnTo>
                  <a:lnTo>
                    <a:pt x="11090" y="5279"/>
                  </a:lnTo>
                  <a:lnTo>
                    <a:pt x="11642" y="5181"/>
                  </a:lnTo>
                  <a:lnTo>
                    <a:pt x="12154" y="5063"/>
                  </a:lnTo>
                  <a:lnTo>
                    <a:pt x="12647" y="4944"/>
                  </a:lnTo>
                  <a:lnTo>
                    <a:pt x="13119" y="4807"/>
                  </a:lnTo>
                  <a:lnTo>
                    <a:pt x="13533" y="4669"/>
                  </a:lnTo>
                  <a:lnTo>
                    <a:pt x="13947" y="4531"/>
                  </a:lnTo>
                  <a:lnTo>
                    <a:pt x="14656" y="4255"/>
                  </a:lnTo>
                  <a:lnTo>
                    <a:pt x="15227" y="3999"/>
                  </a:lnTo>
                  <a:lnTo>
                    <a:pt x="15641" y="3763"/>
                  </a:lnTo>
                  <a:lnTo>
                    <a:pt x="15897" y="3625"/>
                  </a:lnTo>
                  <a:lnTo>
                    <a:pt x="15976" y="3546"/>
                  </a:lnTo>
                  <a:lnTo>
                    <a:pt x="15818" y="3329"/>
                  </a:lnTo>
                  <a:lnTo>
                    <a:pt x="15641" y="3132"/>
                  </a:lnTo>
                  <a:lnTo>
                    <a:pt x="15266" y="2719"/>
                  </a:lnTo>
                  <a:lnTo>
                    <a:pt x="14853" y="2364"/>
                  </a:lnTo>
                  <a:lnTo>
                    <a:pt x="14419" y="2009"/>
                  </a:lnTo>
                  <a:lnTo>
                    <a:pt x="13947" y="1714"/>
                  </a:lnTo>
                  <a:lnTo>
                    <a:pt x="13454" y="1419"/>
                  </a:lnTo>
                  <a:lnTo>
                    <a:pt x="12942" y="1162"/>
                  </a:lnTo>
                  <a:lnTo>
                    <a:pt x="12391" y="926"/>
                  </a:lnTo>
                  <a:lnTo>
                    <a:pt x="11839" y="729"/>
                  </a:lnTo>
                  <a:lnTo>
                    <a:pt x="11268" y="552"/>
                  </a:lnTo>
                  <a:lnTo>
                    <a:pt x="10677" y="394"/>
                  </a:lnTo>
                  <a:lnTo>
                    <a:pt x="10086" y="276"/>
                  </a:lnTo>
                  <a:lnTo>
                    <a:pt x="9495" y="158"/>
                  </a:lnTo>
                  <a:lnTo>
                    <a:pt x="8884" y="79"/>
                  </a:lnTo>
                  <a:lnTo>
                    <a:pt x="8274" y="40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4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extrusionOk="0">
                  <a:moveTo>
                    <a:pt x="4925" y="0"/>
                  </a:move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4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fill="none" extrusionOk="0">
                  <a:moveTo>
                    <a:pt x="8333" y="867"/>
                  </a:move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43"/>
                  </a:lnTo>
                  <a:lnTo>
                    <a:pt x="1" y="5023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4"/>
            <p:cNvSpPr/>
            <p:nvPr/>
          </p:nvSpPr>
          <p:spPr>
            <a:xfrm>
              <a:off x="1655475" y="2074475"/>
              <a:ext cx="187650" cy="108875"/>
            </a:xfrm>
            <a:custGeom>
              <a:avLst/>
              <a:gdLst/>
              <a:ahLst/>
              <a:cxnLst/>
              <a:rect l="l" t="t" r="r" b="b"/>
              <a:pathLst>
                <a:path w="7506" h="4355" extrusionOk="0">
                  <a:moveTo>
                    <a:pt x="3803" y="1"/>
                  </a:moveTo>
                  <a:lnTo>
                    <a:pt x="3448" y="20"/>
                  </a:lnTo>
                  <a:lnTo>
                    <a:pt x="3074" y="40"/>
                  </a:lnTo>
                  <a:lnTo>
                    <a:pt x="2739" y="80"/>
                  </a:lnTo>
                  <a:lnTo>
                    <a:pt x="2384" y="158"/>
                  </a:lnTo>
                  <a:lnTo>
                    <a:pt x="2049" y="237"/>
                  </a:lnTo>
                  <a:lnTo>
                    <a:pt x="1734" y="336"/>
                  </a:lnTo>
                  <a:lnTo>
                    <a:pt x="1419" y="474"/>
                  </a:lnTo>
                  <a:lnTo>
                    <a:pt x="1124" y="611"/>
                  </a:lnTo>
                  <a:lnTo>
                    <a:pt x="946" y="730"/>
                  </a:lnTo>
                  <a:lnTo>
                    <a:pt x="789" y="848"/>
                  </a:lnTo>
                  <a:lnTo>
                    <a:pt x="631" y="966"/>
                  </a:lnTo>
                  <a:lnTo>
                    <a:pt x="493" y="1084"/>
                  </a:lnTo>
                  <a:lnTo>
                    <a:pt x="375" y="1202"/>
                  </a:lnTo>
                  <a:lnTo>
                    <a:pt x="277" y="1340"/>
                  </a:lnTo>
                  <a:lnTo>
                    <a:pt x="198" y="1478"/>
                  </a:lnTo>
                  <a:lnTo>
                    <a:pt x="119" y="1616"/>
                  </a:lnTo>
                  <a:lnTo>
                    <a:pt x="60" y="1754"/>
                  </a:lnTo>
                  <a:lnTo>
                    <a:pt x="21" y="1892"/>
                  </a:lnTo>
                  <a:lnTo>
                    <a:pt x="1" y="2030"/>
                  </a:lnTo>
                  <a:lnTo>
                    <a:pt x="1" y="2168"/>
                  </a:lnTo>
                  <a:lnTo>
                    <a:pt x="1" y="2305"/>
                  </a:lnTo>
                  <a:lnTo>
                    <a:pt x="21" y="2443"/>
                  </a:lnTo>
                  <a:lnTo>
                    <a:pt x="60" y="2581"/>
                  </a:lnTo>
                  <a:lnTo>
                    <a:pt x="119" y="2719"/>
                  </a:lnTo>
                  <a:lnTo>
                    <a:pt x="218" y="2916"/>
                  </a:lnTo>
                  <a:lnTo>
                    <a:pt x="336" y="3093"/>
                  </a:lnTo>
                  <a:lnTo>
                    <a:pt x="493" y="3271"/>
                  </a:lnTo>
                  <a:lnTo>
                    <a:pt x="690" y="3428"/>
                  </a:lnTo>
                  <a:lnTo>
                    <a:pt x="868" y="3566"/>
                  </a:lnTo>
                  <a:lnTo>
                    <a:pt x="1065" y="3684"/>
                  </a:lnTo>
                  <a:lnTo>
                    <a:pt x="1340" y="3842"/>
                  </a:lnTo>
                  <a:lnTo>
                    <a:pt x="1636" y="3980"/>
                  </a:lnTo>
                  <a:lnTo>
                    <a:pt x="1951" y="4098"/>
                  </a:lnTo>
                  <a:lnTo>
                    <a:pt x="2286" y="4177"/>
                  </a:lnTo>
                  <a:lnTo>
                    <a:pt x="2621" y="4256"/>
                  </a:lnTo>
                  <a:lnTo>
                    <a:pt x="2975" y="4315"/>
                  </a:lnTo>
                  <a:lnTo>
                    <a:pt x="3330" y="4334"/>
                  </a:lnTo>
                  <a:lnTo>
                    <a:pt x="3684" y="4354"/>
                  </a:lnTo>
                  <a:lnTo>
                    <a:pt x="4059" y="4354"/>
                  </a:lnTo>
                  <a:lnTo>
                    <a:pt x="4413" y="4315"/>
                  </a:lnTo>
                  <a:lnTo>
                    <a:pt x="4768" y="4275"/>
                  </a:lnTo>
                  <a:lnTo>
                    <a:pt x="5103" y="4216"/>
                  </a:lnTo>
                  <a:lnTo>
                    <a:pt x="5438" y="4118"/>
                  </a:lnTo>
                  <a:lnTo>
                    <a:pt x="5772" y="4019"/>
                  </a:lnTo>
                  <a:lnTo>
                    <a:pt x="6068" y="3901"/>
                  </a:lnTo>
                  <a:lnTo>
                    <a:pt x="6363" y="3743"/>
                  </a:lnTo>
                  <a:lnTo>
                    <a:pt x="6600" y="3606"/>
                  </a:lnTo>
                  <a:lnTo>
                    <a:pt x="6797" y="3448"/>
                  </a:lnTo>
                  <a:lnTo>
                    <a:pt x="6994" y="3290"/>
                  </a:lnTo>
                  <a:lnTo>
                    <a:pt x="7151" y="3113"/>
                  </a:lnTo>
                  <a:lnTo>
                    <a:pt x="7269" y="2936"/>
                  </a:lnTo>
                  <a:lnTo>
                    <a:pt x="7368" y="2739"/>
                  </a:lnTo>
                  <a:lnTo>
                    <a:pt x="7427" y="2601"/>
                  </a:lnTo>
                  <a:lnTo>
                    <a:pt x="7466" y="2483"/>
                  </a:lnTo>
                  <a:lnTo>
                    <a:pt x="7486" y="2345"/>
                  </a:lnTo>
                  <a:lnTo>
                    <a:pt x="7506" y="2207"/>
                  </a:lnTo>
                  <a:lnTo>
                    <a:pt x="7486" y="2069"/>
                  </a:lnTo>
                  <a:lnTo>
                    <a:pt x="7466" y="1931"/>
                  </a:lnTo>
                  <a:lnTo>
                    <a:pt x="7427" y="1793"/>
                  </a:lnTo>
                  <a:lnTo>
                    <a:pt x="7388" y="1655"/>
                  </a:lnTo>
                  <a:lnTo>
                    <a:pt x="7329" y="1518"/>
                  </a:lnTo>
                  <a:lnTo>
                    <a:pt x="7230" y="1380"/>
                  </a:lnTo>
                  <a:lnTo>
                    <a:pt x="7151" y="1261"/>
                  </a:lnTo>
                  <a:lnTo>
                    <a:pt x="7033" y="1143"/>
                  </a:lnTo>
                  <a:lnTo>
                    <a:pt x="6915" y="1005"/>
                  </a:lnTo>
                  <a:lnTo>
                    <a:pt x="6757" y="887"/>
                  </a:lnTo>
                  <a:lnTo>
                    <a:pt x="6619" y="789"/>
                  </a:lnTo>
                  <a:lnTo>
                    <a:pt x="6442" y="671"/>
                  </a:lnTo>
                  <a:lnTo>
                    <a:pt x="6166" y="513"/>
                  </a:lnTo>
                  <a:lnTo>
                    <a:pt x="5851" y="395"/>
                  </a:lnTo>
                  <a:lnTo>
                    <a:pt x="5536" y="277"/>
                  </a:lnTo>
                  <a:lnTo>
                    <a:pt x="5201" y="178"/>
                  </a:lnTo>
                  <a:lnTo>
                    <a:pt x="4866" y="99"/>
                  </a:lnTo>
                  <a:lnTo>
                    <a:pt x="4512" y="60"/>
                  </a:lnTo>
                  <a:lnTo>
                    <a:pt x="4157" y="20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9" name="Google Shape;3079;p54"/>
          <p:cNvGrpSpPr/>
          <p:nvPr/>
        </p:nvGrpSpPr>
        <p:grpSpPr>
          <a:xfrm>
            <a:off x="5925783" y="3728921"/>
            <a:ext cx="1142615" cy="785586"/>
            <a:chOff x="3057000" y="3451875"/>
            <a:chExt cx="652550" cy="448650"/>
          </a:xfrm>
        </p:grpSpPr>
        <p:sp>
          <p:nvSpPr>
            <p:cNvPr id="3080" name="Google Shape;3080;p54"/>
            <p:cNvSpPr/>
            <p:nvPr/>
          </p:nvSpPr>
          <p:spPr>
            <a:xfrm>
              <a:off x="3057000" y="3506050"/>
              <a:ext cx="641200" cy="394475"/>
            </a:xfrm>
            <a:custGeom>
              <a:avLst/>
              <a:gdLst/>
              <a:ahLst/>
              <a:cxnLst/>
              <a:rect l="l" t="t" r="r" b="b"/>
              <a:pathLst>
                <a:path w="25648" h="15779" extrusionOk="0">
                  <a:moveTo>
                    <a:pt x="12706" y="1"/>
                  </a:moveTo>
                  <a:lnTo>
                    <a:pt x="1636" y="6974"/>
                  </a:lnTo>
                  <a:lnTo>
                    <a:pt x="1400" y="7131"/>
                  </a:lnTo>
                  <a:lnTo>
                    <a:pt x="1183" y="7269"/>
                  </a:lnTo>
                  <a:lnTo>
                    <a:pt x="986" y="7427"/>
                  </a:lnTo>
                  <a:lnTo>
                    <a:pt x="809" y="7565"/>
                  </a:lnTo>
                  <a:lnTo>
                    <a:pt x="671" y="7722"/>
                  </a:lnTo>
                  <a:lnTo>
                    <a:pt x="533" y="7860"/>
                  </a:lnTo>
                  <a:lnTo>
                    <a:pt x="415" y="8018"/>
                  </a:lnTo>
                  <a:lnTo>
                    <a:pt x="316" y="8156"/>
                  </a:lnTo>
                  <a:lnTo>
                    <a:pt x="237" y="8313"/>
                  </a:lnTo>
                  <a:lnTo>
                    <a:pt x="178" y="8471"/>
                  </a:lnTo>
                  <a:lnTo>
                    <a:pt x="119" y="8609"/>
                  </a:lnTo>
                  <a:lnTo>
                    <a:pt x="80" y="8766"/>
                  </a:lnTo>
                  <a:lnTo>
                    <a:pt x="21" y="9062"/>
                  </a:lnTo>
                  <a:lnTo>
                    <a:pt x="1" y="9377"/>
                  </a:lnTo>
                  <a:lnTo>
                    <a:pt x="21" y="9633"/>
                  </a:lnTo>
                  <a:lnTo>
                    <a:pt x="99" y="9869"/>
                  </a:lnTo>
                  <a:lnTo>
                    <a:pt x="198" y="10086"/>
                  </a:lnTo>
                  <a:lnTo>
                    <a:pt x="336" y="10303"/>
                  </a:lnTo>
                  <a:lnTo>
                    <a:pt x="493" y="10519"/>
                  </a:lnTo>
                  <a:lnTo>
                    <a:pt x="710" y="10716"/>
                  </a:lnTo>
                  <a:lnTo>
                    <a:pt x="946" y="10894"/>
                  </a:lnTo>
                  <a:lnTo>
                    <a:pt x="1203" y="11071"/>
                  </a:lnTo>
                  <a:lnTo>
                    <a:pt x="1498" y="11229"/>
                  </a:lnTo>
                  <a:lnTo>
                    <a:pt x="1793" y="11366"/>
                  </a:lnTo>
                  <a:lnTo>
                    <a:pt x="2128" y="11485"/>
                  </a:lnTo>
                  <a:lnTo>
                    <a:pt x="2483" y="11583"/>
                  </a:lnTo>
                  <a:lnTo>
                    <a:pt x="2857" y="11662"/>
                  </a:lnTo>
                  <a:lnTo>
                    <a:pt x="3251" y="11721"/>
                  </a:lnTo>
                  <a:lnTo>
                    <a:pt x="3665" y="11760"/>
                  </a:lnTo>
                  <a:lnTo>
                    <a:pt x="4472" y="11760"/>
                  </a:lnTo>
                  <a:lnTo>
                    <a:pt x="4866" y="11721"/>
                  </a:lnTo>
                  <a:lnTo>
                    <a:pt x="5241" y="11662"/>
                  </a:lnTo>
                  <a:lnTo>
                    <a:pt x="5595" y="11603"/>
                  </a:lnTo>
                  <a:lnTo>
                    <a:pt x="5950" y="11504"/>
                  </a:lnTo>
                  <a:lnTo>
                    <a:pt x="6265" y="11386"/>
                  </a:lnTo>
                  <a:lnTo>
                    <a:pt x="6580" y="11268"/>
                  </a:lnTo>
                  <a:lnTo>
                    <a:pt x="6856" y="11110"/>
                  </a:lnTo>
                  <a:lnTo>
                    <a:pt x="6915" y="11150"/>
                  </a:lnTo>
                  <a:lnTo>
                    <a:pt x="7270" y="11366"/>
                  </a:lnTo>
                  <a:lnTo>
                    <a:pt x="7585" y="11583"/>
                  </a:lnTo>
                  <a:lnTo>
                    <a:pt x="7900" y="11839"/>
                  </a:lnTo>
                  <a:lnTo>
                    <a:pt x="8176" y="12135"/>
                  </a:lnTo>
                  <a:lnTo>
                    <a:pt x="8038" y="12273"/>
                  </a:lnTo>
                  <a:lnTo>
                    <a:pt x="7920" y="12411"/>
                  </a:lnTo>
                  <a:lnTo>
                    <a:pt x="7821" y="12568"/>
                  </a:lnTo>
                  <a:lnTo>
                    <a:pt x="7723" y="12726"/>
                  </a:lnTo>
                  <a:lnTo>
                    <a:pt x="7664" y="12883"/>
                  </a:lnTo>
                  <a:lnTo>
                    <a:pt x="7604" y="13041"/>
                  </a:lnTo>
                  <a:lnTo>
                    <a:pt x="7565" y="13218"/>
                  </a:lnTo>
                  <a:lnTo>
                    <a:pt x="7565" y="13395"/>
                  </a:lnTo>
                  <a:lnTo>
                    <a:pt x="7585" y="13632"/>
                  </a:lnTo>
                  <a:lnTo>
                    <a:pt x="7644" y="13868"/>
                  </a:lnTo>
                  <a:lnTo>
                    <a:pt x="7742" y="14105"/>
                  </a:lnTo>
                  <a:lnTo>
                    <a:pt x="7880" y="14321"/>
                  </a:lnTo>
                  <a:lnTo>
                    <a:pt x="8058" y="14538"/>
                  </a:lnTo>
                  <a:lnTo>
                    <a:pt x="8254" y="14735"/>
                  </a:lnTo>
                  <a:lnTo>
                    <a:pt x="8491" y="14912"/>
                  </a:lnTo>
                  <a:lnTo>
                    <a:pt x="8747" y="15070"/>
                  </a:lnTo>
                  <a:lnTo>
                    <a:pt x="9042" y="15227"/>
                  </a:lnTo>
                  <a:lnTo>
                    <a:pt x="9358" y="15365"/>
                  </a:lnTo>
                  <a:lnTo>
                    <a:pt x="9692" y="15483"/>
                  </a:lnTo>
                  <a:lnTo>
                    <a:pt x="10047" y="15582"/>
                  </a:lnTo>
                  <a:lnTo>
                    <a:pt x="10421" y="15680"/>
                  </a:lnTo>
                  <a:lnTo>
                    <a:pt x="10815" y="15740"/>
                  </a:lnTo>
                  <a:lnTo>
                    <a:pt x="11209" y="15759"/>
                  </a:lnTo>
                  <a:lnTo>
                    <a:pt x="11623" y="15779"/>
                  </a:lnTo>
                  <a:lnTo>
                    <a:pt x="12115" y="15759"/>
                  </a:lnTo>
                  <a:lnTo>
                    <a:pt x="12608" y="15740"/>
                  </a:lnTo>
                  <a:lnTo>
                    <a:pt x="13061" y="15680"/>
                  </a:lnTo>
                  <a:lnTo>
                    <a:pt x="13514" y="15602"/>
                  </a:lnTo>
                  <a:lnTo>
                    <a:pt x="13928" y="15503"/>
                  </a:lnTo>
                  <a:lnTo>
                    <a:pt x="14322" y="15365"/>
                  </a:lnTo>
                  <a:lnTo>
                    <a:pt x="14656" y="15208"/>
                  </a:lnTo>
                  <a:lnTo>
                    <a:pt x="14814" y="15109"/>
                  </a:lnTo>
                  <a:lnTo>
                    <a:pt x="14972" y="15011"/>
                  </a:lnTo>
                  <a:lnTo>
                    <a:pt x="25648" y="9239"/>
                  </a:lnTo>
                  <a:lnTo>
                    <a:pt x="24151" y="8609"/>
                  </a:lnTo>
                  <a:lnTo>
                    <a:pt x="23225" y="9081"/>
                  </a:lnTo>
                  <a:lnTo>
                    <a:pt x="20980" y="10263"/>
                  </a:lnTo>
                  <a:lnTo>
                    <a:pt x="19601" y="10992"/>
                  </a:lnTo>
                  <a:lnTo>
                    <a:pt x="18202" y="11760"/>
                  </a:lnTo>
                  <a:lnTo>
                    <a:pt x="16863" y="12509"/>
                  </a:lnTo>
                  <a:lnTo>
                    <a:pt x="15681" y="13198"/>
                  </a:lnTo>
                  <a:lnTo>
                    <a:pt x="15622" y="12962"/>
                  </a:lnTo>
                  <a:lnTo>
                    <a:pt x="15543" y="12745"/>
                  </a:lnTo>
                  <a:lnTo>
                    <a:pt x="15425" y="12529"/>
                  </a:lnTo>
                  <a:lnTo>
                    <a:pt x="15267" y="12332"/>
                  </a:lnTo>
                  <a:lnTo>
                    <a:pt x="15090" y="12135"/>
                  </a:lnTo>
                  <a:lnTo>
                    <a:pt x="14893" y="11957"/>
                  </a:lnTo>
                  <a:lnTo>
                    <a:pt x="14656" y="11800"/>
                  </a:lnTo>
                  <a:lnTo>
                    <a:pt x="14381" y="11642"/>
                  </a:lnTo>
                  <a:lnTo>
                    <a:pt x="14105" y="11504"/>
                  </a:lnTo>
                  <a:lnTo>
                    <a:pt x="13809" y="11366"/>
                  </a:lnTo>
                  <a:lnTo>
                    <a:pt x="13475" y="11268"/>
                  </a:lnTo>
                  <a:lnTo>
                    <a:pt x="13140" y="11170"/>
                  </a:lnTo>
                  <a:lnTo>
                    <a:pt x="12785" y="11110"/>
                  </a:lnTo>
                  <a:lnTo>
                    <a:pt x="12411" y="11051"/>
                  </a:lnTo>
                  <a:lnTo>
                    <a:pt x="12017" y="11012"/>
                  </a:lnTo>
                  <a:lnTo>
                    <a:pt x="11268" y="11012"/>
                  </a:lnTo>
                  <a:lnTo>
                    <a:pt x="10894" y="11051"/>
                  </a:lnTo>
                  <a:lnTo>
                    <a:pt x="10539" y="11091"/>
                  </a:lnTo>
                  <a:lnTo>
                    <a:pt x="10205" y="11150"/>
                  </a:lnTo>
                  <a:lnTo>
                    <a:pt x="9889" y="11229"/>
                  </a:lnTo>
                  <a:lnTo>
                    <a:pt x="9574" y="11327"/>
                  </a:lnTo>
                  <a:lnTo>
                    <a:pt x="9279" y="11445"/>
                  </a:lnTo>
                  <a:lnTo>
                    <a:pt x="9003" y="11563"/>
                  </a:lnTo>
                  <a:lnTo>
                    <a:pt x="8727" y="11248"/>
                  </a:lnTo>
                  <a:lnTo>
                    <a:pt x="8392" y="10953"/>
                  </a:lnTo>
                  <a:lnTo>
                    <a:pt x="8058" y="10697"/>
                  </a:lnTo>
                  <a:lnTo>
                    <a:pt x="7703" y="10460"/>
                  </a:lnTo>
                  <a:lnTo>
                    <a:pt x="7880" y="10204"/>
                  </a:lnTo>
                  <a:lnTo>
                    <a:pt x="7959" y="10086"/>
                  </a:lnTo>
                  <a:lnTo>
                    <a:pt x="8018" y="9948"/>
                  </a:lnTo>
                  <a:lnTo>
                    <a:pt x="8077" y="9810"/>
                  </a:lnTo>
                  <a:lnTo>
                    <a:pt x="8117" y="9672"/>
                  </a:lnTo>
                  <a:lnTo>
                    <a:pt x="8136" y="9535"/>
                  </a:lnTo>
                  <a:lnTo>
                    <a:pt x="8136" y="9377"/>
                  </a:lnTo>
                  <a:lnTo>
                    <a:pt x="8117" y="9141"/>
                  </a:lnTo>
                  <a:lnTo>
                    <a:pt x="8058" y="8904"/>
                  </a:lnTo>
                  <a:lnTo>
                    <a:pt x="7959" y="8668"/>
                  </a:lnTo>
                  <a:lnTo>
                    <a:pt x="7821" y="8451"/>
                  </a:lnTo>
                  <a:lnTo>
                    <a:pt x="7644" y="8234"/>
                  </a:lnTo>
                  <a:lnTo>
                    <a:pt x="7447" y="8037"/>
                  </a:lnTo>
                  <a:lnTo>
                    <a:pt x="7210" y="7860"/>
                  </a:lnTo>
                  <a:lnTo>
                    <a:pt x="6954" y="7703"/>
                  </a:lnTo>
                  <a:lnTo>
                    <a:pt x="6659" y="7545"/>
                  </a:lnTo>
                  <a:lnTo>
                    <a:pt x="6344" y="7407"/>
                  </a:lnTo>
                  <a:lnTo>
                    <a:pt x="6009" y="7289"/>
                  </a:lnTo>
                  <a:lnTo>
                    <a:pt x="5654" y="7190"/>
                  </a:lnTo>
                  <a:lnTo>
                    <a:pt x="5280" y="7092"/>
                  </a:lnTo>
                  <a:lnTo>
                    <a:pt x="4886" y="7033"/>
                  </a:lnTo>
                  <a:lnTo>
                    <a:pt x="4492" y="7013"/>
                  </a:lnTo>
                  <a:lnTo>
                    <a:pt x="4078" y="6993"/>
                  </a:lnTo>
                  <a:lnTo>
                    <a:pt x="14006" y="670"/>
                  </a:lnTo>
                  <a:lnTo>
                    <a:pt x="12706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4"/>
            <p:cNvSpPr/>
            <p:nvPr/>
          </p:nvSpPr>
          <p:spPr>
            <a:xfrm>
              <a:off x="3432250" y="3663650"/>
              <a:ext cx="253150" cy="132000"/>
            </a:xfrm>
            <a:custGeom>
              <a:avLst/>
              <a:gdLst/>
              <a:ahLst/>
              <a:cxnLst/>
              <a:rect l="l" t="t" r="r" b="b"/>
              <a:pathLst>
                <a:path w="10126" h="5280" extrusionOk="0">
                  <a:moveTo>
                    <a:pt x="9983" y="941"/>
                  </a:moveTo>
                  <a:lnTo>
                    <a:pt x="10126" y="1024"/>
                  </a:lnTo>
                  <a:lnTo>
                    <a:pt x="10086" y="985"/>
                  </a:lnTo>
                  <a:lnTo>
                    <a:pt x="9983" y="941"/>
                  </a:lnTo>
                  <a:close/>
                  <a:moveTo>
                    <a:pt x="7545" y="0"/>
                  </a:moveTo>
                  <a:lnTo>
                    <a:pt x="7309" y="20"/>
                  </a:lnTo>
                  <a:lnTo>
                    <a:pt x="7073" y="39"/>
                  </a:lnTo>
                  <a:lnTo>
                    <a:pt x="6836" y="99"/>
                  </a:lnTo>
                  <a:lnTo>
                    <a:pt x="6600" y="158"/>
                  </a:lnTo>
                  <a:lnTo>
                    <a:pt x="6344" y="236"/>
                  </a:lnTo>
                  <a:lnTo>
                    <a:pt x="6088" y="335"/>
                  </a:lnTo>
                  <a:lnTo>
                    <a:pt x="5832" y="433"/>
                  </a:lnTo>
                  <a:lnTo>
                    <a:pt x="5576" y="571"/>
                  </a:lnTo>
                  <a:lnTo>
                    <a:pt x="5319" y="709"/>
                  </a:lnTo>
                  <a:lnTo>
                    <a:pt x="474" y="3506"/>
                  </a:lnTo>
                  <a:lnTo>
                    <a:pt x="375" y="3565"/>
                  </a:lnTo>
                  <a:lnTo>
                    <a:pt x="277" y="3664"/>
                  </a:lnTo>
                  <a:lnTo>
                    <a:pt x="198" y="3743"/>
                  </a:lnTo>
                  <a:lnTo>
                    <a:pt x="139" y="3861"/>
                  </a:lnTo>
                  <a:lnTo>
                    <a:pt x="80" y="3959"/>
                  </a:lnTo>
                  <a:lnTo>
                    <a:pt x="40" y="4078"/>
                  </a:lnTo>
                  <a:lnTo>
                    <a:pt x="21" y="4196"/>
                  </a:lnTo>
                  <a:lnTo>
                    <a:pt x="1" y="4314"/>
                  </a:lnTo>
                  <a:lnTo>
                    <a:pt x="21" y="4412"/>
                  </a:lnTo>
                  <a:lnTo>
                    <a:pt x="40" y="4491"/>
                  </a:lnTo>
                  <a:lnTo>
                    <a:pt x="80" y="4570"/>
                  </a:lnTo>
                  <a:lnTo>
                    <a:pt x="139" y="4609"/>
                  </a:lnTo>
                  <a:lnTo>
                    <a:pt x="1281" y="5279"/>
                  </a:lnTo>
                  <a:lnTo>
                    <a:pt x="1262" y="5259"/>
                  </a:lnTo>
                  <a:lnTo>
                    <a:pt x="1242" y="5240"/>
                  </a:lnTo>
                  <a:lnTo>
                    <a:pt x="1203" y="5200"/>
                  </a:lnTo>
                  <a:lnTo>
                    <a:pt x="1183" y="5161"/>
                  </a:lnTo>
                  <a:lnTo>
                    <a:pt x="1183" y="5102"/>
                  </a:lnTo>
                  <a:lnTo>
                    <a:pt x="1163" y="5082"/>
                  </a:lnTo>
                  <a:lnTo>
                    <a:pt x="1163" y="4984"/>
                  </a:lnTo>
                  <a:lnTo>
                    <a:pt x="1163" y="4866"/>
                  </a:lnTo>
                  <a:lnTo>
                    <a:pt x="1183" y="4747"/>
                  </a:lnTo>
                  <a:lnTo>
                    <a:pt x="1242" y="4629"/>
                  </a:lnTo>
                  <a:lnTo>
                    <a:pt x="1281" y="4531"/>
                  </a:lnTo>
                  <a:lnTo>
                    <a:pt x="1360" y="4412"/>
                  </a:lnTo>
                  <a:lnTo>
                    <a:pt x="1439" y="4334"/>
                  </a:lnTo>
                  <a:lnTo>
                    <a:pt x="1518" y="4235"/>
                  </a:lnTo>
                  <a:lnTo>
                    <a:pt x="1616" y="4176"/>
                  </a:lnTo>
                  <a:lnTo>
                    <a:pt x="6462" y="1379"/>
                  </a:lnTo>
                  <a:lnTo>
                    <a:pt x="6698" y="1261"/>
                  </a:lnTo>
                  <a:lnTo>
                    <a:pt x="6935" y="1143"/>
                  </a:lnTo>
                  <a:lnTo>
                    <a:pt x="7053" y="1083"/>
                  </a:lnTo>
                  <a:lnTo>
                    <a:pt x="7447" y="926"/>
                  </a:lnTo>
                  <a:lnTo>
                    <a:pt x="7506" y="906"/>
                  </a:lnTo>
                  <a:lnTo>
                    <a:pt x="7723" y="827"/>
                  </a:lnTo>
                  <a:lnTo>
                    <a:pt x="7939" y="768"/>
                  </a:lnTo>
                  <a:lnTo>
                    <a:pt x="8058" y="749"/>
                  </a:lnTo>
                  <a:lnTo>
                    <a:pt x="8412" y="689"/>
                  </a:lnTo>
                  <a:lnTo>
                    <a:pt x="8491" y="689"/>
                  </a:lnTo>
                  <a:lnTo>
                    <a:pt x="8688" y="670"/>
                  </a:lnTo>
                  <a:lnTo>
                    <a:pt x="8885" y="670"/>
                  </a:lnTo>
                  <a:lnTo>
                    <a:pt x="8983" y="689"/>
                  </a:lnTo>
                  <a:lnTo>
                    <a:pt x="9299" y="709"/>
                  </a:lnTo>
                  <a:lnTo>
                    <a:pt x="9377" y="729"/>
                  </a:lnTo>
                  <a:lnTo>
                    <a:pt x="9555" y="768"/>
                  </a:lnTo>
                  <a:lnTo>
                    <a:pt x="9732" y="827"/>
                  </a:lnTo>
                  <a:lnTo>
                    <a:pt x="9811" y="867"/>
                  </a:lnTo>
                  <a:lnTo>
                    <a:pt x="9983" y="941"/>
                  </a:lnTo>
                  <a:lnTo>
                    <a:pt x="9983" y="941"/>
                  </a:lnTo>
                  <a:lnTo>
                    <a:pt x="8983" y="355"/>
                  </a:lnTo>
                  <a:lnTo>
                    <a:pt x="8786" y="256"/>
                  </a:lnTo>
                  <a:lnTo>
                    <a:pt x="8609" y="177"/>
                  </a:lnTo>
                  <a:lnTo>
                    <a:pt x="8412" y="99"/>
                  </a:lnTo>
                  <a:lnTo>
                    <a:pt x="8195" y="59"/>
                  </a:lnTo>
                  <a:lnTo>
                    <a:pt x="7979" y="20"/>
                  </a:lnTo>
                  <a:lnTo>
                    <a:pt x="7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4"/>
            <p:cNvSpPr/>
            <p:nvPr/>
          </p:nvSpPr>
          <p:spPr>
            <a:xfrm>
              <a:off x="3461325" y="3680375"/>
              <a:ext cx="248225" cy="115750"/>
            </a:xfrm>
            <a:custGeom>
              <a:avLst/>
              <a:gdLst/>
              <a:ahLst/>
              <a:cxnLst/>
              <a:rect l="l" t="t" r="r" b="b"/>
              <a:pathLst>
                <a:path w="9929" h="4630" extrusionOk="0">
                  <a:moveTo>
                    <a:pt x="7525" y="1"/>
                  </a:moveTo>
                  <a:lnTo>
                    <a:pt x="7328" y="20"/>
                  </a:lnTo>
                  <a:lnTo>
                    <a:pt x="7249" y="20"/>
                  </a:lnTo>
                  <a:lnTo>
                    <a:pt x="6895" y="80"/>
                  </a:lnTo>
                  <a:lnTo>
                    <a:pt x="6776" y="99"/>
                  </a:lnTo>
                  <a:lnTo>
                    <a:pt x="6560" y="158"/>
                  </a:lnTo>
                  <a:lnTo>
                    <a:pt x="6343" y="237"/>
                  </a:lnTo>
                  <a:lnTo>
                    <a:pt x="6284" y="257"/>
                  </a:lnTo>
                  <a:lnTo>
                    <a:pt x="5890" y="414"/>
                  </a:lnTo>
                  <a:lnTo>
                    <a:pt x="5772" y="474"/>
                  </a:lnTo>
                  <a:lnTo>
                    <a:pt x="5535" y="592"/>
                  </a:lnTo>
                  <a:lnTo>
                    <a:pt x="5299" y="710"/>
                  </a:lnTo>
                  <a:lnTo>
                    <a:pt x="453" y="3507"/>
                  </a:lnTo>
                  <a:lnTo>
                    <a:pt x="355" y="3566"/>
                  </a:lnTo>
                  <a:lnTo>
                    <a:pt x="276" y="3665"/>
                  </a:lnTo>
                  <a:lnTo>
                    <a:pt x="197" y="3743"/>
                  </a:lnTo>
                  <a:lnTo>
                    <a:pt x="118" y="3862"/>
                  </a:lnTo>
                  <a:lnTo>
                    <a:pt x="79" y="3960"/>
                  </a:lnTo>
                  <a:lnTo>
                    <a:pt x="20" y="4078"/>
                  </a:lnTo>
                  <a:lnTo>
                    <a:pt x="0" y="4197"/>
                  </a:lnTo>
                  <a:lnTo>
                    <a:pt x="0" y="4315"/>
                  </a:lnTo>
                  <a:lnTo>
                    <a:pt x="0" y="4413"/>
                  </a:lnTo>
                  <a:lnTo>
                    <a:pt x="20" y="4433"/>
                  </a:lnTo>
                  <a:lnTo>
                    <a:pt x="20" y="4492"/>
                  </a:lnTo>
                  <a:lnTo>
                    <a:pt x="40" y="4531"/>
                  </a:lnTo>
                  <a:lnTo>
                    <a:pt x="79" y="4571"/>
                  </a:lnTo>
                  <a:lnTo>
                    <a:pt x="99" y="4590"/>
                  </a:lnTo>
                  <a:lnTo>
                    <a:pt x="177" y="4630"/>
                  </a:lnTo>
                  <a:lnTo>
                    <a:pt x="355" y="4630"/>
                  </a:lnTo>
                  <a:lnTo>
                    <a:pt x="453" y="4571"/>
                  </a:lnTo>
                  <a:lnTo>
                    <a:pt x="5319" y="1774"/>
                  </a:lnTo>
                  <a:lnTo>
                    <a:pt x="5634" y="1596"/>
                  </a:lnTo>
                  <a:lnTo>
                    <a:pt x="5949" y="1458"/>
                  </a:lnTo>
                  <a:lnTo>
                    <a:pt x="6245" y="1360"/>
                  </a:lnTo>
                  <a:lnTo>
                    <a:pt x="6560" y="1281"/>
                  </a:lnTo>
                  <a:lnTo>
                    <a:pt x="6855" y="1222"/>
                  </a:lnTo>
                  <a:lnTo>
                    <a:pt x="7131" y="1202"/>
                  </a:lnTo>
                  <a:lnTo>
                    <a:pt x="7407" y="1202"/>
                  </a:lnTo>
                  <a:lnTo>
                    <a:pt x="7663" y="1242"/>
                  </a:lnTo>
                  <a:lnTo>
                    <a:pt x="7840" y="1281"/>
                  </a:lnTo>
                  <a:lnTo>
                    <a:pt x="8017" y="1340"/>
                  </a:lnTo>
                  <a:lnTo>
                    <a:pt x="8175" y="1419"/>
                  </a:lnTo>
                  <a:lnTo>
                    <a:pt x="8333" y="1498"/>
                  </a:lnTo>
                  <a:lnTo>
                    <a:pt x="8451" y="1577"/>
                  </a:lnTo>
                  <a:lnTo>
                    <a:pt x="8549" y="1636"/>
                  </a:lnTo>
                  <a:lnTo>
                    <a:pt x="8648" y="1734"/>
                  </a:lnTo>
                  <a:lnTo>
                    <a:pt x="8726" y="1813"/>
                  </a:lnTo>
                  <a:lnTo>
                    <a:pt x="8845" y="1931"/>
                  </a:lnTo>
                  <a:lnTo>
                    <a:pt x="8904" y="1990"/>
                  </a:lnTo>
                  <a:lnTo>
                    <a:pt x="9061" y="2227"/>
                  </a:lnTo>
                  <a:lnTo>
                    <a:pt x="9101" y="2266"/>
                  </a:lnTo>
                  <a:lnTo>
                    <a:pt x="9140" y="2305"/>
                  </a:lnTo>
                  <a:lnTo>
                    <a:pt x="9199" y="2325"/>
                  </a:lnTo>
                  <a:lnTo>
                    <a:pt x="9278" y="2325"/>
                  </a:lnTo>
                  <a:lnTo>
                    <a:pt x="9377" y="2305"/>
                  </a:lnTo>
                  <a:lnTo>
                    <a:pt x="9475" y="2266"/>
                  </a:lnTo>
                  <a:lnTo>
                    <a:pt x="9574" y="2187"/>
                  </a:lnTo>
                  <a:lnTo>
                    <a:pt x="9672" y="2089"/>
                  </a:lnTo>
                  <a:lnTo>
                    <a:pt x="9751" y="1971"/>
                  </a:lnTo>
                  <a:lnTo>
                    <a:pt x="9830" y="1872"/>
                  </a:lnTo>
                  <a:lnTo>
                    <a:pt x="9869" y="1754"/>
                  </a:lnTo>
                  <a:lnTo>
                    <a:pt x="9908" y="1636"/>
                  </a:lnTo>
                  <a:lnTo>
                    <a:pt x="9928" y="1518"/>
                  </a:lnTo>
                  <a:lnTo>
                    <a:pt x="9928" y="1419"/>
                  </a:lnTo>
                  <a:lnTo>
                    <a:pt x="9908" y="1321"/>
                  </a:lnTo>
                  <a:lnTo>
                    <a:pt x="9869" y="1242"/>
                  </a:lnTo>
                  <a:lnTo>
                    <a:pt x="9672" y="966"/>
                  </a:lnTo>
                  <a:lnTo>
                    <a:pt x="9436" y="710"/>
                  </a:lnTo>
                  <a:lnTo>
                    <a:pt x="9180" y="493"/>
                  </a:lnTo>
                  <a:lnTo>
                    <a:pt x="8923" y="316"/>
                  </a:lnTo>
                  <a:lnTo>
                    <a:pt x="8648" y="198"/>
                  </a:lnTo>
                  <a:lnTo>
                    <a:pt x="8569" y="158"/>
                  </a:lnTo>
                  <a:lnTo>
                    <a:pt x="8392" y="99"/>
                  </a:lnTo>
                  <a:lnTo>
                    <a:pt x="8214" y="60"/>
                  </a:lnTo>
                  <a:lnTo>
                    <a:pt x="8136" y="40"/>
                  </a:lnTo>
                  <a:lnTo>
                    <a:pt x="7820" y="20"/>
                  </a:lnTo>
                  <a:lnTo>
                    <a:pt x="7722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4"/>
            <p:cNvSpPr/>
            <p:nvPr/>
          </p:nvSpPr>
          <p:spPr>
            <a:xfrm>
              <a:off x="3141225" y="3451875"/>
              <a:ext cx="253150" cy="132000"/>
            </a:xfrm>
            <a:custGeom>
              <a:avLst/>
              <a:gdLst/>
              <a:ahLst/>
              <a:cxnLst/>
              <a:rect l="l" t="t" r="r" b="b"/>
              <a:pathLst>
                <a:path w="10126" h="5280" extrusionOk="0">
                  <a:moveTo>
                    <a:pt x="10030" y="970"/>
                  </a:moveTo>
                  <a:lnTo>
                    <a:pt x="10125" y="1025"/>
                  </a:lnTo>
                  <a:lnTo>
                    <a:pt x="10066" y="986"/>
                  </a:lnTo>
                  <a:lnTo>
                    <a:pt x="10030" y="970"/>
                  </a:lnTo>
                  <a:close/>
                  <a:moveTo>
                    <a:pt x="7545" y="1"/>
                  </a:moveTo>
                  <a:lnTo>
                    <a:pt x="7308" y="20"/>
                  </a:lnTo>
                  <a:lnTo>
                    <a:pt x="7072" y="40"/>
                  </a:lnTo>
                  <a:lnTo>
                    <a:pt x="6836" y="99"/>
                  </a:lnTo>
                  <a:lnTo>
                    <a:pt x="6580" y="158"/>
                  </a:lnTo>
                  <a:lnTo>
                    <a:pt x="6343" y="237"/>
                  </a:lnTo>
                  <a:lnTo>
                    <a:pt x="6087" y="336"/>
                  </a:lnTo>
                  <a:lnTo>
                    <a:pt x="5831" y="434"/>
                  </a:lnTo>
                  <a:lnTo>
                    <a:pt x="5575" y="572"/>
                  </a:lnTo>
                  <a:lnTo>
                    <a:pt x="5319" y="710"/>
                  </a:lnTo>
                  <a:lnTo>
                    <a:pt x="473" y="3507"/>
                  </a:lnTo>
                  <a:lnTo>
                    <a:pt x="375" y="3586"/>
                  </a:lnTo>
                  <a:lnTo>
                    <a:pt x="276" y="3665"/>
                  </a:lnTo>
                  <a:lnTo>
                    <a:pt x="197" y="3743"/>
                  </a:lnTo>
                  <a:lnTo>
                    <a:pt x="138" y="3862"/>
                  </a:lnTo>
                  <a:lnTo>
                    <a:pt x="79" y="3960"/>
                  </a:lnTo>
                  <a:lnTo>
                    <a:pt x="40" y="4078"/>
                  </a:lnTo>
                  <a:lnTo>
                    <a:pt x="0" y="4197"/>
                  </a:lnTo>
                  <a:lnTo>
                    <a:pt x="0" y="4315"/>
                  </a:lnTo>
                  <a:lnTo>
                    <a:pt x="0" y="4413"/>
                  </a:lnTo>
                  <a:lnTo>
                    <a:pt x="40" y="4492"/>
                  </a:lnTo>
                  <a:lnTo>
                    <a:pt x="79" y="4571"/>
                  </a:lnTo>
                  <a:lnTo>
                    <a:pt x="138" y="4610"/>
                  </a:lnTo>
                  <a:lnTo>
                    <a:pt x="1281" y="5280"/>
                  </a:lnTo>
                  <a:lnTo>
                    <a:pt x="1261" y="5260"/>
                  </a:lnTo>
                  <a:lnTo>
                    <a:pt x="1241" y="5241"/>
                  </a:lnTo>
                  <a:lnTo>
                    <a:pt x="1202" y="5201"/>
                  </a:lnTo>
                  <a:lnTo>
                    <a:pt x="1182" y="5162"/>
                  </a:lnTo>
                  <a:lnTo>
                    <a:pt x="1163" y="5122"/>
                  </a:lnTo>
                  <a:lnTo>
                    <a:pt x="1163" y="5083"/>
                  </a:lnTo>
                  <a:lnTo>
                    <a:pt x="1143" y="4984"/>
                  </a:lnTo>
                  <a:lnTo>
                    <a:pt x="1163" y="4866"/>
                  </a:lnTo>
                  <a:lnTo>
                    <a:pt x="1182" y="4748"/>
                  </a:lnTo>
                  <a:lnTo>
                    <a:pt x="1222" y="4630"/>
                  </a:lnTo>
                  <a:lnTo>
                    <a:pt x="1281" y="4531"/>
                  </a:lnTo>
                  <a:lnTo>
                    <a:pt x="1360" y="4413"/>
                  </a:lnTo>
                  <a:lnTo>
                    <a:pt x="1438" y="4334"/>
                  </a:lnTo>
                  <a:lnTo>
                    <a:pt x="1517" y="4256"/>
                  </a:lnTo>
                  <a:lnTo>
                    <a:pt x="1616" y="4177"/>
                  </a:lnTo>
                  <a:lnTo>
                    <a:pt x="6461" y="1380"/>
                  </a:lnTo>
                  <a:lnTo>
                    <a:pt x="6698" y="1261"/>
                  </a:lnTo>
                  <a:lnTo>
                    <a:pt x="6934" y="1143"/>
                  </a:lnTo>
                  <a:lnTo>
                    <a:pt x="7052" y="1084"/>
                  </a:lnTo>
                  <a:lnTo>
                    <a:pt x="7446" y="927"/>
                  </a:lnTo>
                  <a:lnTo>
                    <a:pt x="7505" y="907"/>
                  </a:lnTo>
                  <a:lnTo>
                    <a:pt x="7722" y="828"/>
                  </a:lnTo>
                  <a:lnTo>
                    <a:pt x="7939" y="769"/>
                  </a:lnTo>
                  <a:lnTo>
                    <a:pt x="8057" y="749"/>
                  </a:lnTo>
                  <a:lnTo>
                    <a:pt x="8411" y="690"/>
                  </a:lnTo>
                  <a:lnTo>
                    <a:pt x="8490" y="690"/>
                  </a:lnTo>
                  <a:lnTo>
                    <a:pt x="8687" y="671"/>
                  </a:lnTo>
                  <a:lnTo>
                    <a:pt x="8884" y="671"/>
                  </a:lnTo>
                  <a:lnTo>
                    <a:pt x="8983" y="690"/>
                  </a:lnTo>
                  <a:lnTo>
                    <a:pt x="9298" y="730"/>
                  </a:lnTo>
                  <a:lnTo>
                    <a:pt x="9377" y="730"/>
                  </a:lnTo>
                  <a:lnTo>
                    <a:pt x="9554" y="789"/>
                  </a:lnTo>
                  <a:lnTo>
                    <a:pt x="9731" y="828"/>
                  </a:lnTo>
                  <a:lnTo>
                    <a:pt x="9790" y="868"/>
                  </a:lnTo>
                  <a:lnTo>
                    <a:pt x="10030" y="970"/>
                  </a:lnTo>
                  <a:lnTo>
                    <a:pt x="8963" y="355"/>
                  </a:lnTo>
                  <a:lnTo>
                    <a:pt x="8786" y="257"/>
                  </a:lnTo>
                  <a:lnTo>
                    <a:pt x="8608" y="178"/>
                  </a:lnTo>
                  <a:lnTo>
                    <a:pt x="8392" y="99"/>
                  </a:lnTo>
                  <a:lnTo>
                    <a:pt x="8195" y="60"/>
                  </a:lnTo>
                  <a:lnTo>
                    <a:pt x="7978" y="20"/>
                  </a:lnTo>
                  <a:lnTo>
                    <a:pt x="77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4"/>
            <p:cNvSpPr/>
            <p:nvPr/>
          </p:nvSpPr>
          <p:spPr>
            <a:xfrm>
              <a:off x="3169775" y="3468625"/>
              <a:ext cx="248725" cy="115750"/>
            </a:xfrm>
            <a:custGeom>
              <a:avLst/>
              <a:gdLst/>
              <a:ahLst/>
              <a:cxnLst/>
              <a:rect l="l" t="t" r="r" b="b"/>
              <a:pathLst>
                <a:path w="9949" h="4630" extrusionOk="0">
                  <a:moveTo>
                    <a:pt x="7545" y="1"/>
                  </a:moveTo>
                  <a:lnTo>
                    <a:pt x="7348" y="20"/>
                  </a:lnTo>
                  <a:lnTo>
                    <a:pt x="7269" y="20"/>
                  </a:lnTo>
                  <a:lnTo>
                    <a:pt x="6915" y="79"/>
                  </a:lnTo>
                  <a:lnTo>
                    <a:pt x="6797" y="99"/>
                  </a:lnTo>
                  <a:lnTo>
                    <a:pt x="6580" y="158"/>
                  </a:lnTo>
                  <a:lnTo>
                    <a:pt x="6363" y="237"/>
                  </a:lnTo>
                  <a:lnTo>
                    <a:pt x="6304" y="257"/>
                  </a:lnTo>
                  <a:lnTo>
                    <a:pt x="5910" y="414"/>
                  </a:lnTo>
                  <a:lnTo>
                    <a:pt x="5792" y="473"/>
                  </a:lnTo>
                  <a:lnTo>
                    <a:pt x="5556" y="591"/>
                  </a:lnTo>
                  <a:lnTo>
                    <a:pt x="5319" y="710"/>
                  </a:lnTo>
                  <a:lnTo>
                    <a:pt x="474" y="3507"/>
                  </a:lnTo>
                  <a:lnTo>
                    <a:pt x="375" y="3586"/>
                  </a:lnTo>
                  <a:lnTo>
                    <a:pt x="296" y="3664"/>
                  </a:lnTo>
                  <a:lnTo>
                    <a:pt x="218" y="3743"/>
                  </a:lnTo>
                  <a:lnTo>
                    <a:pt x="139" y="3861"/>
                  </a:lnTo>
                  <a:lnTo>
                    <a:pt x="80" y="3960"/>
                  </a:lnTo>
                  <a:lnTo>
                    <a:pt x="40" y="4078"/>
                  </a:lnTo>
                  <a:lnTo>
                    <a:pt x="21" y="4196"/>
                  </a:lnTo>
                  <a:lnTo>
                    <a:pt x="1" y="4314"/>
                  </a:lnTo>
                  <a:lnTo>
                    <a:pt x="21" y="4413"/>
                  </a:lnTo>
                  <a:lnTo>
                    <a:pt x="21" y="4452"/>
                  </a:lnTo>
                  <a:lnTo>
                    <a:pt x="40" y="4492"/>
                  </a:lnTo>
                  <a:lnTo>
                    <a:pt x="60" y="4531"/>
                  </a:lnTo>
                  <a:lnTo>
                    <a:pt x="99" y="4571"/>
                  </a:lnTo>
                  <a:lnTo>
                    <a:pt x="119" y="4590"/>
                  </a:lnTo>
                  <a:lnTo>
                    <a:pt x="178" y="4630"/>
                  </a:lnTo>
                  <a:lnTo>
                    <a:pt x="375" y="4630"/>
                  </a:lnTo>
                  <a:lnTo>
                    <a:pt x="474" y="4571"/>
                  </a:lnTo>
                  <a:lnTo>
                    <a:pt x="5319" y="1773"/>
                  </a:lnTo>
                  <a:lnTo>
                    <a:pt x="5654" y="1596"/>
                  </a:lnTo>
                  <a:lnTo>
                    <a:pt x="5969" y="1458"/>
                  </a:lnTo>
                  <a:lnTo>
                    <a:pt x="6265" y="1360"/>
                  </a:lnTo>
                  <a:lnTo>
                    <a:pt x="6580" y="1281"/>
                  </a:lnTo>
                  <a:lnTo>
                    <a:pt x="6876" y="1222"/>
                  </a:lnTo>
                  <a:lnTo>
                    <a:pt x="7151" y="1202"/>
                  </a:lnTo>
                  <a:lnTo>
                    <a:pt x="7427" y="1202"/>
                  </a:lnTo>
                  <a:lnTo>
                    <a:pt x="7683" y="1242"/>
                  </a:lnTo>
                  <a:lnTo>
                    <a:pt x="7860" y="1281"/>
                  </a:lnTo>
                  <a:lnTo>
                    <a:pt x="8038" y="1340"/>
                  </a:lnTo>
                  <a:lnTo>
                    <a:pt x="8195" y="1419"/>
                  </a:lnTo>
                  <a:lnTo>
                    <a:pt x="8353" y="1498"/>
                  </a:lnTo>
                  <a:lnTo>
                    <a:pt x="8471" y="1576"/>
                  </a:lnTo>
                  <a:lnTo>
                    <a:pt x="8570" y="1635"/>
                  </a:lnTo>
                  <a:lnTo>
                    <a:pt x="8668" y="1734"/>
                  </a:lnTo>
                  <a:lnTo>
                    <a:pt x="8747" y="1813"/>
                  </a:lnTo>
                  <a:lnTo>
                    <a:pt x="8865" y="1931"/>
                  </a:lnTo>
                  <a:lnTo>
                    <a:pt x="8924" y="2010"/>
                  </a:lnTo>
                  <a:lnTo>
                    <a:pt x="9082" y="2226"/>
                  </a:lnTo>
                  <a:lnTo>
                    <a:pt x="9101" y="2266"/>
                  </a:lnTo>
                  <a:lnTo>
                    <a:pt x="9161" y="2305"/>
                  </a:lnTo>
                  <a:lnTo>
                    <a:pt x="9220" y="2325"/>
                  </a:lnTo>
                  <a:lnTo>
                    <a:pt x="9298" y="2325"/>
                  </a:lnTo>
                  <a:lnTo>
                    <a:pt x="9397" y="2305"/>
                  </a:lnTo>
                  <a:lnTo>
                    <a:pt x="9476" y="2266"/>
                  </a:lnTo>
                  <a:lnTo>
                    <a:pt x="9594" y="2187"/>
                  </a:lnTo>
                  <a:lnTo>
                    <a:pt x="9692" y="2089"/>
                  </a:lnTo>
                  <a:lnTo>
                    <a:pt x="9771" y="1970"/>
                  </a:lnTo>
                  <a:lnTo>
                    <a:pt x="9850" y="1872"/>
                  </a:lnTo>
                  <a:lnTo>
                    <a:pt x="9889" y="1754"/>
                  </a:lnTo>
                  <a:lnTo>
                    <a:pt x="9929" y="1635"/>
                  </a:lnTo>
                  <a:lnTo>
                    <a:pt x="9948" y="1517"/>
                  </a:lnTo>
                  <a:lnTo>
                    <a:pt x="9948" y="1419"/>
                  </a:lnTo>
                  <a:lnTo>
                    <a:pt x="9929" y="1320"/>
                  </a:lnTo>
                  <a:lnTo>
                    <a:pt x="9889" y="1242"/>
                  </a:lnTo>
                  <a:lnTo>
                    <a:pt x="9692" y="966"/>
                  </a:lnTo>
                  <a:lnTo>
                    <a:pt x="9456" y="710"/>
                  </a:lnTo>
                  <a:lnTo>
                    <a:pt x="9200" y="493"/>
                  </a:lnTo>
                  <a:lnTo>
                    <a:pt x="8924" y="316"/>
                  </a:lnTo>
                  <a:lnTo>
                    <a:pt x="8648" y="198"/>
                  </a:lnTo>
                  <a:lnTo>
                    <a:pt x="8589" y="158"/>
                  </a:lnTo>
                  <a:lnTo>
                    <a:pt x="8412" y="119"/>
                  </a:lnTo>
                  <a:lnTo>
                    <a:pt x="8235" y="60"/>
                  </a:lnTo>
                  <a:lnTo>
                    <a:pt x="8156" y="60"/>
                  </a:lnTo>
                  <a:lnTo>
                    <a:pt x="7841" y="20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4"/>
            <p:cNvSpPr/>
            <p:nvPr/>
          </p:nvSpPr>
          <p:spPr>
            <a:xfrm>
              <a:off x="3094450" y="3594700"/>
              <a:ext cx="500" cy="4450"/>
            </a:xfrm>
            <a:custGeom>
              <a:avLst/>
              <a:gdLst/>
              <a:ahLst/>
              <a:cxnLst/>
              <a:rect l="l" t="t" r="r" b="b"/>
              <a:pathLst>
                <a:path w="20" h="178" extrusionOk="0">
                  <a:moveTo>
                    <a:pt x="20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4"/>
            <p:cNvSpPr/>
            <p:nvPr/>
          </p:nvSpPr>
          <p:spPr>
            <a:xfrm>
              <a:off x="3099850" y="3578925"/>
              <a:ext cx="1500" cy="2500"/>
            </a:xfrm>
            <a:custGeom>
              <a:avLst/>
              <a:gdLst/>
              <a:ahLst/>
              <a:cxnLst/>
              <a:rect l="l" t="t" r="r" b="b"/>
              <a:pathLst>
                <a:path w="60" h="100" extrusionOk="0">
                  <a:moveTo>
                    <a:pt x="6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4"/>
            <p:cNvSpPr/>
            <p:nvPr/>
          </p:nvSpPr>
          <p:spPr>
            <a:xfrm>
              <a:off x="3102325" y="3574500"/>
              <a:ext cx="1975" cy="2500"/>
            </a:xfrm>
            <a:custGeom>
              <a:avLst/>
              <a:gdLst/>
              <a:ahLst/>
              <a:cxnLst/>
              <a:rect l="l" t="t" r="r" b="b"/>
              <a:pathLst>
                <a:path w="79" h="100" extrusionOk="0">
                  <a:moveTo>
                    <a:pt x="79" y="1"/>
                  </a:moveTo>
                  <a:lnTo>
                    <a:pt x="0" y="99"/>
                  </a:lnTo>
                  <a:lnTo>
                    <a:pt x="20" y="99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4"/>
            <p:cNvSpPr/>
            <p:nvPr/>
          </p:nvSpPr>
          <p:spPr>
            <a:xfrm>
              <a:off x="3095425" y="3588775"/>
              <a:ext cx="1000" cy="3475"/>
            </a:xfrm>
            <a:custGeom>
              <a:avLst/>
              <a:gdLst/>
              <a:ahLst/>
              <a:cxnLst/>
              <a:rect l="l" t="t" r="r" b="b"/>
              <a:pathLst>
                <a:path w="40" h="139" extrusionOk="0">
                  <a:moveTo>
                    <a:pt x="40" y="1"/>
                  </a:moveTo>
                  <a:lnTo>
                    <a:pt x="40" y="1"/>
                  </a:lnTo>
                  <a:lnTo>
                    <a:pt x="40" y="1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40" y="1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4"/>
            <p:cNvSpPr/>
            <p:nvPr/>
          </p:nvSpPr>
          <p:spPr>
            <a:xfrm>
              <a:off x="3097400" y="3583375"/>
              <a:ext cx="1000" cy="2975"/>
            </a:xfrm>
            <a:custGeom>
              <a:avLst/>
              <a:gdLst/>
              <a:ahLst/>
              <a:cxnLst/>
              <a:rect l="l" t="t" r="r" b="b"/>
              <a:pathLst>
                <a:path w="40" h="119" extrusionOk="0">
                  <a:moveTo>
                    <a:pt x="40" y="0"/>
                  </a:moveTo>
                  <a:lnTo>
                    <a:pt x="40" y="0"/>
                  </a:lnTo>
                  <a:lnTo>
                    <a:pt x="40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4"/>
            <p:cNvSpPr/>
            <p:nvPr/>
          </p:nvSpPr>
          <p:spPr>
            <a:xfrm>
              <a:off x="3105775" y="3571050"/>
              <a:ext cx="1975" cy="2000"/>
            </a:xfrm>
            <a:custGeom>
              <a:avLst/>
              <a:gdLst/>
              <a:ahLst/>
              <a:cxnLst/>
              <a:rect l="l" t="t" r="r" b="b"/>
              <a:pathLst>
                <a:path w="79" h="80" extrusionOk="0"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4"/>
            <p:cNvSpPr/>
            <p:nvPr/>
          </p:nvSpPr>
          <p:spPr>
            <a:xfrm>
              <a:off x="3093950" y="3601100"/>
              <a:ext cx="25" cy="6925"/>
            </a:xfrm>
            <a:custGeom>
              <a:avLst/>
              <a:gdLst/>
              <a:ahLst/>
              <a:cxnLst/>
              <a:rect l="l" t="t" r="r" b="b"/>
              <a:pathLst>
                <a:path w="1" h="277" extrusionOk="0">
                  <a:moveTo>
                    <a:pt x="0" y="0"/>
                  </a:moveTo>
                  <a:lnTo>
                    <a:pt x="0" y="0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4"/>
            <p:cNvSpPr/>
            <p:nvPr/>
          </p:nvSpPr>
          <p:spPr>
            <a:xfrm>
              <a:off x="3118575" y="3565150"/>
              <a:ext cx="2475" cy="52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99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4"/>
            <p:cNvSpPr/>
            <p:nvPr/>
          </p:nvSpPr>
          <p:spPr>
            <a:xfrm>
              <a:off x="3123500" y="3564650"/>
              <a:ext cx="2475" cy="25"/>
            </a:xfrm>
            <a:custGeom>
              <a:avLst/>
              <a:gdLst/>
              <a:ahLst/>
              <a:cxnLst/>
              <a:rect l="l" t="t" r="r" b="b"/>
              <a:pathLst>
                <a:path w="99" h="1" extrusionOk="0">
                  <a:moveTo>
                    <a:pt x="99" y="1"/>
                  </a:moveTo>
                  <a:lnTo>
                    <a:pt x="99" y="1"/>
                  </a:lnTo>
                  <a:lnTo>
                    <a:pt x="9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9" y="1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4"/>
            <p:cNvSpPr/>
            <p:nvPr/>
          </p:nvSpPr>
          <p:spPr>
            <a:xfrm>
              <a:off x="3114125" y="3566625"/>
              <a:ext cx="2000" cy="1000"/>
            </a:xfrm>
            <a:custGeom>
              <a:avLst/>
              <a:gdLst/>
              <a:ahLst/>
              <a:cxnLst/>
              <a:rect l="l" t="t" r="r" b="b"/>
              <a:pathLst>
                <a:path w="80" h="40" extrusionOk="0">
                  <a:moveTo>
                    <a:pt x="80" y="0"/>
                  </a:moveTo>
                  <a:lnTo>
                    <a:pt x="80" y="0"/>
                  </a:lnTo>
                  <a:lnTo>
                    <a:pt x="80" y="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4"/>
            <p:cNvSpPr/>
            <p:nvPr/>
          </p:nvSpPr>
          <p:spPr>
            <a:xfrm>
              <a:off x="3109700" y="3568600"/>
              <a:ext cx="2000" cy="1500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79" y="0"/>
                  </a:moveTo>
                  <a:lnTo>
                    <a:pt x="79" y="0"/>
                  </a:lnTo>
                  <a:lnTo>
                    <a:pt x="79" y="0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4"/>
            <p:cNvSpPr/>
            <p:nvPr/>
          </p:nvSpPr>
          <p:spPr>
            <a:xfrm>
              <a:off x="3095425" y="3517875"/>
              <a:ext cx="191575" cy="182725"/>
            </a:xfrm>
            <a:custGeom>
              <a:avLst/>
              <a:gdLst/>
              <a:ahLst/>
              <a:cxnLst/>
              <a:rect l="l" t="t" r="r" b="b"/>
              <a:pathLst>
                <a:path w="7663" h="7309" extrusionOk="0">
                  <a:moveTo>
                    <a:pt x="156" y="815"/>
                  </a:moveTo>
                  <a:lnTo>
                    <a:pt x="119" y="828"/>
                  </a:lnTo>
                  <a:lnTo>
                    <a:pt x="0" y="906"/>
                  </a:lnTo>
                  <a:lnTo>
                    <a:pt x="0" y="906"/>
                  </a:lnTo>
                  <a:lnTo>
                    <a:pt x="156" y="815"/>
                  </a:lnTo>
                  <a:close/>
                  <a:moveTo>
                    <a:pt x="1931" y="0"/>
                  </a:moveTo>
                  <a:lnTo>
                    <a:pt x="1655" y="40"/>
                  </a:lnTo>
                  <a:lnTo>
                    <a:pt x="1379" y="119"/>
                  </a:lnTo>
                  <a:lnTo>
                    <a:pt x="1143" y="237"/>
                  </a:lnTo>
                  <a:lnTo>
                    <a:pt x="156" y="815"/>
                  </a:lnTo>
                  <a:lnTo>
                    <a:pt x="237" y="788"/>
                  </a:lnTo>
                  <a:lnTo>
                    <a:pt x="375" y="749"/>
                  </a:lnTo>
                  <a:lnTo>
                    <a:pt x="493" y="710"/>
                  </a:lnTo>
                  <a:lnTo>
                    <a:pt x="650" y="690"/>
                  </a:lnTo>
                  <a:lnTo>
                    <a:pt x="788" y="670"/>
                  </a:lnTo>
                  <a:lnTo>
                    <a:pt x="1084" y="670"/>
                  </a:lnTo>
                  <a:lnTo>
                    <a:pt x="1261" y="710"/>
                  </a:lnTo>
                  <a:lnTo>
                    <a:pt x="1399" y="729"/>
                  </a:lnTo>
                  <a:lnTo>
                    <a:pt x="1596" y="788"/>
                  </a:lnTo>
                  <a:lnTo>
                    <a:pt x="1714" y="828"/>
                  </a:lnTo>
                  <a:lnTo>
                    <a:pt x="1951" y="906"/>
                  </a:lnTo>
                  <a:lnTo>
                    <a:pt x="2049" y="946"/>
                  </a:lnTo>
                  <a:lnTo>
                    <a:pt x="2404" y="1143"/>
                  </a:lnTo>
                  <a:lnTo>
                    <a:pt x="2719" y="1340"/>
                  </a:lnTo>
                  <a:lnTo>
                    <a:pt x="3014" y="1557"/>
                  </a:lnTo>
                  <a:lnTo>
                    <a:pt x="3329" y="1813"/>
                  </a:lnTo>
                  <a:lnTo>
                    <a:pt x="3605" y="2088"/>
                  </a:lnTo>
                  <a:lnTo>
                    <a:pt x="3881" y="2384"/>
                  </a:lnTo>
                  <a:lnTo>
                    <a:pt x="4157" y="2699"/>
                  </a:lnTo>
                  <a:lnTo>
                    <a:pt x="4393" y="3034"/>
                  </a:lnTo>
                  <a:lnTo>
                    <a:pt x="4629" y="3388"/>
                  </a:lnTo>
                  <a:lnTo>
                    <a:pt x="4846" y="3743"/>
                  </a:lnTo>
                  <a:lnTo>
                    <a:pt x="5043" y="4117"/>
                  </a:lnTo>
                  <a:lnTo>
                    <a:pt x="5201" y="4492"/>
                  </a:lnTo>
                  <a:lnTo>
                    <a:pt x="5358" y="4886"/>
                  </a:lnTo>
                  <a:lnTo>
                    <a:pt x="5496" y="5260"/>
                  </a:lnTo>
                  <a:lnTo>
                    <a:pt x="5595" y="5654"/>
                  </a:lnTo>
                  <a:lnTo>
                    <a:pt x="5673" y="6048"/>
                  </a:lnTo>
                  <a:lnTo>
                    <a:pt x="5733" y="6422"/>
                  </a:lnTo>
                  <a:lnTo>
                    <a:pt x="7289" y="7308"/>
                  </a:lnTo>
                  <a:lnTo>
                    <a:pt x="7348" y="6993"/>
                  </a:lnTo>
                  <a:lnTo>
                    <a:pt x="7427" y="6698"/>
                  </a:lnTo>
                  <a:lnTo>
                    <a:pt x="7525" y="6442"/>
                  </a:lnTo>
                  <a:lnTo>
                    <a:pt x="7663" y="6205"/>
                  </a:lnTo>
                  <a:lnTo>
                    <a:pt x="6895" y="5752"/>
                  </a:lnTo>
                  <a:lnTo>
                    <a:pt x="6836" y="5378"/>
                  </a:lnTo>
                  <a:lnTo>
                    <a:pt x="6757" y="4984"/>
                  </a:lnTo>
                  <a:lnTo>
                    <a:pt x="6639" y="4590"/>
                  </a:lnTo>
                  <a:lnTo>
                    <a:pt x="6521" y="4216"/>
                  </a:lnTo>
                  <a:lnTo>
                    <a:pt x="6363" y="3822"/>
                  </a:lnTo>
                  <a:lnTo>
                    <a:pt x="6186" y="3448"/>
                  </a:lnTo>
                  <a:lnTo>
                    <a:pt x="5989" y="3073"/>
                  </a:lnTo>
                  <a:lnTo>
                    <a:pt x="5772" y="2719"/>
                  </a:lnTo>
                  <a:lnTo>
                    <a:pt x="5555" y="2364"/>
                  </a:lnTo>
                  <a:lnTo>
                    <a:pt x="5299" y="2029"/>
                  </a:lnTo>
                  <a:lnTo>
                    <a:pt x="5043" y="1714"/>
                  </a:lnTo>
                  <a:lnTo>
                    <a:pt x="4767" y="1419"/>
                  </a:lnTo>
                  <a:lnTo>
                    <a:pt x="4472" y="1143"/>
                  </a:lnTo>
                  <a:lnTo>
                    <a:pt x="4176" y="887"/>
                  </a:lnTo>
                  <a:lnTo>
                    <a:pt x="3861" y="670"/>
                  </a:lnTo>
                  <a:lnTo>
                    <a:pt x="3546" y="473"/>
                  </a:lnTo>
                  <a:lnTo>
                    <a:pt x="3211" y="276"/>
                  </a:lnTo>
                  <a:lnTo>
                    <a:pt x="2857" y="158"/>
                  </a:lnTo>
                  <a:lnTo>
                    <a:pt x="2541" y="59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4"/>
            <p:cNvSpPr/>
            <p:nvPr/>
          </p:nvSpPr>
          <p:spPr>
            <a:xfrm>
              <a:off x="3299800" y="3719775"/>
              <a:ext cx="25" cy="7425"/>
            </a:xfrm>
            <a:custGeom>
              <a:avLst/>
              <a:gdLst/>
              <a:ahLst/>
              <a:cxnLst/>
              <a:rect l="l" t="t" r="r" b="b"/>
              <a:pathLst>
                <a:path w="1" h="297" extrusionOk="0">
                  <a:moveTo>
                    <a:pt x="0" y="1"/>
                  </a:moveTo>
                  <a:lnTo>
                    <a:pt x="0" y="1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4"/>
            <p:cNvSpPr/>
            <p:nvPr/>
          </p:nvSpPr>
          <p:spPr>
            <a:xfrm>
              <a:off x="3303250" y="3702550"/>
              <a:ext cx="1500" cy="2975"/>
            </a:xfrm>
            <a:custGeom>
              <a:avLst/>
              <a:gdLst/>
              <a:ahLst/>
              <a:cxnLst/>
              <a:rect l="l" t="t" r="r" b="b"/>
              <a:pathLst>
                <a:path w="60" h="119" extrusionOk="0">
                  <a:moveTo>
                    <a:pt x="59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4"/>
            <p:cNvSpPr/>
            <p:nvPr/>
          </p:nvSpPr>
          <p:spPr>
            <a:xfrm>
              <a:off x="3329825" y="3683325"/>
              <a:ext cx="2000" cy="525"/>
            </a:xfrm>
            <a:custGeom>
              <a:avLst/>
              <a:gdLst/>
              <a:ahLst/>
              <a:cxnLst/>
              <a:rect l="l" t="t" r="r" b="b"/>
              <a:pathLst>
                <a:path w="80" h="21" extrusionOk="0">
                  <a:moveTo>
                    <a:pt x="80" y="1"/>
                  </a:moveTo>
                  <a:lnTo>
                    <a:pt x="80" y="1"/>
                  </a:lnTo>
                  <a:lnTo>
                    <a:pt x="80" y="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4"/>
            <p:cNvSpPr/>
            <p:nvPr/>
          </p:nvSpPr>
          <p:spPr>
            <a:xfrm>
              <a:off x="3315550" y="3687275"/>
              <a:ext cx="2000" cy="1500"/>
            </a:xfrm>
            <a:custGeom>
              <a:avLst/>
              <a:gdLst/>
              <a:ahLst/>
              <a:cxnLst/>
              <a:rect l="l" t="t" r="r" b="b"/>
              <a:pathLst>
                <a:path w="80" h="60" extrusionOk="0"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4"/>
            <p:cNvSpPr/>
            <p:nvPr/>
          </p:nvSpPr>
          <p:spPr>
            <a:xfrm>
              <a:off x="3319975" y="3685300"/>
              <a:ext cx="2000" cy="1025"/>
            </a:xfrm>
            <a:custGeom>
              <a:avLst/>
              <a:gdLst/>
              <a:ahLst/>
              <a:cxnLst/>
              <a:rect l="l" t="t" r="r" b="b"/>
              <a:pathLst>
                <a:path w="80" h="41" extrusionOk="0">
                  <a:moveTo>
                    <a:pt x="80" y="1"/>
                  </a:moveTo>
                  <a:lnTo>
                    <a:pt x="80" y="1"/>
                  </a:lnTo>
                  <a:lnTo>
                    <a:pt x="80" y="1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1" y="40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4"/>
            <p:cNvSpPr/>
            <p:nvPr/>
          </p:nvSpPr>
          <p:spPr>
            <a:xfrm>
              <a:off x="3305700" y="3697625"/>
              <a:ext cx="1500" cy="2475"/>
            </a:xfrm>
            <a:custGeom>
              <a:avLst/>
              <a:gdLst/>
              <a:ahLst/>
              <a:cxnLst/>
              <a:rect l="l" t="t" r="r" b="b"/>
              <a:pathLst>
                <a:path w="60" h="99" extrusionOk="0">
                  <a:moveTo>
                    <a:pt x="60" y="0"/>
                  </a:moveTo>
                  <a:lnTo>
                    <a:pt x="60" y="0"/>
                  </a:lnTo>
                  <a:lnTo>
                    <a:pt x="60" y="0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4"/>
            <p:cNvSpPr/>
            <p:nvPr/>
          </p:nvSpPr>
          <p:spPr>
            <a:xfrm>
              <a:off x="3311600" y="3690225"/>
              <a:ext cx="2000" cy="2000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80" y="1"/>
                  </a:moveTo>
                  <a:lnTo>
                    <a:pt x="1" y="80"/>
                  </a:lnTo>
                  <a:lnTo>
                    <a:pt x="21" y="80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4"/>
            <p:cNvSpPr/>
            <p:nvPr/>
          </p:nvSpPr>
          <p:spPr>
            <a:xfrm>
              <a:off x="3302250" y="3749325"/>
              <a:ext cx="3975" cy="12825"/>
            </a:xfrm>
            <a:custGeom>
              <a:avLst/>
              <a:gdLst/>
              <a:ahLst/>
              <a:cxnLst/>
              <a:rect l="l" t="t" r="r" b="b"/>
              <a:pathLst>
                <a:path w="159" h="513" extrusionOk="0">
                  <a:moveTo>
                    <a:pt x="158" y="513"/>
                  </a:moveTo>
                  <a:lnTo>
                    <a:pt x="158" y="513"/>
                  </a:lnTo>
                  <a:lnTo>
                    <a:pt x="79" y="257"/>
                  </a:lnTo>
                  <a:lnTo>
                    <a:pt x="1" y="1"/>
                  </a:lnTo>
                  <a:lnTo>
                    <a:pt x="1" y="1"/>
                  </a:lnTo>
                  <a:lnTo>
                    <a:pt x="79" y="257"/>
                  </a:lnTo>
                  <a:lnTo>
                    <a:pt x="158" y="513"/>
                  </a:lnTo>
                  <a:lnTo>
                    <a:pt x="158" y="513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4"/>
            <p:cNvSpPr/>
            <p:nvPr/>
          </p:nvSpPr>
          <p:spPr>
            <a:xfrm>
              <a:off x="3331800" y="3807425"/>
              <a:ext cx="10850" cy="11850"/>
            </a:xfrm>
            <a:custGeom>
              <a:avLst/>
              <a:gdLst/>
              <a:ahLst/>
              <a:cxnLst/>
              <a:rect l="l" t="t" r="r" b="b"/>
              <a:pathLst>
                <a:path w="434" h="474" extrusionOk="0">
                  <a:moveTo>
                    <a:pt x="434" y="474"/>
                  </a:moveTo>
                  <a:lnTo>
                    <a:pt x="434" y="474"/>
                  </a:lnTo>
                  <a:lnTo>
                    <a:pt x="217" y="237"/>
                  </a:lnTo>
                  <a:lnTo>
                    <a:pt x="1" y="1"/>
                  </a:lnTo>
                  <a:lnTo>
                    <a:pt x="1" y="1"/>
                  </a:lnTo>
                  <a:lnTo>
                    <a:pt x="217" y="237"/>
                  </a:lnTo>
                  <a:lnTo>
                    <a:pt x="434" y="474"/>
                  </a:lnTo>
                  <a:lnTo>
                    <a:pt x="434" y="474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4"/>
            <p:cNvSpPr/>
            <p:nvPr/>
          </p:nvSpPr>
          <p:spPr>
            <a:xfrm>
              <a:off x="3308650" y="3693675"/>
              <a:ext cx="1500" cy="2000"/>
            </a:xfrm>
            <a:custGeom>
              <a:avLst/>
              <a:gdLst/>
              <a:ahLst/>
              <a:cxnLst/>
              <a:rect l="l" t="t" r="r" b="b"/>
              <a:pathLst>
                <a:path w="60" h="80" extrusionOk="0">
                  <a:moveTo>
                    <a:pt x="60" y="1"/>
                  </a:moveTo>
                  <a:lnTo>
                    <a:pt x="60" y="1"/>
                  </a:lnTo>
                  <a:lnTo>
                    <a:pt x="60" y="1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4"/>
            <p:cNvSpPr/>
            <p:nvPr/>
          </p:nvSpPr>
          <p:spPr>
            <a:xfrm>
              <a:off x="3300275" y="3713375"/>
              <a:ext cx="525" cy="4450"/>
            </a:xfrm>
            <a:custGeom>
              <a:avLst/>
              <a:gdLst/>
              <a:ahLst/>
              <a:cxnLst/>
              <a:rect l="l" t="t" r="r" b="b"/>
              <a:pathLst>
                <a:path w="21" h="178" extrusionOk="0"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21" y="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4"/>
            <p:cNvSpPr/>
            <p:nvPr/>
          </p:nvSpPr>
          <p:spPr>
            <a:xfrm>
              <a:off x="3301750" y="3707475"/>
              <a:ext cx="525" cy="3950"/>
            </a:xfrm>
            <a:custGeom>
              <a:avLst/>
              <a:gdLst/>
              <a:ahLst/>
              <a:cxnLst/>
              <a:rect l="l" t="t" r="r" b="b"/>
              <a:pathLst>
                <a:path w="21" h="158" extrusionOk="0">
                  <a:moveTo>
                    <a:pt x="21" y="0"/>
                  </a:moveTo>
                  <a:lnTo>
                    <a:pt x="1" y="138"/>
                  </a:lnTo>
                  <a:lnTo>
                    <a:pt x="1" y="15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4"/>
            <p:cNvSpPr/>
            <p:nvPr/>
          </p:nvSpPr>
          <p:spPr>
            <a:xfrm>
              <a:off x="3307675" y="3767050"/>
              <a:ext cx="7900" cy="16275"/>
            </a:xfrm>
            <a:custGeom>
              <a:avLst/>
              <a:gdLst/>
              <a:ahLst/>
              <a:cxnLst/>
              <a:rect l="l" t="t" r="r" b="b"/>
              <a:pathLst>
                <a:path w="316" h="651" extrusionOk="0">
                  <a:moveTo>
                    <a:pt x="316" y="651"/>
                  </a:moveTo>
                  <a:lnTo>
                    <a:pt x="316" y="651"/>
                  </a:lnTo>
                  <a:lnTo>
                    <a:pt x="158" y="336"/>
                  </a:lnTo>
                  <a:lnTo>
                    <a:pt x="0" y="1"/>
                  </a:lnTo>
                  <a:lnTo>
                    <a:pt x="0" y="1"/>
                  </a:lnTo>
                  <a:lnTo>
                    <a:pt x="158" y="336"/>
                  </a:lnTo>
                  <a:lnTo>
                    <a:pt x="316" y="651"/>
                  </a:lnTo>
                  <a:lnTo>
                    <a:pt x="316" y="65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4"/>
            <p:cNvSpPr/>
            <p:nvPr/>
          </p:nvSpPr>
          <p:spPr>
            <a:xfrm>
              <a:off x="3324425" y="3683825"/>
              <a:ext cx="2475" cy="1025"/>
            </a:xfrm>
            <a:custGeom>
              <a:avLst/>
              <a:gdLst/>
              <a:ahLst/>
              <a:cxnLst/>
              <a:rect l="l" t="t" r="r" b="b"/>
              <a:pathLst>
                <a:path w="99" h="41" extrusionOk="0">
                  <a:moveTo>
                    <a:pt x="99" y="1"/>
                  </a:moveTo>
                  <a:lnTo>
                    <a:pt x="0" y="40"/>
                  </a:lnTo>
                  <a:lnTo>
                    <a:pt x="20" y="4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98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4"/>
            <p:cNvSpPr/>
            <p:nvPr/>
          </p:nvSpPr>
          <p:spPr>
            <a:xfrm>
              <a:off x="3299800" y="3683325"/>
              <a:ext cx="122650" cy="158125"/>
            </a:xfrm>
            <a:custGeom>
              <a:avLst/>
              <a:gdLst/>
              <a:ahLst/>
              <a:cxnLst/>
              <a:rect l="l" t="t" r="r" b="b"/>
              <a:pathLst>
                <a:path w="4906" h="6325" extrusionOk="0">
                  <a:moveTo>
                    <a:pt x="1281" y="1"/>
                  </a:moveTo>
                  <a:lnTo>
                    <a:pt x="1202" y="21"/>
                  </a:lnTo>
                  <a:lnTo>
                    <a:pt x="1084" y="21"/>
                  </a:lnTo>
                  <a:lnTo>
                    <a:pt x="985" y="60"/>
                  </a:lnTo>
                  <a:lnTo>
                    <a:pt x="1005" y="60"/>
                  </a:lnTo>
                  <a:lnTo>
                    <a:pt x="887" y="80"/>
                  </a:lnTo>
                  <a:lnTo>
                    <a:pt x="808" y="119"/>
                  </a:lnTo>
                  <a:lnTo>
                    <a:pt x="709" y="159"/>
                  </a:lnTo>
                  <a:lnTo>
                    <a:pt x="631" y="218"/>
                  </a:lnTo>
                  <a:lnTo>
                    <a:pt x="552" y="277"/>
                  </a:lnTo>
                  <a:lnTo>
                    <a:pt x="473" y="356"/>
                  </a:lnTo>
                  <a:lnTo>
                    <a:pt x="414" y="415"/>
                  </a:lnTo>
                  <a:lnTo>
                    <a:pt x="355" y="493"/>
                  </a:lnTo>
                  <a:lnTo>
                    <a:pt x="296" y="572"/>
                  </a:lnTo>
                  <a:lnTo>
                    <a:pt x="237" y="671"/>
                  </a:lnTo>
                  <a:lnTo>
                    <a:pt x="197" y="769"/>
                  </a:lnTo>
                  <a:lnTo>
                    <a:pt x="138" y="887"/>
                  </a:lnTo>
                  <a:lnTo>
                    <a:pt x="99" y="966"/>
                  </a:lnTo>
                  <a:lnTo>
                    <a:pt x="79" y="1124"/>
                  </a:lnTo>
                  <a:lnTo>
                    <a:pt x="40" y="1203"/>
                  </a:lnTo>
                  <a:lnTo>
                    <a:pt x="20" y="1380"/>
                  </a:lnTo>
                  <a:lnTo>
                    <a:pt x="0" y="1459"/>
                  </a:lnTo>
                  <a:lnTo>
                    <a:pt x="0" y="1754"/>
                  </a:lnTo>
                  <a:lnTo>
                    <a:pt x="0" y="2030"/>
                  </a:lnTo>
                  <a:lnTo>
                    <a:pt x="40" y="2345"/>
                  </a:lnTo>
                  <a:lnTo>
                    <a:pt x="99" y="2641"/>
                  </a:lnTo>
                  <a:lnTo>
                    <a:pt x="177" y="2897"/>
                  </a:lnTo>
                  <a:lnTo>
                    <a:pt x="256" y="3153"/>
                  </a:lnTo>
                  <a:lnTo>
                    <a:pt x="315" y="3350"/>
                  </a:lnTo>
                  <a:lnTo>
                    <a:pt x="473" y="3685"/>
                  </a:lnTo>
                  <a:lnTo>
                    <a:pt x="631" y="4000"/>
                  </a:lnTo>
                  <a:lnTo>
                    <a:pt x="827" y="4354"/>
                  </a:lnTo>
                  <a:lnTo>
                    <a:pt x="1064" y="4709"/>
                  </a:lnTo>
                  <a:lnTo>
                    <a:pt x="1281" y="4965"/>
                  </a:lnTo>
                  <a:lnTo>
                    <a:pt x="1497" y="5201"/>
                  </a:lnTo>
                  <a:lnTo>
                    <a:pt x="1714" y="5438"/>
                  </a:lnTo>
                  <a:lnTo>
                    <a:pt x="1891" y="5595"/>
                  </a:lnTo>
                  <a:lnTo>
                    <a:pt x="2068" y="5733"/>
                  </a:lnTo>
                  <a:lnTo>
                    <a:pt x="2246" y="5871"/>
                  </a:lnTo>
                  <a:lnTo>
                    <a:pt x="2443" y="5989"/>
                  </a:lnTo>
                  <a:lnTo>
                    <a:pt x="2699" y="6107"/>
                  </a:lnTo>
                  <a:lnTo>
                    <a:pt x="2935" y="6206"/>
                  </a:lnTo>
                  <a:lnTo>
                    <a:pt x="3172" y="6285"/>
                  </a:lnTo>
                  <a:lnTo>
                    <a:pt x="3408" y="6304"/>
                  </a:lnTo>
                  <a:lnTo>
                    <a:pt x="3605" y="6324"/>
                  </a:lnTo>
                  <a:lnTo>
                    <a:pt x="3822" y="6285"/>
                  </a:lnTo>
                  <a:lnTo>
                    <a:pt x="3999" y="6245"/>
                  </a:lnTo>
                  <a:lnTo>
                    <a:pt x="4176" y="6167"/>
                  </a:lnTo>
                  <a:lnTo>
                    <a:pt x="4334" y="6048"/>
                  </a:lnTo>
                  <a:lnTo>
                    <a:pt x="4491" y="5910"/>
                  </a:lnTo>
                  <a:lnTo>
                    <a:pt x="4610" y="5753"/>
                  </a:lnTo>
                  <a:lnTo>
                    <a:pt x="4708" y="5556"/>
                  </a:lnTo>
                  <a:lnTo>
                    <a:pt x="4787" y="5359"/>
                  </a:lnTo>
                  <a:lnTo>
                    <a:pt x="4866" y="5123"/>
                  </a:lnTo>
                  <a:lnTo>
                    <a:pt x="4885" y="4866"/>
                  </a:lnTo>
                  <a:lnTo>
                    <a:pt x="4905" y="4571"/>
                  </a:lnTo>
                  <a:lnTo>
                    <a:pt x="4905" y="4275"/>
                  </a:lnTo>
                  <a:lnTo>
                    <a:pt x="4866" y="3980"/>
                  </a:lnTo>
                  <a:lnTo>
                    <a:pt x="4807" y="3685"/>
                  </a:lnTo>
                  <a:lnTo>
                    <a:pt x="4708" y="3369"/>
                  </a:lnTo>
                  <a:lnTo>
                    <a:pt x="4610" y="3054"/>
                  </a:lnTo>
                  <a:lnTo>
                    <a:pt x="4491" y="2759"/>
                  </a:lnTo>
                  <a:lnTo>
                    <a:pt x="4353" y="2463"/>
                  </a:lnTo>
                  <a:lnTo>
                    <a:pt x="4196" y="2168"/>
                  </a:lnTo>
                  <a:lnTo>
                    <a:pt x="4019" y="1892"/>
                  </a:lnTo>
                  <a:lnTo>
                    <a:pt x="3822" y="1616"/>
                  </a:lnTo>
                  <a:lnTo>
                    <a:pt x="3625" y="1360"/>
                  </a:lnTo>
                  <a:lnTo>
                    <a:pt x="3408" y="1104"/>
                  </a:lnTo>
                  <a:lnTo>
                    <a:pt x="3191" y="887"/>
                  </a:lnTo>
                  <a:lnTo>
                    <a:pt x="2955" y="690"/>
                  </a:lnTo>
                  <a:lnTo>
                    <a:pt x="2719" y="493"/>
                  </a:lnTo>
                  <a:lnTo>
                    <a:pt x="2462" y="336"/>
                  </a:lnTo>
                  <a:lnTo>
                    <a:pt x="2206" y="198"/>
                  </a:lnTo>
                  <a:lnTo>
                    <a:pt x="2128" y="178"/>
                  </a:lnTo>
                  <a:lnTo>
                    <a:pt x="2147" y="178"/>
                  </a:lnTo>
                  <a:lnTo>
                    <a:pt x="1970" y="119"/>
                  </a:lnTo>
                  <a:lnTo>
                    <a:pt x="1871" y="80"/>
                  </a:lnTo>
                  <a:lnTo>
                    <a:pt x="1734" y="40"/>
                  </a:lnTo>
                  <a:lnTo>
                    <a:pt x="1635" y="21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4"/>
            <p:cNvSpPr/>
            <p:nvPr/>
          </p:nvSpPr>
          <p:spPr>
            <a:xfrm>
              <a:off x="3301275" y="3637050"/>
              <a:ext cx="173375" cy="228525"/>
            </a:xfrm>
            <a:custGeom>
              <a:avLst/>
              <a:gdLst/>
              <a:ahLst/>
              <a:cxnLst/>
              <a:rect l="l" t="t" r="r" b="b"/>
              <a:pathLst>
                <a:path w="6935" h="9141" extrusionOk="0">
                  <a:moveTo>
                    <a:pt x="1931" y="0"/>
                  </a:moveTo>
                  <a:lnTo>
                    <a:pt x="1655" y="40"/>
                  </a:lnTo>
                  <a:lnTo>
                    <a:pt x="1399" y="99"/>
                  </a:lnTo>
                  <a:lnTo>
                    <a:pt x="1162" y="217"/>
                  </a:lnTo>
                  <a:lnTo>
                    <a:pt x="0" y="887"/>
                  </a:lnTo>
                  <a:lnTo>
                    <a:pt x="79" y="847"/>
                  </a:lnTo>
                  <a:lnTo>
                    <a:pt x="217" y="788"/>
                  </a:lnTo>
                  <a:lnTo>
                    <a:pt x="315" y="749"/>
                  </a:lnTo>
                  <a:lnTo>
                    <a:pt x="453" y="709"/>
                  </a:lnTo>
                  <a:lnTo>
                    <a:pt x="572" y="690"/>
                  </a:lnTo>
                  <a:lnTo>
                    <a:pt x="729" y="670"/>
                  </a:lnTo>
                  <a:lnTo>
                    <a:pt x="1123" y="670"/>
                  </a:lnTo>
                  <a:lnTo>
                    <a:pt x="1300" y="709"/>
                  </a:lnTo>
                  <a:lnTo>
                    <a:pt x="1438" y="729"/>
                  </a:lnTo>
                  <a:lnTo>
                    <a:pt x="1616" y="788"/>
                  </a:lnTo>
                  <a:lnTo>
                    <a:pt x="1753" y="828"/>
                  </a:lnTo>
                  <a:lnTo>
                    <a:pt x="1970" y="906"/>
                  </a:lnTo>
                  <a:lnTo>
                    <a:pt x="2069" y="946"/>
                  </a:lnTo>
                  <a:lnTo>
                    <a:pt x="2403" y="1123"/>
                  </a:lnTo>
                  <a:lnTo>
                    <a:pt x="2758" y="1340"/>
                  </a:lnTo>
                  <a:lnTo>
                    <a:pt x="3093" y="1596"/>
                  </a:lnTo>
                  <a:lnTo>
                    <a:pt x="3408" y="1872"/>
                  </a:lnTo>
                  <a:lnTo>
                    <a:pt x="3723" y="2187"/>
                  </a:lnTo>
                  <a:lnTo>
                    <a:pt x="4019" y="2522"/>
                  </a:lnTo>
                  <a:lnTo>
                    <a:pt x="4294" y="2876"/>
                  </a:lnTo>
                  <a:lnTo>
                    <a:pt x="4551" y="3251"/>
                  </a:lnTo>
                  <a:lnTo>
                    <a:pt x="4787" y="3645"/>
                  </a:lnTo>
                  <a:lnTo>
                    <a:pt x="5004" y="4038"/>
                  </a:lnTo>
                  <a:lnTo>
                    <a:pt x="5201" y="4452"/>
                  </a:lnTo>
                  <a:lnTo>
                    <a:pt x="5378" y="4886"/>
                  </a:lnTo>
                  <a:lnTo>
                    <a:pt x="5516" y="5299"/>
                  </a:lnTo>
                  <a:lnTo>
                    <a:pt x="5634" y="5733"/>
                  </a:lnTo>
                  <a:lnTo>
                    <a:pt x="5713" y="6146"/>
                  </a:lnTo>
                  <a:lnTo>
                    <a:pt x="5752" y="6560"/>
                  </a:lnTo>
                  <a:lnTo>
                    <a:pt x="5772" y="6974"/>
                  </a:lnTo>
                  <a:lnTo>
                    <a:pt x="5752" y="7348"/>
                  </a:lnTo>
                  <a:lnTo>
                    <a:pt x="5752" y="7466"/>
                  </a:lnTo>
                  <a:lnTo>
                    <a:pt x="5713" y="7702"/>
                  </a:lnTo>
                  <a:lnTo>
                    <a:pt x="5673" y="7840"/>
                  </a:lnTo>
                  <a:lnTo>
                    <a:pt x="5614" y="8037"/>
                  </a:lnTo>
                  <a:lnTo>
                    <a:pt x="5575" y="8155"/>
                  </a:lnTo>
                  <a:lnTo>
                    <a:pt x="5516" y="8313"/>
                  </a:lnTo>
                  <a:lnTo>
                    <a:pt x="5437" y="8431"/>
                  </a:lnTo>
                  <a:lnTo>
                    <a:pt x="5358" y="8569"/>
                  </a:lnTo>
                  <a:lnTo>
                    <a:pt x="5279" y="8687"/>
                  </a:lnTo>
                  <a:lnTo>
                    <a:pt x="5201" y="8805"/>
                  </a:lnTo>
                  <a:lnTo>
                    <a:pt x="5102" y="8884"/>
                  </a:lnTo>
                  <a:lnTo>
                    <a:pt x="5004" y="8983"/>
                  </a:lnTo>
                  <a:lnTo>
                    <a:pt x="4905" y="9062"/>
                  </a:lnTo>
                  <a:lnTo>
                    <a:pt x="4787" y="9140"/>
                  </a:lnTo>
                  <a:lnTo>
                    <a:pt x="4787" y="9140"/>
                  </a:lnTo>
                  <a:lnTo>
                    <a:pt x="5949" y="8471"/>
                  </a:lnTo>
                  <a:lnTo>
                    <a:pt x="6166" y="8313"/>
                  </a:lnTo>
                  <a:lnTo>
                    <a:pt x="6343" y="8136"/>
                  </a:lnTo>
                  <a:lnTo>
                    <a:pt x="6520" y="7899"/>
                  </a:lnTo>
                  <a:lnTo>
                    <a:pt x="6658" y="7643"/>
                  </a:lnTo>
                  <a:lnTo>
                    <a:pt x="6776" y="7367"/>
                  </a:lnTo>
                  <a:lnTo>
                    <a:pt x="6855" y="7033"/>
                  </a:lnTo>
                  <a:lnTo>
                    <a:pt x="6914" y="6678"/>
                  </a:lnTo>
                  <a:lnTo>
                    <a:pt x="6934" y="6304"/>
                  </a:lnTo>
                  <a:lnTo>
                    <a:pt x="6914" y="5890"/>
                  </a:lnTo>
                  <a:lnTo>
                    <a:pt x="6855" y="5476"/>
                  </a:lnTo>
                  <a:lnTo>
                    <a:pt x="6776" y="5063"/>
                  </a:lnTo>
                  <a:lnTo>
                    <a:pt x="6678" y="4629"/>
                  </a:lnTo>
                  <a:lnTo>
                    <a:pt x="6520" y="4216"/>
                  </a:lnTo>
                  <a:lnTo>
                    <a:pt x="6363" y="3782"/>
                  </a:lnTo>
                  <a:lnTo>
                    <a:pt x="6166" y="3369"/>
                  </a:lnTo>
                  <a:lnTo>
                    <a:pt x="5949" y="2975"/>
                  </a:lnTo>
                  <a:lnTo>
                    <a:pt x="5713" y="2581"/>
                  </a:lnTo>
                  <a:lnTo>
                    <a:pt x="5437" y="2207"/>
                  </a:lnTo>
                  <a:lnTo>
                    <a:pt x="5161" y="1852"/>
                  </a:lnTo>
                  <a:lnTo>
                    <a:pt x="4866" y="1517"/>
                  </a:lnTo>
                  <a:lnTo>
                    <a:pt x="4570" y="1202"/>
                  </a:lnTo>
                  <a:lnTo>
                    <a:pt x="4235" y="926"/>
                  </a:lnTo>
                  <a:lnTo>
                    <a:pt x="3901" y="670"/>
                  </a:lnTo>
                  <a:lnTo>
                    <a:pt x="3566" y="453"/>
                  </a:lnTo>
                  <a:lnTo>
                    <a:pt x="3211" y="276"/>
                  </a:lnTo>
                  <a:lnTo>
                    <a:pt x="2876" y="138"/>
                  </a:lnTo>
                  <a:lnTo>
                    <a:pt x="2541" y="40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4"/>
            <p:cNvSpPr/>
            <p:nvPr/>
          </p:nvSpPr>
          <p:spPr>
            <a:xfrm>
              <a:off x="3070300" y="3534625"/>
              <a:ext cx="375275" cy="336350"/>
            </a:xfrm>
            <a:custGeom>
              <a:avLst/>
              <a:gdLst/>
              <a:ahLst/>
              <a:cxnLst/>
              <a:rect l="l" t="t" r="r" b="b"/>
              <a:pathLst>
                <a:path w="15011" h="13454" extrusionOk="0">
                  <a:moveTo>
                    <a:pt x="2443" y="1202"/>
                  </a:moveTo>
                  <a:lnTo>
                    <a:pt x="2581" y="1221"/>
                  </a:lnTo>
                  <a:lnTo>
                    <a:pt x="2640" y="1221"/>
                  </a:lnTo>
                  <a:lnTo>
                    <a:pt x="2818" y="1280"/>
                  </a:lnTo>
                  <a:lnTo>
                    <a:pt x="3015" y="1340"/>
                  </a:lnTo>
                  <a:lnTo>
                    <a:pt x="3212" y="1418"/>
                  </a:lnTo>
                  <a:lnTo>
                    <a:pt x="3409" y="1537"/>
                  </a:lnTo>
                  <a:lnTo>
                    <a:pt x="3645" y="1694"/>
                  </a:lnTo>
                  <a:lnTo>
                    <a:pt x="3901" y="1871"/>
                  </a:lnTo>
                  <a:lnTo>
                    <a:pt x="4137" y="2068"/>
                  </a:lnTo>
                  <a:lnTo>
                    <a:pt x="4354" y="2305"/>
                  </a:lnTo>
                  <a:lnTo>
                    <a:pt x="4571" y="2541"/>
                  </a:lnTo>
                  <a:lnTo>
                    <a:pt x="4768" y="2797"/>
                  </a:lnTo>
                  <a:lnTo>
                    <a:pt x="4965" y="3073"/>
                  </a:lnTo>
                  <a:lnTo>
                    <a:pt x="5142" y="3369"/>
                  </a:lnTo>
                  <a:lnTo>
                    <a:pt x="5300" y="3644"/>
                  </a:lnTo>
                  <a:lnTo>
                    <a:pt x="5437" y="3959"/>
                  </a:lnTo>
                  <a:lnTo>
                    <a:pt x="5556" y="4255"/>
                  </a:lnTo>
                  <a:lnTo>
                    <a:pt x="5654" y="4570"/>
                  </a:lnTo>
                  <a:lnTo>
                    <a:pt x="5733" y="4866"/>
                  </a:lnTo>
                  <a:lnTo>
                    <a:pt x="5792" y="5181"/>
                  </a:lnTo>
                  <a:lnTo>
                    <a:pt x="5831" y="5476"/>
                  </a:lnTo>
                  <a:lnTo>
                    <a:pt x="5851" y="5772"/>
                  </a:lnTo>
                  <a:lnTo>
                    <a:pt x="5831" y="6047"/>
                  </a:lnTo>
                  <a:lnTo>
                    <a:pt x="5792" y="6304"/>
                  </a:lnTo>
                  <a:lnTo>
                    <a:pt x="5733" y="6540"/>
                  </a:lnTo>
                  <a:lnTo>
                    <a:pt x="5654" y="6757"/>
                  </a:lnTo>
                  <a:lnTo>
                    <a:pt x="5556" y="6934"/>
                  </a:lnTo>
                  <a:lnTo>
                    <a:pt x="5418" y="7111"/>
                  </a:lnTo>
                  <a:lnTo>
                    <a:pt x="5280" y="7249"/>
                  </a:lnTo>
                  <a:lnTo>
                    <a:pt x="5122" y="7348"/>
                  </a:lnTo>
                  <a:lnTo>
                    <a:pt x="4945" y="7426"/>
                  </a:lnTo>
                  <a:lnTo>
                    <a:pt x="4768" y="7485"/>
                  </a:lnTo>
                  <a:lnTo>
                    <a:pt x="4551" y="7505"/>
                  </a:lnTo>
                  <a:lnTo>
                    <a:pt x="4334" y="7505"/>
                  </a:lnTo>
                  <a:lnTo>
                    <a:pt x="4118" y="7466"/>
                  </a:lnTo>
                  <a:lnTo>
                    <a:pt x="3881" y="7407"/>
                  </a:lnTo>
                  <a:lnTo>
                    <a:pt x="3645" y="7308"/>
                  </a:lnTo>
                  <a:lnTo>
                    <a:pt x="3389" y="7170"/>
                  </a:lnTo>
                  <a:lnTo>
                    <a:pt x="3133" y="7013"/>
                  </a:lnTo>
                  <a:lnTo>
                    <a:pt x="2896" y="6835"/>
                  </a:lnTo>
                  <a:lnTo>
                    <a:pt x="2719" y="6678"/>
                  </a:lnTo>
                  <a:lnTo>
                    <a:pt x="2542" y="6520"/>
                  </a:lnTo>
                  <a:lnTo>
                    <a:pt x="2207" y="6166"/>
                  </a:lnTo>
                  <a:lnTo>
                    <a:pt x="1912" y="5772"/>
                  </a:lnTo>
                  <a:lnTo>
                    <a:pt x="1655" y="5338"/>
                  </a:lnTo>
                  <a:lnTo>
                    <a:pt x="1498" y="5063"/>
                  </a:lnTo>
                  <a:lnTo>
                    <a:pt x="1360" y="4747"/>
                  </a:lnTo>
                  <a:lnTo>
                    <a:pt x="1222" y="4452"/>
                  </a:lnTo>
                  <a:lnTo>
                    <a:pt x="1124" y="4137"/>
                  </a:lnTo>
                  <a:lnTo>
                    <a:pt x="1045" y="3841"/>
                  </a:lnTo>
                  <a:lnTo>
                    <a:pt x="1005" y="3605"/>
                  </a:lnTo>
                  <a:lnTo>
                    <a:pt x="966" y="3388"/>
                  </a:lnTo>
                  <a:lnTo>
                    <a:pt x="946" y="3152"/>
                  </a:lnTo>
                  <a:lnTo>
                    <a:pt x="946" y="2935"/>
                  </a:lnTo>
                  <a:lnTo>
                    <a:pt x="946" y="2659"/>
                  </a:lnTo>
                  <a:lnTo>
                    <a:pt x="966" y="2581"/>
                  </a:lnTo>
                  <a:lnTo>
                    <a:pt x="986" y="2403"/>
                  </a:lnTo>
                  <a:lnTo>
                    <a:pt x="1005" y="2305"/>
                  </a:lnTo>
                  <a:lnTo>
                    <a:pt x="1045" y="2167"/>
                  </a:lnTo>
                  <a:lnTo>
                    <a:pt x="1084" y="2068"/>
                  </a:lnTo>
                  <a:lnTo>
                    <a:pt x="1124" y="1950"/>
                  </a:lnTo>
                  <a:lnTo>
                    <a:pt x="1183" y="1871"/>
                  </a:lnTo>
                  <a:lnTo>
                    <a:pt x="1242" y="1773"/>
                  </a:lnTo>
                  <a:lnTo>
                    <a:pt x="1301" y="1694"/>
                  </a:lnTo>
                  <a:lnTo>
                    <a:pt x="1360" y="1596"/>
                  </a:lnTo>
                  <a:lnTo>
                    <a:pt x="1419" y="1537"/>
                  </a:lnTo>
                  <a:lnTo>
                    <a:pt x="1498" y="1458"/>
                  </a:lnTo>
                  <a:lnTo>
                    <a:pt x="1577" y="1418"/>
                  </a:lnTo>
                  <a:lnTo>
                    <a:pt x="1655" y="1359"/>
                  </a:lnTo>
                  <a:lnTo>
                    <a:pt x="1754" y="1320"/>
                  </a:lnTo>
                  <a:lnTo>
                    <a:pt x="1833" y="1280"/>
                  </a:lnTo>
                  <a:lnTo>
                    <a:pt x="1931" y="1241"/>
                  </a:lnTo>
                  <a:lnTo>
                    <a:pt x="2030" y="1221"/>
                  </a:lnTo>
                  <a:lnTo>
                    <a:pt x="2128" y="1202"/>
                  </a:lnTo>
                  <a:close/>
                  <a:moveTo>
                    <a:pt x="10677" y="5949"/>
                  </a:moveTo>
                  <a:lnTo>
                    <a:pt x="10815" y="5969"/>
                  </a:lnTo>
                  <a:lnTo>
                    <a:pt x="10914" y="5988"/>
                  </a:lnTo>
                  <a:lnTo>
                    <a:pt x="11051" y="6028"/>
                  </a:lnTo>
                  <a:lnTo>
                    <a:pt x="11150" y="6067"/>
                  </a:lnTo>
                  <a:lnTo>
                    <a:pt x="11327" y="6126"/>
                  </a:lnTo>
                  <a:lnTo>
                    <a:pt x="11386" y="6146"/>
                  </a:lnTo>
                  <a:lnTo>
                    <a:pt x="11642" y="6284"/>
                  </a:lnTo>
                  <a:lnTo>
                    <a:pt x="11899" y="6441"/>
                  </a:lnTo>
                  <a:lnTo>
                    <a:pt x="12135" y="6638"/>
                  </a:lnTo>
                  <a:lnTo>
                    <a:pt x="12371" y="6835"/>
                  </a:lnTo>
                  <a:lnTo>
                    <a:pt x="12588" y="7052"/>
                  </a:lnTo>
                  <a:lnTo>
                    <a:pt x="12805" y="7308"/>
                  </a:lnTo>
                  <a:lnTo>
                    <a:pt x="13002" y="7564"/>
                  </a:lnTo>
                  <a:lnTo>
                    <a:pt x="13199" y="7840"/>
                  </a:lnTo>
                  <a:lnTo>
                    <a:pt x="13376" y="8116"/>
                  </a:lnTo>
                  <a:lnTo>
                    <a:pt x="13533" y="8411"/>
                  </a:lnTo>
                  <a:lnTo>
                    <a:pt x="13671" y="8707"/>
                  </a:lnTo>
                  <a:lnTo>
                    <a:pt x="13790" y="9002"/>
                  </a:lnTo>
                  <a:lnTo>
                    <a:pt x="13888" y="9317"/>
                  </a:lnTo>
                  <a:lnTo>
                    <a:pt x="13987" y="9633"/>
                  </a:lnTo>
                  <a:lnTo>
                    <a:pt x="14046" y="9928"/>
                  </a:lnTo>
                  <a:lnTo>
                    <a:pt x="14085" y="10223"/>
                  </a:lnTo>
                  <a:lnTo>
                    <a:pt x="14085" y="10519"/>
                  </a:lnTo>
                  <a:lnTo>
                    <a:pt x="14065" y="10814"/>
                  </a:lnTo>
                  <a:lnTo>
                    <a:pt x="14046" y="11071"/>
                  </a:lnTo>
                  <a:lnTo>
                    <a:pt x="13967" y="11307"/>
                  </a:lnTo>
                  <a:lnTo>
                    <a:pt x="13888" y="11504"/>
                  </a:lnTo>
                  <a:lnTo>
                    <a:pt x="13790" y="11701"/>
                  </a:lnTo>
                  <a:lnTo>
                    <a:pt x="13671" y="11858"/>
                  </a:lnTo>
                  <a:lnTo>
                    <a:pt x="13514" y="11996"/>
                  </a:lnTo>
                  <a:lnTo>
                    <a:pt x="13356" y="12115"/>
                  </a:lnTo>
                  <a:lnTo>
                    <a:pt x="13179" y="12193"/>
                  </a:lnTo>
                  <a:lnTo>
                    <a:pt x="13002" y="12233"/>
                  </a:lnTo>
                  <a:lnTo>
                    <a:pt x="12785" y="12272"/>
                  </a:lnTo>
                  <a:lnTo>
                    <a:pt x="12588" y="12252"/>
                  </a:lnTo>
                  <a:lnTo>
                    <a:pt x="12352" y="12233"/>
                  </a:lnTo>
                  <a:lnTo>
                    <a:pt x="12115" y="12154"/>
                  </a:lnTo>
                  <a:lnTo>
                    <a:pt x="11879" y="12055"/>
                  </a:lnTo>
                  <a:lnTo>
                    <a:pt x="11623" y="11937"/>
                  </a:lnTo>
                  <a:lnTo>
                    <a:pt x="11426" y="11819"/>
                  </a:lnTo>
                  <a:lnTo>
                    <a:pt x="11248" y="11681"/>
                  </a:lnTo>
                  <a:lnTo>
                    <a:pt x="11071" y="11543"/>
                  </a:lnTo>
                  <a:lnTo>
                    <a:pt x="10894" y="11386"/>
                  </a:lnTo>
                  <a:lnTo>
                    <a:pt x="10677" y="11149"/>
                  </a:lnTo>
                  <a:lnTo>
                    <a:pt x="10461" y="10913"/>
                  </a:lnTo>
                  <a:lnTo>
                    <a:pt x="10244" y="10657"/>
                  </a:lnTo>
                  <a:lnTo>
                    <a:pt x="10007" y="10302"/>
                  </a:lnTo>
                  <a:lnTo>
                    <a:pt x="9811" y="9948"/>
                  </a:lnTo>
                  <a:lnTo>
                    <a:pt x="9653" y="9633"/>
                  </a:lnTo>
                  <a:lnTo>
                    <a:pt x="9495" y="9298"/>
                  </a:lnTo>
                  <a:lnTo>
                    <a:pt x="9436" y="9101"/>
                  </a:lnTo>
                  <a:lnTo>
                    <a:pt x="9357" y="8845"/>
                  </a:lnTo>
                  <a:lnTo>
                    <a:pt x="9279" y="8589"/>
                  </a:lnTo>
                  <a:lnTo>
                    <a:pt x="9220" y="8293"/>
                  </a:lnTo>
                  <a:lnTo>
                    <a:pt x="9180" y="7978"/>
                  </a:lnTo>
                  <a:lnTo>
                    <a:pt x="9180" y="7702"/>
                  </a:lnTo>
                  <a:lnTo>
                    <a:pt x="9180" y="7407"/>
                  </a:lnTo>
                  <a:lnTo>
                    <a:pt x="9200" y="7328"/>
                  </a:lnTo>
                  <a:lnTo>
                    <a:pt x="9220" y="7151"/>
                  </a:lnTo>
                  <a:lnTo>
                    <a:pt x="9259" y="7052"/>
                  </a:lnTo>
                  <a:lnTo>
                    <a:pt x="9279" y="6914"/>
                  </a:lnTo>
                  <a:lnTo>
                    <a:pt x="9318" y="6835"/>
                  </a:lnTo>
                  <a:lnTo>
                    <a:pt x="9377" y="6717"/>
                  </a:lnTo>
                  <a:lnTo>
                    <a:pt x="9417" y="6619"/>
                  </a:lnTo>
                  <a:lnTo>
                    <a:pt x="9476" y="6520"/>
                  </a:lnTo>
                  <a:lnTo>
                    <a:pt x="9535" y="6441"/>
                  </a:lnTo>
                  <a:lnTo>
                    <a:pt x="9594" y="6363"/>
                  </a:lnTo>
                  <a:lnTo>
                    <a:pt x="9673" y="6304"/>
                  </a:lnTo>
                  <a:lnTo>
                    <a:pt x="9732" y="6225"/>
                  </a:lnTo>
                  <a:lnTo>
                    <a:pt x="9811" y="6166"/>
                  </a:lnTo>
                  <a:lnTo>
                    <a:pt x="9889" y="6107"/>
                  </a:lnTo>
                  <a:lnTo>
                    <a:pt x="9988" y="6067"/>
                  </a:lnTo>
                  <a:lnTo>
                    <a:pt x="10067" y="6028"/>
                  </a:lnTo>
                  <a:lnTo>
                    <a:pt x="10185" y="6008"/>
                  </a:lnTo>
                  <a:lnTo>
                    <a:pt x="10264" y="5969"/>
                  </a:lnTo>
                  <a:lnTo>
                    <a:pt x="10382" y="5969"/>
                  </a:lnTo>
                  <a:lnTo>
                    <a:pt x="10461" y="5949"/>
                  </a:lnTo>
                  <a:close/>
                  <a:moveTo>
                    <a:pt x="1793" y="0"/>
                  </a:moveTo>
                  <a:lnTo>
                    <a:pt x="1655" y="20"/>
                  </a:lnTo>
                  <a:lnTo>
                    <a:pt x="1498" y="40"/>
                  </a:lnTo>
                  <a:lnTo>
                    <a:pt x="1380" y="79"/>
                  </a:lnTo>
                  <a:lnTo>
                    <a:pt x="1242" y="118"/>
                  </a:lnTo>
                  <a:lnTo>
                    <a:pt x="1124" y="158"/>
                  </a:lnTo>
                  <a:lnTo>
                    <a:pt x="1005" y="236"/>
                  </a:lnTo>
                  <a:lnTo>
                    <a:pt x="789" y="374"/>
                  </a:lnTo>
                  <a:lnTo>
                    <a:pt x="592" y="571"/>
                  </a:lnTo>
                  <a:lnTo>
                    <a:pt x="414" y="788"/>
                  </a:lnTo>
                  <a:lnTo>
                    <a:pt x="277" y="1044"/>
                  </a:lnTo>
                  <a:lnTo>
                    <a:pt x="158" y="1340"/>
                  </a:lnTo>
                  <a:lnTo>
                    <a:pt x="80" y="1655"/>
                  </a:lnTo>
                  <a:lnTo>
                    <a:pt x="20" y="2009"/>
                  </a:lnTo>
                  <a:lnTo>
                    <a:pt x="1" y="2403"/>
                  </a:lnTo>
                  <a:lnTo>
                    <a:pt x="20" y="2797"/>
                  </a:lnTo>
                  <a:lnTo>
                    <a:pt x="80" y="3231"/>
                  </a:lnTo>
                  <a:lnTo>
                    <a:pt x="158" y="3644"/>
                  </a:lnTo>
                  <a:lnTo>
                    <a:pt x="277" y="4058"/>
                  </a:lnTo>
                  <a:lnTo>
                    <a:pt x="414" y="4491"/>
                  </a:lnTo>
                  <a:lnTo>
                    <a:pt x="572" y="4905"/>
                  </a:lnTo>
                  <a:lnTo>
                    <a:pt x="769" y="5319"/>
                  </a:lnTo>
                  <a:lnTo>
                    <a:pt x="986" y="5713"/>
                  </a:lnTo>
                  <a:lnTo>
                    <a:pt x="1242" y="6107"/>
                  </a:lnTo>
                  <a:lnTo>
                    <a:pt x="1498" y="6481"/>
                  </a:lnTo>
                  <a:lnTo>
                    <a:pt x="1774" y="6835"/>
                  </a:lnTo>
                  <a:lnTo>
                    <a:pt x="2069" y="7170"/>
                  </a:lnTo>
                  <a:lnTo>
                    <a:pt x="2384" y="7485"/>
                  </a:lnTo>
                  <a:lnTo>
                    <a:pt x="2699" y="7761"/>
                  </a:lnTo>
                  <a:lnTo>
                    <a:pt x="3034" y="8017"/>
                  </a:lnTo>
                  <a:lnTo>
                    <a:pt x="3389" y="8234"/>
                  </a:lnTo>
                  <a:lnTo>
                    <a:pt x="3743" y="8431"/>
                  </a:lnTo>
                  <a:lnTo>
                    <a:pt x="4078" y="8549"/>
                  </a:lnTo>
                  <a:lnTo>
                    <a:pt x="4413" y="8648"/>
                  </a:lnTo>
                  <a:lnTo>
                    <a:pt x="4728" y="8687"/>
                  </a:lnTo>
                  <a:lnTo>
                    <a:pt x="5024" y="8707"/>
                  </a:lnTo>
                  <a:lnTo>
                    <a:pt x="5300" y="8667"/>
                  </a:lnTo>
                  <a:lnTo>
                    <a:pt x="5556" y="8569"/>
                  </a:lnTo>
                  <a:lnTo>
                    <a:pt x="5812" y="8451"/>
                  </a:lnTo>
                  <a:lnTo>
                    <a:pt x="5891" y="8411"/>
                  </a:lnTo>
                  <a:lnTo>
                    <a:pt x="5989" y="8332"/>
                  </a:lnTo>
                  <a:lnTo>
                    <a:pt x="6068" y="8254"/>
                  </a:lnTo>
                  <a:lnTo>
                    <a:pt x="6166" y="8155"/>
                  </a:lnTo>
                  <a:lnTo>
                    <a:pt x="6225" y="8076"/>
                  </a:lnTo>
                  <a:lnTo>
                    <a:pt x="6324" y="7978"/>
                  </a:lnTo>
                  <a:lnTo>
                    <a:pt x="6383" y="7879"/>
                  </a:lnTo>
                  <a:lnTo>
                    <a:pt x="6462" y="7742"/>
                  </a:lnTo>
                  <a:lnTo>
                    <a:pt x="6501" y="7663"/>
                  </a:lnTo>
                  <a:lnTo>
                    <a:pt x="6560" y="7505"/>
                  </a:lnTo>
                  <a:lnTo>
                    <a:pt x="6600" y="7407"/>
                  </a:lnTo>
                  <a:lnTo>
                    <a:pt x="6659" y="7210"/>
                  </a:lnTo>
                  <a:lnTo>
                    <a:pt x="6678" y="7131"/>
                  </a:lnTo>
                  <a:lnTo>
                    <a:pt x="6738" y="6816"/>
                  </a:lnTo>
                  <a:lnTo>
                    <a:pt x="7506" y="7249"/>
                  </a:lnTo>
                  <a:lnTo>
                    <a:pt x="8274" y="7702"/>
                  </a:lnTo>
                  <a:lnTo>
                    <a:pt x="8333" y="8096"/>
                  </a:lnTo>
                  <a:lnTo>
                    <a:pt x="8412" y="8470"/>
                  </a:lnTo>
                  <a:lnTo>
                    <a:pt x="8530" y="8864"/>
                  </a:lnTo>
                  <a:lnTo>
                    <a:pt x="8648" y="9258"/>
                  </a:lnTo>
                  <a:lnTo>
                    <a:pt x="8806" y="9633"/>
                  </a:lnTo>
                  <a:lnTo>
                    <a:pt x="8983" y="10007"/>
                  </a:lnTo>
                  <a:lnTo>
                    <a:pt x="9180" y="10381"/>
                  </a:lnTo>
                  <a:lnTo>
                    <a:pt x="9397" y="10736"/>
                  </a:lnTo>
                  <a:lnTo>
                    <a:pt x="9633" y="11090"/>
                  </a:lnTo>
                  <a:lnTo>
                    <a:pt x="9870" y="11425"/>
                  </a:lnTo>
                  <a:lnTo>
                    <a:pt x="10126" y="11740"/>
                  </a:lnTo>
                  <a:lnTo>
                    <a:pt x="10401" y="12036"/>
                  </a:lnTo>
                  <a:lnTo>
                    <a:pt x="10697" y="12312"/>
                  </a:lnTo>
                  <a:lnTo>
                    <a:pt x="10992" y="12568"/>
                  </a:lnTo>
                  <a:lnTo>
                    <a:pt x="11308" y="12804"/>
                  </a:lnTo>
                  <a:lnTo>
                    <a:pt x="11623" y="13001"/>
                  </a:lnTo>
                  <a:lnTo>
                    <a:pt x="11997" y="13178"/>
                  </a:lnTo>
                  <a:lnTo>
                    <a:pt x="12352" y="13336"/>
                  </a:lnTo>
                  <a:lnTo>
                    <a:pt x="12686" y="13415"/>
                  </a:lnTo>
                  <a:lnTo>
                    <a:pt x="13021" y="13454"/>
                  </a:lnTo>
                  <a:lnTo>
                    <a:pt x="13336" y="13454"/>
                  </a:lnTo>
                  <a:lnTo>
                    <a:pt x="13474" y="13434"/>
                  </a:lnTo>
                  <a:lnTo>
                    <a:pt x="13632" y="13395"/>
                  </a:lnTo>
                  <a:lnTo>
                    <a:pt x="13770" y="13356"/>
                  </a:lnTo>
                  <a:lnTo>
                    <a:pt x="13888" y="13296"/>
                  </a:lnTo>
                  <a:lnTo>
                    <a:pt x="14026" y="13237"/>
                  </a:lnTo>
                  <a:lnTo>
                    <a:pt x="14144" y="13159"/>
                  </a:lnTo>
                  <a:lnTo>
                    <a:pt x="14243" y="13080"/>
                  </a:lnTo>
                  <a:lnTo>
                    <a:pt x="14341" y="12981"/>
                  </a:lnTo>
                  <a:lnTo>
                    <a:pt x="14440" y="12902"/>
                  </a:lnTo>
                  <a:lnTo>
                    <a:pt x="14518" y="12784"/>
                  </a:lnTo>
                  <a:lnTo>
                    <a:pt x="14597" y="12666"/>
                  </a:lnTo>
                  <a:lnTo>
                    <a:pt x="14676" y="12528"/>
                  </a:lnTo>
                  <a:lnTo>
                    <a:pt x="14755" y="12410"/>
                  </a:lnTo>
                  <a:lnTo>
                    <a:pt x="14814" y="12252"/>
                  </a:lnTo>
                  <a:lnTo>
                    <a:pt x="14853" y="12134"/>
                  </a:lnTo>
                  <a:lnTo>
                    <a:pt x="14912" y="11937"/>
                  </a:lnTo>
                  <a:lnTo>
                    <a:pt x="14952" y="11799"/>
                  </a:lnTo>
                  <a:lnTo>
                    <a:pt x="14991" y="11563"/>
                  </a:lnTo>
                  <a:lnTo>
                    <a:pt x="14991" y="11445"/>
                  </a:lnTo>
                  <a:lnTo>
                    <a:pt x="15011" y="11071"/>
                  </a:lnTo>
                  <a:lnTo>
                    <a:pt x="14991" y="10657"/>
                  </a:lnTo>
                  <a:lnTo>
                    <a:pt x="14952" y="10243"/>
                  </a:lnTo>
                  <a:lnTo>
                    <a:pt x="14873" y="9830"/>
                  </a:lnTo>
                  <a:lnTo>
                    <a:pt x="14755" y="9396"/>
                  </a:lnTo>
                  <a:lnTo>
                    <a:pt x="14617" y="8983"/>
                  </a:lnTo>
                  <a:lnTo>
                    <a:pt x="14440" y="8549"/>
                  </a:lnTo>
                  <a:lnTo>
                    <a:pt x="14243" y="8135"/>
                  </a:lnTo>
                  <a:lnTo>
                    <a:pt x="14026" y="7742"/>
                  </a:lnTo>
                  <a:lnTo>
                    <a:pt x="13790" y="7348"/>
                  </a:lnTo>
                  <a:lnTo>
                    <a:pt x="13533" y="6973"/>
                  </a:lnTo>
                  <a:lnTo>
                    <a:pt x="13258" y="6619"/>
                  </a:lnTo>
                  <a:lnTo>
                    <a:pt x="12962" y="6284"/>
                  </a:lnTo>
                  <a:lnTo>
                    <a:pt x="12647" y="5969"/>
                  </a:lnTo>
                  <a:lnTo>
                    <a:pt x="12332" y="5693"/>
                  </a:lnTo>
                  <a:lnTo>
                    <a:pt x="11997" y="5437"/>
                  </a:lnTo>
                  <a:lnTo>
                    <a:pt x="11642" y="5220"/>
                  </a:lnTo>
                  <a:lnTo>
                    <a:pt x="11308" y="5043"/>
                  </a:lnTo>
                  <a:lnTo>
                    <a:pt x="11209" y="5003"/>
                  </a:lnTo>
                  <a:lnTo>
                    <a:pt x="10992" y="4925"/>
                  </a:lnTo>
                  <a:lnTo>
                    <a:pt x="10855" y="4885"/>
                  </a:lnTo>
                  <a:lnTo>
                    <a:pt x="10677" y="4826"/>
                  </a:lnTo>
                  <a:lnTo>
                    <a:pt x="10539" y="4806"/>
                  </a:lnTo>
                  <a:lnTo>
                    <a:pt x="10362" y="4767"/>
                  </a:lnTo>
                  <a:lnTo>
                    <a:pt x="9968" y="4767"/>
                  </a:lnTo>
                  <a:lnTo>
                    <a:pt x="9811" y="4787"/>
                  </a:lnTo>
                  <a:lnTo>
                    <a:pt x="9692" y="4806"/>
                  </a:lnTo>
                  <a:lnTo>
                    <a:pt x="9554" y="4846"/>
                  </a:lnTo>
                  <a:lnTo>
                    <a:pt x="9456" y="4885"/>
                  </a:lnTo>
                  <a:lnTo>
                    <a:pt x="9318" y="4944"/>
                  </a:lnTo>
                  <a:lnTo>
                    <a:pt x="9121" y="5063"/>
                  </a:lnTo>
                  <a:lnTo>
                    <a:pt x="8963" y="5200"/>
                  </a:lnTo>
                  <a:lnTo>
                    <a:pt x="8806" y="5358"/>
                  </a:lnTo>
                  <a:lnTo>
                    <a:pt x="8668" y="5535"/>
                  </a:lnTo>
                  <a:lnTo>
                    <a:pt x="8530" y="5772"/>
                  </a:lnTo>
                  <a:lnTo>
                    <a:pt x="8432" y="6028"/>
                  </a:lnTo>
                  <a:lnTo>
                    <a:pt x="8353" y="6323"/>
                  </a:lnTo>
                  <a:lnTo>
                    <a:pt x="8294" y="6638"/>
                  </a:lnTo>
                  <a:lnTo>
                    <a:pt x="6738" y="5752"/>
                  </a:lnTo>
                  <a:lnTo>
                    <a:pt x="6678" y="5378"/>
                  </a:lnTo>
                  <a:lnTo>
                    <a:pt x="6600" y="4984"/>
                  </a:lnTo>
                  <a:lnTo>
                    <a:pt x="6501" y="4590"/>
                  </a:lnTo>
                  <a:lnTo>
                    <a:pt x="6363" y="4216"/>
                  </a:lnTo>
                  <a:lnTo>
                    <a:pt x="6206" y="3822"/>
                  </a:lnTo>
                  <a:lnTo>
                    <a:pt x="6048" y="3447"/>
                  </a:lnTo>
                  <a:lnTo>
                    <a:pt x="5851" y="3073"/>
                  </a:lnTo>
                  <a:lnTo>
                    <a:pt x="5634" y="2718"/>
                  </a:lnTo>
                  <a:lnTo>
                    <a:pt x="5398" y="2364"/>
                  </a:lnTo>
                  <a:lnTo>
                    <a:pt x="5162" y="2029"/>
                  </a:lnTo>
                  <a:lnTo>
                    <a:pt x="4886" y="1714"/>
                  </a:lnTo>
                  <a:lnTo>
                    <a:pt x="4610" y="1418"/>
                  </a:lnTo>
                  <a:lnTo>
                    <a:pt x="4334" y="1143"/>
                  </a:lnTo>
                  <a:lnTo>
                    <a:pt x="4019" y="887"/>
                  </a:lnTo>
                  <a:lnTo>
                    <a:pt x="3724" y="670"/>
                  </a:lnTo>
                  <a:lnTo>
                    <a:pt x="3409" y="473"/>
                  </a:lnTo>
                  <a:lnTo>
                    <a:pt x="3054" y="276"/>
                  </a:lnTo>
                  <a:lnTo>
                    <a:pt x="2956" y="236"/>
                  </a:lnTo>
                  <a:lnTo>
                    <a:pt x="2719" y="158"/>
                  </a:lnTo>
                  <a:lnTo>
                    <a:pt x="2601" y="118"/>
                  </a:lnTo>
                  <a:lnTo>
                    <a:pt x="2404" y="59"/>
                  </a:lnTo>
                  <a:lnTo>
                    <a:pt x="2266" y="40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4"/>
            <p:cNvSpPr/>
            <p:nvPr/>
          </p:nvSpPr>
          <p:spPr>
            <a:xfrm>
              <a:off x="3093950" y="3564650"/>
              <a:ext cx="122650" cy="157625"/>
            </a:xfrm>
            <a:custGeom>
              <a:avLst/>
              <a:gdLst/>
              <a:ahLst/>
              <a:cxnLst/>
              <a:rect l="l" t="t" r="r" b="b"/>
              <a:pathLst>
                <a:path w="4906" h="6305" extrusionOk="0">
                  <a:moveTo>
                    <a:pt x="1182" y="1"/>
                  </a:moveTo>
                  <a:lnTo>
                    <a:pt x="1084" y="20"/>
                  </a:lnTo>
                  <a:lnTo>
                    <a:pt x="985" y="40"/>
                  </a:lnTo>
                  <a:lnTo>
                    <a:pt x="887" y="79"/>
                  </a:lnTo>
                  <a:lnTo>
                    <a:pt x="808" y="119"/>
                  </a:lnTo>
                  <a:lnTo>
                    <a:pt x="709" y="158"/>
                  </a:lnTo>
                  <a:lnTo>
                    <a:pt x="631" y="217"/>
                  </a:lnTo>
                  <a:lnTo>
                    <a:pt x="552" y="257"/>
                  </a:lnTo>
                  <a:lnTo>
                    <a:pt x="473" y="336"/>
                  </a:lnTo>
                  <a:lnTo>
                    <a:pt x="414" y="395"/>
                  </a:lnTo>
                  <a:lnTo>
                    <a:pt x="335" y="493"/>
                  </a:lnTo>
                  <a:lnTo>
                    <a:pt x="296" y="572"/>
                  </a:lnTo>
                  <a:lnTo>
                    <a:pt x="237" y="670"/>
                  </a:lnTo>
                  <a:lnTo>
                    <a:pt x="178" y="749"/>
                  </a:lnTo>
                  <a:lnTo>
                    <a:pt x="138" y="867"/>
                  </a:lnTo>
                  <a:lnTo>
                    <a:pt x="99" y="966"/>
                  </a:lnTo>
                  <a:lnTo>
                    <a:pt x="59" y="1104"/>
                  </a:lnTo>
                  <a:lnTo>
                    <a:pt x="40" y="1202"/>
                  </a:lnTo>
                  <a:lnTo>
                    <a:pt x="20" y="1380"/>
                  </a:lnTo>
                  <a:lnTo>
                    <a:pt x="0" y="1458"/>
                  </a:lnTo>
                  <a:lnTo>
                    <a:pt x="0" y="1734"/>
                  </a:lnTo>
                  <a:lnTo>
                    <a:pt x="0" y="1951"/>
                  </a:lnTo>
                  <a:lnTo>
                    <a:pt x="20" y="2187"/>
                  </a:lnTo>
                  <a:lnTo>
                    <a:pt x="59" y="2404"/>
                  </a:lnTo>
                  <a:lnTo>
                    <a:pt x="99" y="2640"/>
                  </a:lnTo>
                  <a:lnTo>
                    <a:pt x="178" y="2936"/>
                  </a:lnTo>
                  <a:lnTo>
                    <a:pt x="276" y="3251"/>
                  </a:lnTo>
                  <a:lnTo>
                    <a:pt x="414" y="3546"/>
                  </a:lnTo>
                  <a:lnTo>
                    <a:pt x="552" y="3862"/>
                  </a:lnTo>
                  <a:lnTo>
                    <a:pt x="709" y="4137"/>
                  </a:lnTo>
                  <a:lnTo>
                    <a:pt x="966" y="4571"/>
                  </a:lnTo>
                  <a:lnTo>
                    <a:pt x="1261" y="4965"/>
                  </a:lnTo>
                  <a:lnTo>
                    <a:pt x="1596" y="5319"/>
                  </a:lnTo>
                  <a:lnTo>
                    <a:pt x="1773" y="5477"/>
                  </a:lnTo>
                  <a:lnTo>
                    <a:pt x="1950" y="5634"/>
                  </a:lnTo>
                  <a:lnTo>
                    <a:pt x="2187" y="5812"/>
                  </a:lnTo>
                  <a:lnTo>
                    <a:pt x="2443" y="5969"/>
                  </a:lnTo>
                  <a:lnTo>
                    <a:pt x="2699" y="6107"/>
                  </a:lnTo>
                  <a:lnTo>
                    <a:pt x="2935" y="6206"/>
                  </a:lnTo>
                  <a:lnTo>
                    <a:pt x="3172" y="6265"/>
                  </a:lnTo>
                  <a:lnTo>
                    <a:pt x="3388" y="6304"/>
                  </a:lnTo>
                  <a:lnTo>
                    <a:pt x="3605" y="6304"/>
                  </a:lnTo>
                  <a:lnTo>
                    <a:pt x="3822" y="6284"/>
                  </a:lnTo>
                  <a:lnTo>
                    <a:pt x="3999" y="6225"/>
                  </a:lnTo>
                  <a:lnTo>
                    <a:pt x="4176" y="6147"/>
                  </a:lnTo>
                  <a:lnTo>
                    <a:pt x="4334" y="6048"/>
                  </a:lnTo>
                  <a:lnTo>
                    <a:pt x="4472" y="5910"/>
                  </a:lnTo>
                  <a:lnTo>
                    <a:pt x="4610" y="5733"/>
                  </a:lnTo>
                  <a:lnTo>
                    <a:pt x="4708" y="5556"/>
                  </a:lnTo>
                  <a:lnTo>
                    <a:pt x="4787" y="5339"/>
                  </a:lnTo>
                  <a:lnTo>
                    <a:pt x="4846" y="5103"/>
                  </a:lnTo>
                  <a:lnTo>
                    <a:pt x="4885" y="4846"/>
                  </a:lnTo>
                  <a:lnTo>
                    <a:pt x="4905" y="4571"/>
                  </a:lnTo>
                  <a:lnTo>
                    <a:pt x="4885" y="4275"/>
                  </a:lnTo>
                  <a:lnTo>
                    <a:pt x="4846" y="3980"/>
                  </a:lnTo>
                  <a:lnTo>
                    <a:pt x="4787" y="3665"/>
                  </a:lnTo>
                  <a:lnTo>
                    <a:pt x="4708" y="3369"/>
                  </a:lnTo>
                  <a:lnTo>
                    <a:pt x="4610" y="3054"/>
                  </a:lnTo>
                  <a:lnTo>
                    <a:pt x="4491" y="2758"/>
                  </a:lnTo>
                  <a:lnTo>
                    <a:pt x="4354" y="2443"/>
                  </a:lnTo>
                  <a:lnTo>
                    <a:pt x="4196" y="2168"/>
                  </a:lnTo>
                  <a:lnTo>
                    <a:pt x="4019" y="1872"/>
                  </a:lnTo>
                  <a:lnTo>
                    <a:pt x="3822" y="1596"/>
                  </a:lnTo>
                  <a:lnTo>
                    <a:pt x="3625" y="1340"/>
                  </a:lnTo>
                  <a:lnTo>
                    <a:pt x="3408" y="1104"/>
                  </a:lnTo>
                  <a:lnTo>
                    <a:pt x="3191" y="867"/>
                  </a:lnTo>
                  <a:lnTo>
                    <a:pt x="2955" y="670"/>
                  </a:lnTo>
                  <a:lnTo>
                    <a:pt x="2699" y="493"/>
                  </a:lnTo>
                  <a:lnTo>
                    <a:pt x="2463" y="336"/>
                  </a:lnTo>
                  <a:lnTo>
                    <a:pt x="2266" y="217"/>
                  </a:lnTo>
                  <a:lnTo>
                    <a:pt x="2069" y="139"/>
                  </a:lnTo>
                  <a:lnTo>
                    <a:pt x="1872" y="79"/>
                  </a:lnTo>
                  <a:lnTo>
                    <a:pt x="1694" y="20"/>
                  </a:lnTo>
                  <a:lnTo>
                    <a:pt x="1635" y="20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55"/>
          <p:cNvSpPr txBox="1">
            <a:spLocks noGrp="1"/>
          </p:cNvSpPr>
          <p:nvPr>
            <p:ph type="title"/>
          </p:nvPr>
        </p:nvSpPr>
        <p:spPr>
          <a:xfrm>
            <a:off x="4292528" y="418331"/>
            <a:ext cx="3337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>
                <a:latin typeface="Montserrat" panose="00000500000000000000" pitchFamily="2" charset="-52"/>
              </a:rPr>
              <a:t>Ядерна зброя</a:t>
            </a:r>
            <a:endParaRPr sz="2400" dirty="0"/>
          </a:p>
        </p:txBody>
      </p:sp>
      <p:grpSp>
        <p:nvGrpSpPr>
          <p:cNvPr id="3121" name="Google Shape;3121;p55"/>
          <p:cNvGrpSpPr/>
          <p:nvPr/>
        </p:nvGrpSpPr>
        <p:grpSpPr>
          <a:xfrm>
            <a:off x="761510" y="363096"/>
            <a:ext cx="2278234" cy="3464053"/>
            <a:chOff x="1724135" y="1120426"/>
            <a:chExt cx="1909015" cy="2902655"/>
          </a:xfrm>
        </p:grpSpPr>
        <p:sp>
          <p:nvSpPr>
            <p:cNvPr id="3122" name="Google Shape;3122;p55"/>
            <p:cNvSpPr/>
            <p:nvPr/>
          </p:nvSpPr>
          <p:spPr>
            <a:xfrm>
              <a:off x="1724135" y="1120426"/>
              <a:ext cx="1909015" cy="2902655"/>
            </a:xfrm>
            <a:custGeom>
              <a:avLst/>
              <a:gdLst/>
              <a:ahLst/>
              <a:cxnLst/>
              <a:rect l="l" t="t" r="r" b="b"/>
              <a:pathLst>
                <a:path w="33758" h="51329" extrusionOk="0">
                  <a:moveTo>
                    <a:pt x="2587" y="0"/>
                  </a:moveTo>
                  <a:cubicBezTo>
                    <a:pt x="1162" y="0"/>
                    <a:pt x="0" y="1163"/>
                    <a:pt x="0" y="2600"/>
                  </a:cubicBezTo>
                  <a:lnTo>
                    <a:pt x="0" y="48730"/>
                  </a:lnTo>
                  <a:cubicBezTo>
                    <a:pt x="0" y="50167"/>
                    <a:pt x="1162" y="51329"/>
                    <a:pt x="2587" y="51329"/>
                  </a:cubicBezTo>
                  <a:lnTo>
                    <a:pt x="31158" y="51329"/>
                  </a:lnTo>
                  <a:cubicBezTo>
                    <a:pt x="32595" y="51329"/>
                    <a:pt x="33758" y="50167"/>
                    <a:pt x="33758" y="48730"/>
                  </a:cubicBezTo>
                  <a:lnTo>
                    <a:pt x="33758" y="2600"/>
                  </a:lnTo>
                  <a:cubicBezTo>
                    <a:pt x="33758" y="1163"/>
                    <a:pt x="32595" y="0"/>
                    <a:pt x="31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5"/>
            <p:cNvSpPr/>
            <p:nvPr/>
          </p:nvSpPr>
          <p:spPr>
            <a:xfrm>
              <a:off x="2593676" y="3695332"/>
              <a:ext cx="169933" cy="17078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CEB7BF-CD51-4164-A0A9-8FB6F38CC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93" y="506590"/>
            <a:ext cx="2031414" cy="2693075"/>
          </a:xfrm>
          <a:prstGeom prst="roundRect">
            <a:avLst>
              <a:gd name="adj" fmla="val 10665"/>
            </a:avLst>
          </a:prstGeom>
        </p:spPr>
      </p:pic>
      <p:grpSp>
        <p:nvGrpSpPr>
          <p:cNvPr id="3125" name="Google Shape;3125;p55"/>
          <p:cNvGrpSpPr/>
          <p:nvPr/>
        </p:nvGrpSpPr>
        <p:grpSpPr>
          <a:xfrm>
            <a:off x="257977" y="3627552"/>
            <a:ext cx="1825029" cy="1452352"/>
            <a:chOff x="4189650" y="1358950"/>
            <a:chExt cx="1222800" cy="973100"/>
          </a:xfrm>
        </p:grpSpPr>
        <p:sp>
          <p:nvSpPr>
            <p:cNvPr id="3126" name="Google Shape;3126;p55"/>
            <p:cNvSpPr/>
            <p:nvPr/>
          </p:nvSpPr>
          <p:spPr>
            <a:xfrm>
              <a:off x="4189650" y="1455475"/>
              <a:ext cx="1222800" cy="723925"/>
            </a:xfrm>
            <a:custGeom>
              <a:avLst/>
              <a:gdLst/>
              <a:ahLst/>
              <a:cxnLst/>
              <a:rect l="l" t="t" r="r" b="b"/>
              <a:pathLst>
                <a:path w="48912" h="28957" extrusionOk="0">
                  <a:moveTo>
                    <a:pt x="28169" y="0"/>
                  </a:moveTo>
                  <a:lnTo>
                    <a:pt x="3822" y="13946"/>
                  </a:lnTo>
                  <a:lnTo>
                    <a:pt x="296" y="16034"/>
                  </a:lnTo>
                  <a:lnTo>
                    <a:pt x="158" y="16133"/>
                  </a:lnTo>
                  <a:lnTo>
                    <a:pt x="80" y="16271"/>
                  </a:lnTo>
                  <a:lnTo>
                    <a:pt x="21" y="16409"/>
                  </a:lnTo>
                  <a:lnTo>
                    <a:pt x="1" y="16566"/>
                  </a:lnTo>
                  <a:lnTo>
                    <a:pt x="21" y="16704"/>
                  </a:lnTo>
                  <a:lnTo>
                    <a:pt x="80" y="16842"/>
                  </a:lnTo>
                  <a:lnTo>
                    <a:pt x="158" y="16980"/>
                  </a:lnTo>
                  <a:lnTo>
                    <a:pt x="296" y="17078"/>
                  </a:lnTo>
                  <a:lnTo>
                    <a:pt x="20566" y="28858"/>
                  </a:lnTo>
                  <a:lnTo>
                    <a:pt x="20704" y="28917"/>
                  </a:lnTo>
                  <a:lnTo>
                    <a:pt x="20861" y="28957"/>
                  </a:lnTo>
                  <a:lnTo>
                    <a:pt x="21019" y="28917"/>
                  </a:lnTo>
                  <a:lnTo>
                    <a:pt x="21176" y="28858"/>
                  </a:lnTo>
                  <a:lnTo>
                    <a:pt x="48616" y="12765"/>
                  </a:lnTo>
                  <a:lnTo>
                    <a:pt x="48754" y="12666"/>
                  </a:lnTo>
                  <a:lnTo>
                    <a:pt x="48833" y="12548"/>
                  </a:lnTo>
                  <a:lnTo>
                    <a:pt x="48892" y="12390"/>
                  </a:lnTo>
                  <a:lnTo>
                    <a:pt x="48911" y="12252"/>
                  </a:lnTo>
                  <a:lnTo>
                    <a:pt x="48892" y="12095"/>
                  </a:lnTo>
                  <a:lnTo>
                    <a:pt x="48833" y="11957"/>
                  </a:lnTo>
                  <a:lnTo>
                    <a:pt x="48734" y="11819"/>
                  </a:lnTo>
                  <a:lnTo>
                    <a:pt x="48616" y="11721"/>
                  </a:lnTo>
                  <a:lnTo>
                    <a:pt x="28169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5"/>
            <p:cNvSpPr/>
            <p:nvPr/>
          </p:nvSpPr>
          <p:spPr>
            <a:xfrm>
              <a:off x="4285200" y="1804625"/>
              <a:ext cx="33500" cy="11350"/>
            </a:xfrm>
            <a:custGeom>
              <a:avLst/>
              <a:gdLst/>
              <a:ahLst/>
              <a:cxnLst/>
              <a:rect l="l" t="t" r="r" b="b"/>
              <a:pathLst>
                <a:path w="1340" h="454" extrusionOk="0">
                  <a:moveTo>
                    <a:pt x="473" y="0"/>
                  </a:moveTo>
                  <a:lnTo>
                    <a:pt x="0" y="276"/>
                  </a:lnTo>
                  <a:lnTo>
                    <a:pt x="138" y="355"/>
                  </a:lnTo>
                  <a:lnTo>
                    <a:pt x="256" y="394"/>
                  </a:lnTo>
                  <a:lnTo>
                    <a:pt x="375" y="434"/>
                  </a:lnTo>
                  <a:lnTo>
                    <a:pt x="493" y="453"/>
                  </a:lnTo>
                  <a:lnTo>
                    <a:pt x="591" y="453"/>
                  </a:lnTo>
                  <a:lnTo>
                    <a:pt x="690" y="434"/>
                  </a:lnTo>
                  <a:lnTo>
                    <a:pt x="788" y="414"/>
                  </a:lnTo>
                  <a:lnTo>
                    <a:pt x="867" y="374"/>
                  </a:lnTo>
                  <a:lnTo>
                    <a:pt x="1340" y="99"/>
                  </a:lnTo>
                  <a:lnTo>
                    <a:pt x="1340" y="99"/>
                  </a:lnTo>
                  <a:lnTo>
                    <a:pt x="1261" y="138"/>
                  </a:lnTo>
                  <a:lnTo>
                    <a:pt x="1162" y="158"/>
                  </a:lnTo>
                  <a:lnTo>
                    <a:pt x="1064" y="177"/>
                  </a:lnTo>
                  <a:lnTo>
                    <a:pt x="946" y="177"/>
                  </a:lnTo>
                  <a:lnTo>
                    <a:pt x="847" y="158"/>
                  </a:lnTo>
                  <a:lnTo>
                    <a:pt x="729" y="118"/>
                  </a:lnTo>
                  <a:lnTo>
                    <a:pt x="611" y="7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5"/>
            <p:cNvSpPr/>
            <p:nvPr/>
          </p:nvSpPr>
          <p:spPr>
            <a:xfrm>
              <a:off x="4254650" y="1732225"/>
              <a:ext cx="42400" cy="79300"/>
            </a:xfrm>
            <a:custGeom>
              <a:avLst/>
              <a:gdLst/>
              <a:ahLst/>
              <a:cxnLst/>
              <a:rect l="l" t="t" r="r" b="b"/>
              <a:pathLst>
                <a:path w="1696" h="3172" extrusionOk="0">
                  <a:moveTo>
                    <a:pt x="828" y="0"/>
                  </a:moveTo>
                  <a:lnTo>
                    <a:pt x="356" y="276"/>
                  </a:lnTo>
                  <a:lnTo>
                    <a:pt x="277" y="335"/>
                  </a:lnTo>
                  <a:lnTo>
                    <a:pt x="218" y="394"/>
                  </a:lnTo>
                  <a:lnTo>
                    <a:pt x="159" y="473"/>
                  </a:lnTo>
                  <a:lnTo>
                    <a:pt x="99" y="572"/>
                  </a:lnTo>
                  <a:lnTo>
                    <a:pt x="60" y="670"/>
                  </a:lnTo>
                  <a:lnTo>
                    <a:pt x="40" y="788"/>
                  </a:lnTo>
                  <a:lnTo>
                    <a:pt x="21" y="926"/>
                  </a:lnTo>
                  <a:lnTo>
                    <a:pt x="1" y="1064"/>
                  </a:lnTo>
                  <a:lnTo>
                    <a:pt x="21" y="1202"/>
                  </a:lnTo>
                  <a:lnTo>
                    <a:pt x="40" y="1360"/>
                  </a:lnTo>
                  <a:lnTo>
                    <a:pt x="99" y="1675"/>
                  </a:lnTo>
                  <a:lnTo>
                    <a:pt x="218" y="1970"/>
                  </a:lnTo>
                  <a:lnTo>
                    <a:pt x="356" y="2266"/>
                  </a:lnTo>
                  <a:lnTo>
                    <a:pt x="553" y="2542"/>
                  </a:lnTo>
                  <a:lnTo>
                    <a:pt x="750" y="2798"/>
                  </a:lnTo>
                  <a:lnTo>
                    <a:pt x="986" y="3014"/>
                  </a:lnTo>
                  <a:lnTo>
                    <a:pt x="1104" y="3093"/>
                  </a:lnTo>
                  <a:lnTo>
                    <a:pt x="1222" y="3172"/>
                  </a:lnTo>
                  <a:lnTo>
                    <a:pt x="1695" y="2896"/>
                  </a:lnTo>
                  <a:lnTo>
                    <a:pt x="1577" y="2817"/>
                  </a:lnTo>
                  <a:lnTo>
                    <a:pt x="1459" y="2739"/>
                  </a:lnTo>
                  <a:lnTo>
                    <a:pt x="1222" y="2522"/>
                  </a:lnTo>
                  <a:lnTo>
                    <a:pt x="1025" y="2266"/>
                  </a:lnTo>
                  <a:lnTo>
                    <a:pt x="828" y="1990"/>
                  </a:lnTo>
                  <a:lnTo>
                    <a:pt x="690" y="1695"/>
                  </a:lnTo>
                  <a:lnTo>
                    <a:pt x="572" y="1399"/>
                  </a:lnTo>
                  <a:lnTo>
                    <a:pt x="513" y="1084"/>
                  </a:lnTo>
                  <a:lnTo>
                    <a:pt x="493" y="946"/>
                  </a:lnTo>
                  <a:lnTo>
                    <a:pt x="474" y="788"/>
                  </a:lnTo>
                  <a:lnTo>
                    <a:pt x="493" y="651"/>
                  </a:lnTo>
                  <a:lnTo>
                    <a:pt x="513" y="513"/>
                  </a:lnTo>
                  <a:lnTo>
                    <a:pt x="533" y="394"/>
                  </a:lnTo>
                  <a:lnTo>
                    <a:pt x="572" y="296"/>
                  </a:lnTo>
                  <a:lnTo>
                    <a:pt x="631" y="197"/>
                  </a:lnTo>
                  <a:lnTo>
                    <a:pt x="690" y="119"/>
                  </a:lnTo>
                  <a:lnTo>
                    <a:pt x="750" y="60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5"/>
            <p:cNvSpPr/>
            <p:nvPr/>
          </p:nvSpPr>
          <p:spPr>
            <a:xfrm>
              <a:off x="4257625" y="1719425"/>
              <a:ext cx="76850" cy="66000"/>
            </a:xfrm>
            <a:custGeom>
              <a:avLst/>
              <a:gdLst/>
              <a:ahLst/>
              <a:cxnLst/>
              <a:rect l="l" t="t" r="r" b="b"/>
              <a:pathLst>
                <a:path w="3074" h="2640" extrusionOk="0">
                  <a:moveTo>
                    <a:pt x="847" y="0"/>
                  </a:moveTo>
                  <a:lnTo>
                    <a:pt x="709" y="20"/>
                  </a:lnTo>
                  <a:lnTo>
                    <a:pt x="591" y="59"/>
                  </a:lnTo>
                  <a:lnTo>
                    <a:pt x="473" y="99"/>
                  </a:lnTo>
                  <a:lnTo>
                    <a:pt x="0" y="375"/>
                  </a:lnTo>
                  <a:lnTo>
                    <a:pt x="118" y="335"/>
                  </a:lnTo>
                  <a:lnTo>
                    <a:pt x="237" y="296"/>
                  </a:lnTo>
                  <a:lnTo>
                    <a:pt x="374" y="276"/>
                  </a:lnTo>
                  <a:lnTo>
                    <a:pt x="512" y="276"/>
                  </a:lnTo>
                  <a:lnTo>
                    <a:pt x="650" y="296"/>
                  </a:lnTo>
                  <a:lnTo>
                    <a:pt x="808" y="335"/>
                  </a:lnTo>
                  <a:lnTo>
                    <a:pt x="965" y="414"/>
                  </a:lnTo>
                  <a:lnTo>
                    <a:pt x="1123" y="493"/>
                  </a:lnTo>
                  <a:lnTo>
                    <a:pt x="1379" y="670"/>
                  </a:lnTo>
                  <a:lnTo>
                    <a:pt x="1615" y="887"/>
                  </a:lnTo>
                  <a:lnTo>
                    <a:pt x="1852" y="1123"/>
                  </a:lnTo>
                  <a:lnTo>
                    <a:pt x="2049" y="1399"/>
                  </a:lnTo>
                  <a:lnTo>
                    <a:pt x="2246" y="1694"/>
                  </a:lnTo>
                  <a:lnTo>
                    <a:pt x="2403" y="1990"/>
                  </a:lnTo>
                  <a:lnTo>
                    <a:pt x="2522" y="2305"/>
                  </a:lnTo>
                  <a:lnTo>
                    <a:pt x="2600" y="2640"/>
                  </a:lnTo>
                  <a:lnTo>
                    <a:pt x="3073" y="2364"/>
                  </a:lnTo>
                  <a:lnTo>
                    <a:pt x="2994" y="2049"/>
                  </a:lnTo>
                  <a:lnTo>
                    <a:pt x="2876" y="1714"/>
                  </a:lnTo>
                  <a:lnTo>
                    <a:pt x="2719" y="1419"/>
                  </a:lnTo>
                  <a:lnTo>
                    <a:pt x="2522" y="1123"/>
                  </a:lnTo>
                  <a:lnTo>
                    <a:pt x="2325" y="847"/>
                  </a:lnTo>
                  <a:lnTo>
                    <a:pt x="2088" y="611"/>
                  </a:lnTo>
                  <a:lnTo>
                    <a:pt x="1852" y="394"/>
                  </a:lnTo>
                  <a:lnTo>
                    <a:pt x="1596" y="217"/>
                  </a:lnTo>
                  <a:lnTo>
                    <a:pt x="1438" y="138"/>
                  </a:lnTo>
                  <a:lnTo>
                    <a:pt x="1281" y="79"/>
                  </a:lnTo>
                  <a:lnTo>
                    <a:pt x="1123" y="20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5"/>
            <p:cNvSpPr/>
            <p:nvPr/>
          </p:nvSpPr>
          <p:spPr>
            <a:xfrm>
              <a:off x="4246300" y="1726325"/>
              <a:ext cx="76350" cy="100475"/>
            </a:xfrm>
            <a:custGeom>
              <a:avLst/>
              <a:gdLst/>
              <a:ahLst/>
              <a:cxnLst/>
              <a:rect l="l" t="t" r="r" b="b"/>
              <a:pathLst>
                <a:path w="3054" h="4019" extrusionOk="0">
                  <a:moveTo>
                    <a:pt x="827" y="0"/>
                  </a:moveTo>
                  <a:lnTo>
                    <a:pt x="690" y="20"/>
                  </a:lnTo>
                  <a:lnTo>
                    <a:pt x="571" y="59"/>
                  </a:lnTo>
                  <a:lnTo>
                    <a:pt x="473" y="99"/>
                  </a:lnTo>
                  <a:lnTo>
                    <a:pt x="374" y="177"/>
                  </a:lnTo>
                  <a:lnTo>
                    <a:pt x="276" y="256"/>
                  </a:lnTo>
                  <a:lnTo>
                    <a:pt x="197" y="355"/>
                  </a:lnTo>
                  <a:lnTo>
                    <a:pt x="138" y="473"/>
                  </a:lnTo>
                  <a:lnTo>
                    <a:pt x="79" y="611"/>
                  </a:lnTo>
                  <a:lnTo>
                    <a:pt x="40" y="768"/>
                  </a:lnTo>
                  <a:lnTo>
                    <a:pt x="20" y="926"/>
                  </a:lnTo>
                  <a:lnTo>
                    <a:pt x="0" y="1103"/>
                  </a:lnTo>
                  <a:lnTo>
                    <a:pt x="20" y="1300"/>
                  </a:lnTo>
                  <a:lnTo>
                    <a:pt x="40" y="1477"/>
                  </a:lnTo>
                  <a:lnTo>
                    <a:pt x="79" y="1674"/>
                  </a:lnTo>
                  <a:lnTo>
                    <a:pt x="118" y="1871"/>
                  </a:lnTo>
                  <a:lnTo>
                    <a:pt x="197" y="2068"/>
                  </a:lnTo>
                  <a:lnTo>
                    <a:pt x="276" y="2265"/>
                  </a:lnTo>
                  <a:lnTo>
                    <a:pt x="453" y="2640"/>
                  </a:lnTo>
                  <a:lnTo>
                    <a:pt x="690" y="2994"/>
                  </a:lnTo>
                  <a:lnTo>
                    <a:pt x="808" y="3152"/>
                  </a:lnTo>
                  <a:lnTo>
                    <a:pt x="946" y="3309"/>
                  </a:lnTo>
                  <a:lnTo>
                    <a:pt x="1103" y="3447"/>
                  </a:lnTo>
                  <a:lnTo>
                    <a:pt x="1241" y="3585"/>
                  </a:lnTo>
                  <a:lnTo>
                    <a:pt x="1399" y="3703"/>
                  </a:lnTo>
                  <a:lnTo>
                    <a:pt x="1556" y="3802"/>
                  </a:lnTo>
                  <a:lnTo>
                    <a:pt x="1793" y="3920"/>
                  </a:lnTo>
                  <a:lnTo>
                    <a:pt x="2029" y="3979"/>
                  </a:lnTo>
                  <a:lnTo>
                    <a:pt x="2226" y="4019"/>
                  </a:lnTo>
                  <a:lnTo>
                    <a:pt x="2423" y="3999"/>
                  </a:lnTo>
                  <a:lnTo>
                    <a:pt x="2600" y="3940"/>
                  </a:lnTo>
                  <a:lnTo>
                    <a:pt x="2758" y="3841"/>
                  </a:lnTo>
                  <a:lnTo>
                    <a:pt x="2896" y="3723"/>
                  </a:lnTo>
                  <a:lnTo>
                    <a:pt x="2994" y="3546"/>
                  </a:lnTo>
                  <a:lnTo>
                    <a:pt x="2620" y="3329"/>
                  </a:lnTo>
                  <a:lnTo>
                    <a:pt x="2521" y="3428"/>
                  </a:lnTo>
                  <a:lnTo>
                    <a:pt x="2423" y="3506"/>
                  </a:lnTo>
                  <a:lnTo>
                    <a:pt x="2305" y="3546"/>
                  </a:lnTo>
                  <a:lnTo>
                    <a:pt x="2167" y="3585"/>
                  </a:lnTo>
                  <a:lnTo>
                    <a:pt x="2029" y="3585"/>
                  </a:lnTo>
                  <a:lnTo>
                    <a:pt x="1891" y="3546"/>
                  </a:lnTo>
                  <a:lnTo>
                    <a:pt x="1734" y="3506"/>
                  </a:lnTo>
                  <a:lnTo>
                    <a:pt x="1556" y="3408"/>
                  </a:lnTo>
                  <a:lnTo>
                    <a:pt x="1438" y="3329"/>
                  </a:lnTo>
                  <a:lnTo>
                    <a:pt x="1320" y="3250"/>
                  </a:lnTo>
                  <a:lnTo>
                    <a:pt x="1084" y="3034"/>
                  </a:lnTo>
                  <a:lnTo>
                    <a:pt x="887" y="2778"/>
                  </a:lnTo>
                  <a:lnTo>
                    <a:pt x="690" y="2502"/>
                  </a:lnTo>
                  <a:lnTo>
                    <a:pt x="552" y="2206"/>
                  </a:lnTo>
                  <a:lnTo>
                    <a:pt x="433" y="1911"/>
                  </a:lnTo>
                  <a:lnTo>
                    <a:pt x="374" y="1596"/>
                  </a:lnTo>
                  <a:lnTo>
                    <a:pt x="355" y="1438"/>
                  </a:lnTo>
                  <a:lnTo>
                    <a:pt x="335" y="1300"/>
                  </a:lnTo>
                  <a:lnTo>
                    <a:pt x="355" y="1162"/>
                  </a:lnTo>
                  <a:lnTo>
                    <a:pt x="374" y="1024"/>
                  </a:lnTo>
                  <a:lnTo>
                    <a:pt x="394" y="906"/>
                  </a:lnTo>
                  <a:lnTo>
                    <a:pt x="433" y="808"/>
                  </a:lnTo>
                  <a:lnTo>
                    <a:pt x="493" y="709"/>
                  </a:lnTo>
                  <a:lnTo>
                    <a:pt x="552" y="630"/>
                  </a:lnTo>
                  <a:lnTo>
                    <a:pt x="630" y="571"/>
                  </a:lnTo>
                  <a:lnTo>
                    <a:pt x="709" y="512"/>
                  </a:lnTo>
                  <a:lnTo>
                    <a:pt x="788" y="473"/>
                  </a:lnTo>
                  <a:lnTo>
                    <a:pt x="887" y="433"/>
                  </a:lnTo>
                  <a:lnTo>
                    <a:pt x="1084" y="433"/>
                  </a:lnTo>
                  <a:lnTo>
                    <a:pt x="1202" y="453"/>
                  </a:lnTo>
                  <a:lnTo>
                    <a:pt x="1320" y="493"/>
                  </a:lnTo>
                  <a:lnTo>
                    <a:pt x="1438" y="532"/>
                  </a:lnTo>
                  <a:lnTo>
                    <a:pt x="1576" y="591"/>
                  </a:lnTo>
                  <a:lnTo>
                    <a:pt x="1753" y="729"/>
                  </a:lnTo>
                  <a:lnTo>
                    <a:pt x="1950" y="887"/>
                  </a:lnTo>
                  <a:lnTo>
                    <a:pt x="2108" y="1064"/>
                  </a:lnTo>
                  <a:lnTo>
                    <a:pt x="2265" y="1261"/>
                  </a:lnTo>
                  <a:lnTo>
                    <a:pt x="2403" y="1458"/>
                  </a:lnTo>
                  <a:lnTo>
                    <a:pt x="2521" y="1694"/>
                  </a:lnTo>
                  <a:lnTo>
                    <a:pt x="2620" y="1911"/>
                  </a:lnTo>
                  <a:lnTo>
                    <a:pt x="2699" y="2147"/>
                  </a:lnTo>
                  <a:lnTo>
                    <a:pt x="3053" y="2364"/>
                  </a:lnTo>
                  <a:lnTo>
                    <a:pt x="2975" y="2029"/>
                  </a:lnTo>
                  <a:lnTo>
                    <a:pt x="2856" y="1714"/>
                  </a:lnTo>
                  <a:lnTo>
                    <a:pt x="2699" y="1418"/>
                  </a:lnTo>
                  <a:lnTo>
                    <a:pt x="2502" y="1123"/>
                  </a:lnTo>
                  <a:lnTo>
                    <a:pt x="2305" y="847"/>
                  </a:lnTo>
                  <a:lnTo>
                    <a:pt x="2068" y="611"/>
                  </a:lnTo>
                  <a:lnTo>
                    <a:pt x="1832" y="394"/>
                  </a:lnTo>
                  <a:lnTo>
                    <a:pt x="1576" y="217"/>
                  </a:lnTo>
                  <a:lnTo>
                    <a:pt x="1418" y="138"/>
                  </a:lnTo>
                  <a:lnTo>
                    <a:pt x="1261" y="59"/>
                  </a:lnTo>
                  <a:lnTo>
                    <a:pt x="1103" y="20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5"/>
            <p:cNvSpPr/>
            <p:nvPr/>
          </p:nvSpPr>
          <p:spPr>
            <a:xfrm>
              <a:off x="4362025" y="1757350"/>
              <a:ext cx="33500" cy="10850"/>
            </a:xfrm>
            <a:custGeom>
              <a:avLst/>
              <a:gdLst/>
              <a:ahLst/>
              <a:cxnLst/>
              <a:rect l="l" t="t" r="r" b="b"/>
              <a:pathLst>
                <a:path w="1340" h="434" extrusionOk="0">
                  <a:moveTo>
                    <a:pt x="473" y="0"/>
                  </a:moveTo>
                  <a:lnTo>
                    <a:pt x="0" y="276"/>
                  </a:lnTo>
                  <a:lnTo>
                    <a:pt x="118" y="335"/>
                  </a:lnTo>
                  <a:lnTo>
                    <a:pt x="237" y="394"/>
                  </a:lnTo>
                  <a:lnTo>
                    <a:pt x="355" y="414"/>
                  </a:lnTo>
                  <a:lnTo>
                    <a:pt x="473" y="433"/>
                  </a:lnTo>
                  <a:lnTo>
                    <a:pt x="690" y="433"/>
                  </a:lnTo>
                  <a:lnTo>
                    <a:pt x="768" y="394"/>
                  </a:lnTo>
                  <a:lnTo>
                    <a:pt x="867" y="355"/>
                  </a:lnTo>
                  <a:lnTo>
                    <a:pt x="1340" y="79"/>
                  </a:lnTo>
                  <a:lnTo>
                    <a:pt x="1241" y="118"/>
                  </a:lnTo>
                  <a:lnTo>
                    <a:pt x="1162" y="158"/>
                  </a:lnTo>
                  <a:lnTo>
                    <a:pt x="828" y="158"/>
                  </a:lnTo>
                  <a:lnTo>
                    <a:pt x="709" y="118"/>
                  </a:lnTo>
                  <a:lnTo>
                    <a:pt x="591" y="5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5"/>
            <p:cNvSpPr/>
            <p:nvPr/>
          </p:nvSpPr>
          <p:spPr>
            <a:xfrm>
              <a:off x="4331475" y="1684950"/>
              <a:ext cx="42375" cy="79300"/>
            </a:xfrm>
            <a:custGeom>
              <a:avLst/>
              <a:gdLst/>
              <a:ahLst/>
              <a:cxnLst/>
              <a:rect l="l" t="t" r="r" b="b"/>
              <a:pathLst>
                <a:path w="1695" h="3172" extrusionOk="0">
                  <a:moveTo>
                    <a:pt x="828" y="0"/>
                  </a:moveTo>
                  <a:lnTo>
                    <a:pt x="749" y="40"/>
                  </a:lnTo>
                  <a:lnTo>
                    <a:pt x="741" y="52"/>
                  </a:lnTo>
                  <a:lnTo>
                    <a:pt x="828" y="0"/>
                  </a:lnTo>
                  <a:close/>
                  <a:moveTo>
                    <a:pt x="741" y="52"/>
                  </a:moveTo>
                  <a:lnTo>
                    <a:pt x="355" y="276"/>
                  </a:lnTo>
                  <a:lnTo>
                    <a:pt x="277" y="316"/>
                  </a:lnTo>
                  <a:lnTo>
                    <a:pt x="218" y="394"/>
                  </a:lnTo>
                  <a:lnTo>
                    <a:pt x="139" y="473"/>
                  </a:lnTo>
                  <a:lnTo>
                    <a:pt x="99" y="572"/>
                  </a:lnTo>
                  <a:lnTo>
                    <a:pt x="60" y="670"/>
                  </a:lnTo>
                  <a:lnTo>
                    <a:pt x="21" y="788"/>
                  </a:lnTo>
                  <a:lnTo>
                    <a:pt x="1" y="926"/>
                  </a:lnTo>
                  <a:lnTo>
                    <a:pt x="1" y="1064"/>
                  </a:lnTo>
                  <a:lnTo>
                    <a:pt x="1" y="1202"/>
                  </a:lnTo>
                  <a:lnTo>
                    <a:pt x="21" y="1360"/>
                  </a:lnTo>
                  <a:lnTo>
                    <a:pt x="99" y="1655"/>
                  </a:lnTo>
                  <a:lnTo>
                    <a:pt x="198" y="1970"/>
                  </a:lnTo>
                  <a:lnTo>
                    <a:pt x="355" y="2266"/>
                  </a:lnTo>
                  <a:lnTo>
                    <a:pt x="533" y="2542"/>
                  </a:lnTo>
                  <a:lnTo>
                    <a:pt x="749" y="2778"/>
                  </a:lnTo>
                  <a:lnTo>
                    <a:pt x="966" y="2995"/>
                  </a:lnTo>
                  <a:lnTo>
                    <a:pt x="1084" y="3093"/>
                  </a:lnTo>
                  <a:lnTo>
                    <a:pt x="1222" y="3172"/>
                  </a:lnTo>
                  <a:lnTo>
                    <a:pt x="1695" y="2896"/>
                  </a:lnTo>
                  <a:lnTo>
                    <a:pt x="1557" y="2817"/>
                  </a:lnTo>
                  <a:lnTo>
                    <a:pt x="1439" y="2719"/>
                  </a:lnTo>
                  <a:lnTo>
                    <a:pt x="1222" y="2502"/>
                  </a:lnTo>
                  <a:lnTo>
                    <a:pt x="1006" y="2266"/>
                  </a:lnTo>
                  <a:lnTo>
                    <a:pt x="828" y="1990"/>
                  </a:lnTo>
                  <a:lnTo>
                    <a:pt x="671" y="1695"/>
                  </a:lnTo>
                  <a:lnTo>
                    <a:pt x="572" y="1379"/>
                  </a:lnTo>
                  <a:lnTo>
                    <a:pt x="493" y="1084"/>
                  </a:lnTo>
                  <a:lnTo>
                    <a:pt x="474" y="926"/>
                  </a:lnTo>
                  <a:lnTo>
                    <a:pt x="474" y="788"/>
                  </a:lnTo>
                  <a:lnTo>
                    <a:pt x="474" y="651"/>
                  </a:lnTo>
                  <a:lnTo>
                    <a:pt x="493" y="513"/>
                  </a:lnTo>
                  <a:lnTo>
                    <a:pt x="533" y="394"/>
                  </a:lnTo>
                  <a:lnTo>
                    <a:pt x="572" y="296"/>
                  </a:lnTo>
                  <a:lnTo>
                    <a:pt x="612" y="197"/>
                  </a:lnTo>
                  <a:lnTo>
                    <a:pt x="690" y="119"/>
                  </a:lnTo>
                  <a:lnTo>
                    <a:pt x="741" y="52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5"/>
            <p:cNvSpPr/>
            <p:nvPr/>
          </p:nvSpPr>
          <p:spPr>
            <a:xfrm>
              <a:off x="4334450" y="1672150"/>
              <a:ext cx="76850" cy="65525"/>
            </a:xfrm>
            <a:custGeom>
              <a:avLst/>
              <a:gdLst/>
              <a:ahLst/>
              <a:cxnLst/>
              <a:rect l="l" t="t" r="r" b="b"/>
              <a:pathLst>
                <a:path w="3074" h="2621" extrusionOk="0">
                  <a:moveTo>
                    <a:pt x="827" y="0"/>
                  </a:moveTo>
                  <a:lnTo>
                    <a:pt x="709" y="20"/>
                  </a:lnTo>
                  <a:lnTo>
                    <a:pt x="591" y="40"/>
                  </a:lnTo>
                  <a:lnTo>
                    <a:pt x="473" y="99"/>
                  </a:lnTo>
                  <a:lnTo>
                    <a:pt x="0" y="375"/>
                  </a:lnTo>
                  <a:lnTo>
                    <a:pt x="0" y="375"/>
                  </a:lnTo>
                  <a:lnTo>
                    <a:pt x="118" y="315"/>
                  </a:lnTo>
                  <a:lnTo>
                    <a:pt x="236" y="296"/>
                  </a:lnTo>
                  <a:lnTo>
                    <a:pt x="355" y="276"/>
                  </a:lnTo>
                  <a:lnTo>
                    <a:pt x="493" y="276"/>
                  </a:lnTo>
                  <a:lnTo>
                    <a:pt x="650" y="296"/>
                  </a:lnTo>
                  <a:lnTo>
                    <a:pt x="788" y="335"/>
                  </a:lnTo>
                  <a:lnTo>
                    <a:pt x="946" y="394"/>
                  </a:lnTo>
                  <a:lnTo>
                    <a:pt x="1103" y="473"/>
                  </a:lnTo>
                  <a:lnTo>
                    <a:pt x="1359" y="650"/>
                  </a:lnTo>
                  <a:lnTo>
                    <a:pt x="1615" y="867"/>
                  </a:lnTo>
                  <a:lnTo>
                    <a:pt x="1852" y="1123"/>
                  </a:lnTo>
                  <a:lnTo>
                    <a:pt x="2049" y="1379"/>
                  </a:lnTo>
                  <a:lnTo>
                    <a:pt x="2226" y="1675"/>
                  </a:lnTo>
                  <a:lnTo>
                    <a:pt x="2384" y="1990"/>
                  </a:lnTo>
                  <a:lnTo>
                    <a:pt x="2521" y="2305"/>
                  </a:lnTo>
                  <a:lnTo>
                    <a:pt x="2600" y="2620"/>
                  </a:lnTo>
                  <a:lnTo>
                    <a:pt x="3073" y="2344"/>
                  </a:lnTo>
                  <a:lnTo>
                    <a:pt x="2994" y="2029"/>
                  </a:lnTo>
                  <a:lnTo>
                    <a:pt x="2856" y="1714"/>
                  </a:lnTo>
                  <a:lnTo>
                    <a:pt x="2699" y="1399"/>
                  </a:lnTo>
                  <a:lnTo>
                    <a:pt x="2521" y="1123"/>
                  </a:lnTo>
                  <a:lnTo>
                    <a:pt x="2324" y="847"/>
                  </a:lnTo>
                  <a:lnTo>
                    <a:pt x="2088" y="591"/>
                  </a:lnTo>
                  <a:lnTo>
                    <a:pt x="1832" y="375"/>
                  </a:lnTo>
                  <a:lnTo>
                    <a:pt x="1576" y="217"/>
                  </a:lnTo>
                  <a:lnTo>
                    <a:pt x="1418" y="119"/>
                  </a:lnTo>
                  <a:lnTo>
                    <a:pt x="1261" y="59"/>
                  </a:lnTo>
                  <a:lnTo>
                    <a:pt x="1123" y="20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5"/>
            <p:cNvSpPr/>
            <p:nvPr/>
          </p:nvSpPr>
          <p:spPr>
            <a:xfrm>
              <a:off x="4323125" y="1679050"/>
              <a:ext cx="76350" cy="99975"/>
            </a:xfrm>
            <a:custGeom>
              <a:avLst/>
              <a:gdLst/>
              <a:ahLst/>
              <a:cxnLst/>
              <a:rect l="l" t="t" r="r" b="b"/>
              <a:pathLst>
                <a:path w="3054" h="3999" extrusionOk="0">
                  <a:moveTo>
                    <a:pt x="689" y="0"/>
                  </a:moveTo>
                  <a:lnTo>
                    <a:pt x="571" y="39"/>
                  </a:lnTo>
                  <a:lnTo>
                    <a:pt x="453" y="99"/>
                  </a:lnTo>
                  <a:lnTo>
                    <a:pt x="355" y="158"/>
                  </a:lnTo>
                  <a:lnTo>
                    <a:pt x="276" y="256"/>
                  </a:lnTo>
                  <a:lnTo>
                    <a:pt x="197" y="355"/>
                  </a:lnTo>
                  <a:lnTo>
                    <a:pt x="118" y="473"/>
                  </a:lnTo>
                  <a:lnTo>
                    <a:pt x="59" y="611"/>
                  </a:lnTo>
                  <a:lnTo>
                    <a:pt x="20" y="749"/>
                  </a:lnTo>
                  <a:lnTo>
                    <a:pt x="0" y="926"/>
                  </a:lnTo>
                  <a:lnTo>
                    <a:pt x="0" y="1103"/>
                  </a:lnTo>
                  <a:lnTo>
                    <a:pt x="0" y="1280"/>
                  </a:lnTo>
                  <a:lnTo>
                    <a:pt x="20" y="1477"/>
                  </a:lnTo>
                  <a:lnTo>
                    <a:pt x="59" y="1674"/>
                  </a:lnTo>
                  <a:lnTo>
                    <a:pt x="118" y="1871"/>
                  </a:lnTo>
                  <a:lnTo>
                    <a:pt x="177" y="2068"/>
                  </a:lnTo>
                  <a:lnTo>
                    <a:pt x="256" y="2246"/>
                  </a:lnTo>
                  <a:lnTo>
                    <a:pt x="453" y="2640"/>
                  </a:lnTo>
                  <a:lnTo>
                    <a:pt x="689" y="2975"/>
                  </a:lnTo>
                  <a:lnTo>
                    <a:pt x="808" y="3152"/>
                  </a:lnTo>
                  <a:lnTo>
                    <a:pt x="946" y="3309"/>
                  </a:lnTo>
                  <a:lnTo>
                    <a:pt x="1083" y="3447"/>
                  </a:lnTo>
                  <a:lnTo>
                    <a:pt x="1241" y="3565"/>
                  </a:lnTo>
                  <a:lnTo>
                    <a:pt x="1399" y="3684"/>
                  </a:lnTo>
                  <a:lnTo>
                    <a:pt x="1556" y="3802"/>
                  </a:lnTo>
                  <a:lnTo>
                    <a:pt x="1793" y="3900"/>
                  </a:lnTo>
                  <a:lnTo>
                    <a:pt x="2009" y="3979"/>
                  </a:lnTo>
                  <a:lnTo>
                    <a:pt x="2226" y="3999"/>
                  </a:lnTo>
                  <a:lnTo>
                    <a:pt x="2423" y="3999"/>
                  </a:lnTo>
                  <a:lnTo>
                    <a:pt x="2600" y="3940"/>
                  </a:lnTo>
                  <a:lnTo>
                    <a:pt x="2758" y="3841"/>
                  </a:lnTo>
                  <a:lnTo>
                    <a:pt x="2876" y="3703"/>
                  </a:lnTo>
                  <a:lnTo>
                    <a:pt x="2994" y="3546"/>
                  </a:lnTo>
                  <a:lnTo>
                    <a:pt x="2600" y="3329"/>
                  </a:lnTo>
                  <a:lnTo>
                    <a:pt x="2521" y="3428"/>
                  </a:lnTo>
                  <a:lnTo>
                    <a:pt x="2423" y="3487"/>
                  </a:lnTo>
                  <a:lnTo>
                    <a:pt x="2305" y="3546"/>
                  </a:lnTo>
                  <a:lnTo>
                    <a:pt x="2167" y="3565"/>
                  </a:lnTo>
                  <a:lnTo>
                    <a:pt x="2029" y="3565"/>
                  </a:lnTo>
                  <a:lnTo>
                    <a:pt x="1871" y="3546"/>
                  </a:lnTo>
                  <a:lnTo>
                    <a:pt x="1714" y="3487"/>
                  </a:lnTo>
                  <a:lnTo>
                    <a:pt x="1556" y="3408"/>
                  </a:lnTo>
                  <a:lnTo>
                    <a:pt x="1418" y="3329"/>
                  </a:lnTo>
                  <a:lnTo>
                    <a:pt x="1300" y="3231"/>
                  </a:lnTo>
                  <a:lnTo>
                    <a:pt x="1083" y="3014"/>
                  </a:lnTo>
                  <a:lnTo>
                    <a:pt x="867" y="2778"/>
                  </a:lnTo>
                  <a:lnTo>
                    <a:pt x="689" y="2502"/>
                  </a:lnTo>
                  <a:lnTo>
                    <a:pt x="532" y="2206"/>
                  </a:lnTo>
                  <a:lnTo>
                    <a:pt x="433" y="1891"/>
                  </a:lnTo>
                  <a:lnTo>
                    <a:pt x="355" y="1596"/>
                  </a:lnTo>
                  <a:lnTo>
                    <a:pt x="335" y="1438"/>
                  </a:lnTo>
                  <a:lnTo>
                    <a:pt x="335" y="1300"/>
                  </a:lnTo>
                  <a:lnTo>
                    <a:pt x="335" y="1143"/>
                  </a:lnTo>
                  <a:lnTo>
                    <a:pt x="355" y="1024"/>
                  </a:lnTo>
                  <a:lnTo>
                    <a:pt x="394" y="906"/>
                  </a:lnTo>
                  <a:lnTo>
                    <a:pt x="433" y="808"/>
                  </a:lnTo>
                  <a:lnTo>
                    <a:pt x="473" y="709"/>
                  </a:lnTo>
                  <a:lnTo>
                    <a:pt x="552" y="630"/>
                  </a:lnTo>
                  <a:lnTo>
                    <a:pt x="611" y="552"/>
                  </a:lnTo>
                  <a:lnTo>
                    <a:pt x="689" y="512"/>
                  </a:lnTo>
                  <a:lnTo>
                    <a:pt x="788" y="453"/>
                  </a:lnTo>
                  <a:lnTo>
                    <a:pt x="867" y="433"/>
                  </a:lnTo>
                  <a:lnTo>
                    <a:pt x="985" y="414"/>
                  </a:lnTo>
                  <a:lnTo>
                    <a:pt x="1083" y="433"/>
                  </a:lnTo>
                  <a:lnTo>
                    <a:pt x="1202" y="433"/>
                  </a:lnTo>
                  <a:lnTo>
                    <a:pt x="1320" y="473"/>
                  </a:lnTo>
                  <a:lnTo>
                    <a:pt x="1438" y="532"/>
                  </a:lnTo>
                  <a:lnTo>
                    <a:pt x="1556" y="591"/>
                  </a:lnTo>
                  <a:lnTo>
                    <a:pt x="1753" y="709"/>
                  </a:lnTo>
                  <a:lnTo>
                    <a:pt x="1930" y="867"/>
                  </a:lnTo>
                  <a:lnTo>
                    <a:pt x="2108" y="1044"/>
                  </a:lnTo>
                  <a:lnTo>
                    <a:pt x="2265" y="1241"/>
                  </a:lnTo>
                  <a:lnTo>
                    <a:pt x="2403" y="1458"/>
                  </a:lnTo>
                  <a:lnTo>
                    <a:pt x="2521" y="1674"/>
                  </a:lnTo>
                  <a:lnTo>
                    <a:pt x="2620" y="1911"/>
                  </a:lnTo>
                  <a:lnTo>
                    <a:pt x="2699" y="2147"/>
                  </a:lnTo>
                  <a:lnTo>
                    <a:pt x="3053" y="2344"/>
                  </a:lnTo>
                  <a:lnTo>
                    <a:pt x="2974" y="2029"/>
                  </a:lnTo>
                  <a:lnTo>
                    <a:pt x="2837" y="1714"/>
                  </a:lnTo>
                  <a:lnTo>
                    <a:pt x="2679" y="1399"/>
                  </a:lnTo>
                  <a:lnTo>
                    <a:pt x="2502" y="1103"/>
                  </a:lnTo>
                  <a:lnTo>
                    <a:pt x="2305" y="847"/>
                  </a:lnTo>
                  <a:lnTo>
                    <a:pt x="2068" y="591"/>
                  </a:lnTo>
                  <a:lnTo>
                    <a:pt x="1812" y="374"/>
                  </a:lnTo>
                  <a:lnTo>
                    <a:pt x="1556" y="197"/>
                  </a:lnTo>
                  <a:lnTo>
                    <a:pt x="1399" y="118"/>
                  </a:lnTo>
                  <a:lnTo>
                    <a:pt x="1241" y="59"/>
                  </a:lnTo>
                  <a:lnTo>
                    <a:pt x="1103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5"/>
            <p:cNvSpPr/>
            <p:nvPr/>
          </p:nvSpPr>
          <p:spPr>
            <a:xfrm>
              <a:off x="4438350" y="1710075"/>
              <a:ext cx="33500" cy="10850"/>
            </a:xfrm>
            <a:custGeom>
              <a:avLst/>
              <a:gdLst/>
              <a:ahLst/>
              <a:cxnLst/>
              <a:rect l="l" t="t" r="r" b="b"/>
              <a:pathLst>
                <a:path w="1340" h="434" extrusionOk="0">
                  <a:moveTo>
                    <a:pt x="473" y="0"/>
                  </a:moveTo>
                  <a:lnTo>
                    <a:pt x="0" y="276"/>
                  </a:lnTo>
                  <a:lnTo>
                    <a:pt x="138" y="335"/>
                  </a:lnTo>
                  <a:lnTo>
                    <a:pt x="256" y="374"/>
                  </a:lnTo>
                  <a:lnTo>
                    <a:pt x="375" y="414"/>
                  </a:lnTo>
                  <a:lnTo>
                    <a:pt x="493" y="433"/>
                  </a:lnTo>
                  <a:lnTo>
                    <a:pt x="591" y="433"/>
                  </a:lnTo>
                  <a:lnTo>
                    <a:pt x="690" y="414"/>
                  </a:lnTo>
                  <a:lnTo>
                    <a:pt x="788" y="394"/>
                  </a:lnTo>
                  <a:lnTo>
                    <a:pt x="867" y="355"/>
                  </a:lnTo>
                  <a:lnTo>
                    <a:pt x="1340" y="79"/>
                  </a:lnTo>
                  <a:lnTo>
                    <a:pt x="1340" y="79"/>
                  </a:lnTo>
                  <a:lnTo>
                    <a:pt x="1261" y="118"/>
                  </a:lnTo>
                  <a:lnTo>
                    <a:pt x="1163" y="138"/>
                  </a:lnTo>
                  <a:lnTo>
                    <a:pt x="1064" y="158"/>
                  </a:lnTo>
                  <a:lnTo>
                    <a:pt x="966" y="158"/>
                  </a:lnTo>
                  <a:lnTo>
                    <a:pt x="847" y="138"/>
                  </a:lnTo>
                  <a:lnTo>
                    <a:pt x="729" y="99"/>
                  </a:lnTo>
                  <a:lnTo>
                    <a:pt x="611" y="5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5"/>
            <p:cNvSpPr/>
            <p:nvPr/>
          </p:nvSpPr>
          <p:spPr>
            <a:xfrm>
              <a:off x="4407825" y="1637175"/>
              <a:ext cx="42375" cy="79800"/>
            </a:xfrm>
            <a:custGeom>
              <a:avLst/>
              <a:gdLst/>
              <a:ahLst/>
              <a:cxnLst/>
              <a:rect l="l" t="t" r="r" b="b"/>
              <a:pathLst>
                <a:path w="1695" h="3192" extrusionOk="0">
                  <a:moveTo>
                    <a:pt x="847" y="1"/>
                  </a:moveTo>
                  <a:lnTo>
                    <a:pt x="374" y="277"/>
                  </a:lnTo>
                  <a:lnTo>
                    <a:pt x="296" y="336"/>
                  </a:lnTo>
                  <a:lnTo>
                    <a:pt x="217" y="395"/>
                  </a:lnTo>
                  <a:lnTo>
                    <a:pt x="158" y="493"/>
                  </a:lnTo>
                  <a:lnTo>
                    <a:pt x="99" y="572"/>
                  </a:lnTo>
                  <a:lnTo>
                    <a:pt x="59" y="690"/>
                  </a:lnTo>
                  <a:lnTo>
                    <a:pt x="40" y="808"/>
                  </a:lnTo>
                  <a:lnTo>
                    <a:pt x="20" y="927"/>
                  </a:lnTo>
                  <a:lnTo>
                    <a:pt x="0" y="1064"/>
                  </a:lnTo>
                  <a:lnTo>
                    <a:pt x="20" y="1222"/>
                  </a:lnTo>
                  <a:lnTo>
                    <a:pt x="40" y="1360"/>
                  </a:lnTo>
                  <a:lnTo>
                    <a:pt x="99" y="1675"/>
                  </a:lnTo>
                  <a:lnTo>
                    <a:pt x="217" y="1971"/>
                  </a:lnTo>
                  <a:lnTo>
                    <a:pt x="374" y="2266"/>
                  </a:lnTo>
                  <a:lnTo>
                    <a:pt x="552" y="2542"/>
                  </a:lnTo>
                  <a:lnTo>
                    <a:pt x="749" y="2798"/>
                  </a:lnTo>
                  <a:lnTo>
                    <a:pt x="985" y="3015"/>
                  </a:lnTo>
                  <a:lnTo>
                    <a:pt x="1103" y="3113"/>
                  </a:lnTo>
                  <a:lnTo>
                    <a:pt x="1221" y="3192"/>
                  </a:lnTo>
                  <a:lnTo>
                    <a:pt x="1694" y="2916"/>
                  </a:lnTo>
                  <a:lnTo>
                    <a:pt x="1576" y="2837"/>
                  </a:lnTo>
                  <a:lnTo>
                    <a:pt x="1458" y="2739"/>
                  </a:lnTo>
                  <a:lnTo>
                    <a:pt x="1221" y="2522"/>
                  </a:lnTo>
                  <a:lnTo>
                    <a:pt x="1024" y="2266"/>
                  </a:lnTo>
                  <a:lnTo>
                    <a:pt x="847" y="1990"/>
                  </a:lnTo>
                  <a:lnTo>
                    <a:pt x="690" y="1695"/>
                  </a:lnTo>
                  <a:lnTo>
                    <a:pt x="571" y="1399"/>
                  </a:lnTo>
                  <a:lnTo>
                    <a:pt x="512" y="1084"/>
                  </a:lnTo>
                  <a:lnTo>
                    <a:pt x="493" y="946"/>
                  </a:lnTo>
                  <a:lnTo>
                    <a:pt x="473" y="789"/>
                  </a:lnTo>
                  <a:lnTo>
                    <a:pt x="493" y="651"/>
                  </a:lnTo>
                  <a:lnTo>
                    <a:pt x="512" y="533"/>
                  </a:lnTo>
                  <a:lnTo>
                    <a:pt x="532" y="414"/>
                  </a:lnTo>
                  <a:lnTo>
                    <a:pt x="571" y="296"/>
                  </a:lnTo>
                  <a:lnTo>
                    <a:pt x="630" y="217"/>
                  </a:lnTo>
                  <a:lnTo>
                    <a:pt x="690" y="139"/>
                  </a:lnTo>
                  <a:lnTo>
                    <a:pt x="768" y="60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5"/>
            <p:cNvSpPr/>
            <p:nvPr/>
          </p:nvSpPr>
          <p:spPr>
            <a:xfrm>
              <a:off x="4411275" y="1624375"/>
              <a:ext cx="76825" cy="66025"/>
            </a:xfrm>
            <a:custGeom>
              <a:avLst/>
              <a:gdLst/>
              <a:ahLst/>
              <a:cxnLst/>
              <a:rect l="l" t="t" r="r" b="b"/>
              <a:pathLst>
                <a:path w="3073" h="2641" extrusionOk="0">
                  <a:moveTo>
                    <a:pt x="105" y="333"/>
                  </a:moveTo>
                  <a:lnTo>
                    <a:pt x="99" y="335"/>
                  </a:lnTo>
                  <a:lnTo>
                    <a:pt x="0" y="395"/>
                  </a:lnTo>
                  <a:lnTo>
                    <a:pt x="105" y="333"/>
                  </a:lnTo>
                  <a:close/>
                  <a:moveTo>
                    <a:pt x="827" y="1"/>
                  </a:moveTo>
                  <a:lnTo>
                    <a:pt x="689" y="20"/>
                  </a:lnTo>
                  <a:lnTo>
                    <a:pt x="571" y="60"/>
                  </a:lnTo>
                  <a:lnTo>
                    <a:pt x="473" y="119"/>
                  </a:lnTo>
                  <a:lnTo>
                    <a:pt x="105" y="333"/>
                  </a:lnTo>
                  <a:lnTo>
                    <a:pt x="217" y="296"/>
                  </a:lnTo>
                  <a:lnTo>
                    <a:pt x="355" y="276"/>
                  </a:lnTo>
                  <a:lnTo>
                    <a:pt x="492" y="276"/>
                  </a:lnTo>
                  <a:lnTo>
                    <a:pt x="630" y="316"/>
                  </a:lnTo>
                  <a:lnTo>
                    <a:pt x="788" y="355"/>
                  </a:lnTo>
                  <a:lnTo>
                    <a:pt x="946" y="414"/>
                  </a:lnTo>
                  <a:lnTo>
                    <a:pt x="1103" y="493"/>
                  </a:lnTo>
                  <a:lnTo>
                    <a:pt x="1359" y="670"/>
                  </a:lnTo>
                  <a:lnTo>
                    <a:pt x="1615" y="887"/>
                  </a:lnTo>
                  <a:lnTo>
                    <a:pt x="1832" y="1123"/>
                  </a:lnTo>
                  <a:lnTo>
                    <a:pt x="2049" y="1399"/>
                  </a:lnTo>
                  <a:lnTo>
                    <a:pt x="2226" y="1695"/>
                  </a:lnTo>
                  <a:lnTo>
                    <a:pt x="2384" y="2010"/>
                  </a:lnTo>
                  <a:lnTo>
                    <a:pt x="2502" y="2325"/>
                  </a:lnTo>
                  <a:lnTo>
                    <a:pt x="2600" y="2640"/>
                  </a:lnTo>
                  <a:lnTo>
                    <a:pt x="3073" y="2364"/>
                  </a:lnTo>
                  <a:lnTo>
                    <a:pt x="2974" y="2049"/>
                  </a:lnTo>
                  <a:lnTo>
                    <a:pt x="2856" y="1734"/>
                  </a:lnTo>
                  <a:lnTo>
                    <a:pt x="2699" y="1419"/>
                  </a:lnTo>
                  <a:lnTo>
                    <a:pt x="2521" y="1123"/>
                  </a:lnTo>
                  <a:lnTo>
                    <a:pt x="2305" y="848"/>
                  </a:lnTo>
                  <a:lnTo>
                    <a:pt x="2088" y="611"/>
                  </a:lnTo>
                  <a:lnTo>
                    <a:pt x="1832" y="395"/>
                  </a:lnTo>
                  <a:lnTo>
                    <a:pt x="1576" y="217"/>
                  </a:lnTo>
                  <a:lnTo>
                    <a:pt x="1418" y="138"/>
                  </a:lnTo>
                  <a:lnTo>
                    <a:pt x="1261" y="79"/>
                  </a:lnTo>
                  <a:lnTo>
                    <a:pt x="1103" y="40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5"/>
            <p:cNvSpPr/>
            <p:nvPr/>
          </p:nvSpPr>
          <p:spPr>
            <a:xfrm>
              <a:off x="4399450" y="1631275"/>
              <a:ext cx="76850" cy="100475"/>
            </a:xfrm>
            <a:custGeom>
              <a:avLst/>
              <a:gdLst/>
              <a:ahLst/>
              <a:cxnLst/>
              <a:rect l="l" t="t" r="r" b="b"/>
              <a:pathLst>
                <a:path w="3074" h="4019" extrusionOk="0">
                  <a:moveTo>
                    <a:pt x="828" y="0"/>
                  </a:moveTo>
                  <a:lnTo>
                    <a:pt x="709" y="20"/>
                  </a:lnTo>
                  <a:lnTo>
                    <a:pt x="572" y="59"/>
                  </a:lnTo>
                  <a:lnTo>
                    <a:pt x="473" y="99"/>
                  </a:lnTo>
                  <a:lnTo>
                    <a:pt x="375" y="178"/>
                  </a:lnTo>
                  <a:lnTo>
                    <a:pt x="276" y="256"/>
                  </a:lnTo>
                  <a:lnTo>
                    <a:pt x="197" y="355"/>
                  </a:lnTo>
                  <a:lnTo>
                    <a:pt x="138" y="493"/>
                  </a:lnTo>
                  <a:lnTo>
                    <a:pt x="79" y="611"/>
                  </a:lnTo>
                  <a:lnTo>
                    <a:pt x="40" y="769"/>
                  </a:lnTo>
                  <a:lnTo>
                    <a:pt x="20" y="926"/>
                  </a:lnTo>
                  <a:lnTo>
                    <a:pt x="0" y="1103"/>
                  </a:lnTo>
                  <a:lnTo>
                    <a:pt x="20" y="1300"/>
                  </a:lnTo>
                  <a:lnTo>
                    <a:pt x="40" y="1497"/>
                  </a:lnTo>
                  <a:lnTo>
                    <a:pt x="79" y="1694"/>
                  </a:lnTo>
                  <a:lnTo>
                    <a:pt x="138" y="1872"/>
                  </a:lnTo>
                  <a:lnTo>
                    <a:pt x="197" y="2069"/>
                  </a:lnTo>
                  <a:lnTo>
                    <a:pt x="276" y="2266"/>
                  </a:lnTo>
                  <a:lnTo>
                    <a:pt x="453" y="2640"/>
                  </a:lnTo>
                  <a:lnTo>
                    <a:pt x="690" y="2994"/>
                  </a:lnTo>
                  <a:lnTo>
                    <a:pt x="828" y="3152"/>
                  </a:lnTo>
                  <a:lnTo>
                    <a:pt x="965" y="3310"/>
                  </a:lnTo>
                  <a:lnTo>
                    <a:pt x="1103" y="3448"/>
                  </a:lnTo>
                  <a:lnTo>
                    <a:pt x="1241" y="3585"/>
                  </a:lnTo>
                  <a:lnTo>
                    <a:pt x="1399" y="3704"/>
                  </a:lnTo>
                  <a:lnTo>
                    <a:pt x="1556" y="3802"/>
                  </a:lnTo>
                  <a:lnTo>
                    <a:pt x="1793" y="3920"/>
                  </a:lnTo>
                  <a:lnTo>
                    <a:pt x="2029" y="3999"/>
                  </a:lnTo>
                  <a:lnTo>
                    <a:pt x="2226" y="4019"/>
                  </a:lnTo>
                  <a:lnTo>
                    <a:pt x="2423" y="3999"/>
                  </a:lnTo>
                  <a:lnTo>
                    <a:pt x="2600" y="3940"/>
                  </a:lnTo>
                  <a:lnTo>
                    <a:pt x="2758" y="3861"/>
                  </a:lnTo>
                  <a:lnTo>
                    <a:pt x="2896" y="3723"/>
                  </a:lnTo>
                  <a:lnTo>
                    <a:pt x="2994" y="3566"/>
                  </a:lnTo>
                  <a:lnTo>
                    <a:pt x="2620" y="3329"/>
                  </a:lnTo>
                  <a:lnTo>
                    <a:pt x="2522" y="3428"/>
                  </a:lnTo>
                  <a:lnTo>
                    <a:pt x="2423" y="3507"/>
                  </a:lnTo>
                  <a:lnTo>
                    <a:pt x="2305" y="3566"/>
                  </a:lnTo>
                  <a:lnTo>
                    <a:pt x="2187" y="3585"/>
                  </a:lnTo>
                  <a:lnTo>
                    <a:pt x="2049" y="3585"/>
                  </a:lnTo>
                  <a:lnTo>
                    <a:pt x="1891" y="3566"/>
                  </a:lnTo>
                  <a:lnTo>
                    <a:pt x="1734" y="3507"/>
                  </a:lnTo>
                  <a:lnTo>
                    <a:pt x="1556" y="3428"/>
                  </a:lnTo>
                  <a:lnTo>
                    <a:pt x="1438" y="3349"/>
                  </a:lnTo>
                  <a:lnTo>
                    <a:pt x="1320" y="3251"/>
                  </a:lnTo>
                  <a:lnTo>
                    <a:pt x="1084" y="3034"/>
                  </a:lnTo>
                  <a:lnTo>
                    <a:pt x="887" y="2778"/>
                  </a:lnTo>
                  <a:lnTo>
                    <a:pt x="709" y="2502"/>
                  </a:lnTo>
                  <a:lnTo>
                    <a:pt x="552" y="2207"/>
                  </a:lnTo>
                  <a:lnTo>
                    <a:pt x="434" y="1911"/>
                  </a:lnTo>
                  <a:lnTo>
                    <a:pt x="375" y="1596"/>
                  </a:lnTo>
                  <a:lnTo>
                    <a:pt x="355" y="1458"/>
                  </a:lnTo>
                  <a:lnTo>
                    <a:pt x="335" y="1300"/>
                  </a:lnTo>
                  <a:lnTo>
                    <a:pt x="355" y="1163"/>
                  </a:lnTo>
                  <a:lnTo>
                    <a:pt x="375" y="1044"/>
                  </a:lnTo>
                  <a:lnTo>
                    <a:pt x="394" y="926"/>
                  </a:lnTo>
                  <a:lnTo>
                    <a:pt x="434" y="808"/>
                  </a:lnTo>
                  <a:lnTo>
                    <a:pt x="493" y="709"/>
                  </a:lnTo>
                  <a:lnTo>
                    <a:pt x="552" y="631"/>
                  </a:lnTo>
                  <a:lnTo>
                    <a:pt x="631" y="572"/>
                  </a:lnTo>
                  <a:lnTo>
                    <a:pt x="709" y="513"/>
                  </a:lnTo>
                  <a:lnTo>
                    <a:pt x="788" y="473"/>
                  </a:lnTo>
                  <a:lnTo>
                    <a:pt x="887" y="453"/>
                  </a:lnTo>
                  <a:lnTo>
                    <a:pt x="985" y="434"/>
                  </a:lnTo>
                  <a:lnTo>
                    <a:pt x="1103" y="434"/>
                  </a:lnTo>
                  <a:lnTo>
                    <a:pt x="1202" y="453"/>
                  </a:lnTo>
                  <a:lnTo>
                    <a:pt x="1320" y="493"/>
                  </a:lnTo>
                  <a:lnTo>
                    <a:pt x="1438" y="532"/>
                  </a:lnTo>
                  <a:lnTo>
                    <a:pt x="1576" y="611"/>
                  </a:lnTo>
                  <a:lnTo>
                    <a:pt x="1773" y="729"/>
                  </a:lnTo>
                  <a:lnTo>
                    <a:pt x="1950" y="887"/>
                  </a:lnTo>
                  <a:lnTo>
                    <a:pt x="2108" y="1064"/>
                  </a:lnTo>
                  <a:lnTo>
                    <a:pt x="2266" y="1261"/>
                  </a:lnTo>
                  <a:lnTo>
                    <a:pt x="2403" y="1478"/>
                  </a:lnTo>
                  <a:lnTo>
                    <a:pt x="2541" y="1694"/>
                  </a:lnTo>
                  <a:lnTo>
                    <a:pt x="2640" y="1931"/>
                  </a:lnTo>
                  <a:lnTo>
                    <a:pt x="2719" y="2167"/>
                  </a:lnTo>
                  <a:lnTo>
                    <a:pt x="3073" y="2364"/>
                  </a:lnTo>
                  <a:lnTo>
                    <a:pt x="2975" y="2049"/>
                  </a:lnTo>
                  <a:lnTo>
                    <a:pt x="2857" y="1734"/>
                  </a:lnTo>
                  <a:lnTo>
                    <a:pt x="2699" y="1419"/>
                  </a:lnTo>
                  <a:lnTo>
                    <a:pt x="2522" y="1123"/>
                  </a:lnTo>
                  <a:lnTo>
                    <a:pt x="2305" y="847"/>
                  </a:lnTo>
                  <a:lnTo>
                    <a:pt x="2088" y="611"/>
                  </a:lnTo>
                  <a:lnTo>
                    <a:pt x="1832" y="394"/>
                  </a:lnTo>
                  <a:lnTo>
                    <a:pt x="1576" y="217"/>
                  </a:lnTo>
                  <a:lnTo>
                    <a:pt x="1419" y="138"/>
                  </a:lnTo>
                  <a:lnTo>
                    <a:pt x="1261" y="79"/>
                  </a:lnTo>
                  <a:lnTo>
                    <a:pt x="1103" y="40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5"/>
            <p:cNvSpPr/>
            <p:nvPr/>
          </p:nvSpPr>
          <p:spPr>
            <a:xfrm>
              <a:off x="4515175" y="1662300"/>
              <a:ext cx="33500" cy="11350"/>
            </a:xfrm>
            <a:custGeom>
              <a:avLst/>
              <a:gdLst/>
              <a:ahLst/>
              <a:cxnLst/>
              <a:rect l="l" t="t" r="r" b="b"/>
              <a:pathLst>
                <a:path w="1340" h="454" extrusionOk="0">
                  <a:moveTo>
                    <a:pt x="473" y="0"/>
                  </a:moveTo>
                  <a:lnTo>
                    <a:pt x="0" y="276"/>
                  </a:lnTo>
                  <a:lnTo>
                    <a:pt x="119" y="355"/>
                  </a:lnTo>
                  <a:lnTo>
                    <a:pt x="256" y="394"/>
                  </a:lnTo>
                  <a:lnTo>
                    <a:pt x="375" y="434"/>
                  </a:lnTo>
                  <a:lnTo>
                    <a:pt x="473" y="453"/>
                  </a:lnTo>
                  <a:lnTo>
                    <a:pt x="591" y="453"/>
                  </a:lnTo>
                  <a:lnTo>
                    <a:pt x="690" y="434"/>
                  </a:lnTo>
                  <a:lnTo>
                    <a:pt x="788" y="414"/>
                  </a:lnTo>
                  <a:lnTo>
                    <a:pt x="867" y="355"/>
                  </a:lnTo>
                  <a:lnTo>
                    <a:pt x="1340" y="99"/>
                  </a:lnTo>
                  <a:lnTo>
                    <a:pt x="1340" y="99"/>
                  </a:lnTo>
                  <a:lnTo>
                    <a:pt x="1261" y="138"/>
                  </a:lnTo>
                  <a:lnTo>
                    <a:pt x="1163" y="158"/>
                  </a:lnTo>
                  <a:lnTo>
                    <a:pt x="1064" y="178"/>
                  </a:lnTo>
                  <a:lnTo>
                    <a:pt x="946" y="178"/>
                  </a:lnTo>
                  <a:lnTo>
                    <a:pt x="847" y="158"/>
                  </a:lnTo>
                  <a:lnTo>
                    <a:pt x="729" y="119"/>
                  </a:lnTo>
                  <a:lnTo>
                    <a:pt x="591" y="7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5"/>
            <p:cNvSpPr/>
            <p:nvPr/>
          </p:nvSpPr>
          <p:spPr>
            <a:xfrm>
              <a:off x="4484650" y="1589900"/>
              <a:ext cx="42375" cy="79325"/>
            </a:xfrm>
            <a:custGeom>
              <a:avLst/>
              <a:gdLst/>
              <a:ahLst/>
              <a:cxnLst/>
              <a:rect l="l" t="t" r="r" b="b"/>
              <a:pathLst>
                <a:path w="1695" h="3173" extrusionOk="0">
                  <a:moveTo>
                    <a:pt x="827" y="1"/>
                  </a:moveTo>
                  <a:lnTo>
                    <a:pt x="355" y="276"/>
                  </a:lnTo>
                  <a:lnTo>
                    <a:pt x="276" y="336"/>
                  </a:lnTo>
                  <a:lnTo>
                    <a:pt x="217" y="395"/>
                  </a:lnTo>
                  <a:lnTo>
                    <a:pt x="158" y="473"/>
                  </a:lnTo>
                  <a:lnTo>
                    <a:pt x="99" y="572"/>
                  </a:lnTo>
                  <a:lnTo>
                    <a:pt x="59" y="670"/>
                  </a:lnTo>
                  <a:lnTo>
                    <a:pt x="20" y="789"/>
                  </a:lnTo>
                  <a:lnTo>
                    <a:pt x="0" y="927"/>
                  </a:lnTo>
                  <a:lnTo>
                    <a:pt x="0" y="1064"/>
                  </a:lnTo>
                  <a:lnTo>
                    <a:pt x="0" y="1202"/>
                  </a:lnTo>
                  <a:lnTo>
                    <a:pt x="20" y="1360"/>
                  </a:lnTo>
                  <a:lnTo>
                    <a:pt x="99" y="1655"/>
                  </a:lnTo>
                  <a:lnTo>
                    <a:pt x="217" y="1971"/>
                  </a:lnTo>
                  <a:lnTo>
                    <a:pt x="355" y="2266"/>
                  </a:lnTo>
                  <a:lnTo>
                    <a:pt x="532" y="2542"/>
                  </a:lnTo>
                  <a:lnTo>
                    <a:pt x="749" y="2798"/>
                  </a:lnTo>
                  <a:lnTo>
                    <a:pt x="985" y="3015"/>
                  </a:lnTo>
                  <a:lnTo>
                    <a:pt x="1103" y="3093"/>
                  </a:lnTo>
                  <a:lnTo>
                    <a:pt x="1221" y="3172"/>
                  </a:lnTo>
                  <a:lnTo>
                    <a:pt x="1694" y="2896"/>
                  </a:lnTo>
                  <a:lnTo>
                    <a:pt x="1576" y="2818"/>
                  </a:lnTo>
                  <a:lnTo>
                    <a:pt x="1458" y="2739"/>
                  </a:lnTo>
                  <a:lnTo>
                    <a:pt x="1221" y="2522"/>
                  </a:lnTo>
                  <a:lnTo>
                    <a:pt x="1005" y="2266"/>
                  </a:lnTo>
                  <a:lnTo>
                    <a:pt x="827" y="1990"/>
                  </a:lnTo>
                  <a:lnTo>
                    <a:pt x="689" y="1695"/>
                  </a:lnTo>
                  <a:lnTo>
                    <a:pt x="571" y="1399"/>
                  </a:lnTo>
                  <a:lnTo>
                    <a:pt x="493" y="1084"/>
                  </a:lnTo>
                  <a:lnTo>
                    <a:pt x="473" y="927"/>
                  </a:lnTo>
                  <a:lnTo>
                    <a:pt x="473" y="789"/>
                  </a:lnTo>
                  <a:lnTo>
                    <a:pt x="473" y="651"/>
                  </a:lnTo>
                  <a:lnTo>
                    <a:pt x="493" y="513"/>
                  </a:lnTo>
                  <a:lnTo>
                    <a:pt x="532" y="395"/>
                  </a:lnTo>
                  <a:lnTo>
                    <a:pt x="571" y="296"/>
                  </a:lnTo>
                  <a:lnTo>
                    <a:pt x="630" y="198"/>
                  </a:lnTo>
                  <a:lnTo>
                    <a:pt x="689" y="119"/>
                  </a:lnTo>
                  <a:lnTo>
                    <a:pt x="749" y="60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5"/>
            <p:cNvSpPr/>
            <p:nvPr/>
          </p:nvSpPr>
          <p:spPr>
            <a:xfrm>
              <a:off x="4487600" y="1577100"/>
              <a:ext cx="76850" cy="66025"/>
            </a:xfrm>
            <a:custGeom>
              <a:avLst/>
              <a:gdLst/>
              <a:ahLst/>
              <a:cxnLst/>
              <a:rect l="l" t="t" r="r" b="b"/>
              <a:pathLst>
                <a:path w="3074" h="2641" extrusionOk="0">
                  <a:moveTo>
                    <a:pt x="847" y="1"/>
                  </a:moveTo>
                  <a:lnTo>
                    <a:pt x="709" y="20"/>
                  </a:lnTo>
                  <a:lnTo>
                    <a:pt x="591" y="60"/>
                  </a:lnTo>
                  <a:lnTo>
                    <a:pt x="473" y="99"/>
                  </a:lnTo>
                  <a:lnTo>
                    <a:pt x="0" y="375"/>
                  </a:lnTo>
                  <a:lnTo>
                    <a:pt x="118" y="335"/>
                  </a:lnTo>
                  <a:lnTo>
                    <a:pt x="237" y="296"/>
                  </a:lnTo>
                  <a:lnTo>
                    <a:pt x="375" y="276"/>
                  </a:lnTo>
                  <a:lnTo>
                    <a:pt x="493" y="276"/>
                  </a:lnTo>
                  <a:lnTo>
                    <a:pt x="650" y="296"/>
                  </a:lnTo>
                  <a:lnTo>
                    <a:pt x="788" y="335"/>
                  </a:lnTo>
                  <a:lnTo>
                    <a:pt x="946" y="395"/>
                  </a:lnTo>
                  <a:lnTo>
                    <a:pt x="1123" y="493"/>
                  </a:lnTo>
                  <a:lnTo>
                    <a:pt x="1379" y="670"/>
                  </a:lnTo>
                  <a:lnTo>
                    <a:pt x="1615" y="867"/>
                  </a:lnTo>
                  <a:lnTo>
                    <a:pt x="1852" y="1123"/>
                  </a:lnTo>
                  <a:lnTo>
                    <a:pt x="2049" y="1399"/>
                  </a:lnTo>
                  <a:lnTo>
                    <a:pt x="2246" y="1695"/>
                  </a:lnTo>
                  <a:lnTo>
                    <a:pt x="2384" y="1990"/>
                  </a:lnTo>
                  <a:lnTo>
                    <a:pt x="2522" y="2305"/>
                  </a:lnTo>
                  <a:lnTo>
                    <a:pt x="2600" y="2640"/>
                  </a:lnTo>
                  <a:lnTo>
                    <a:pt x="3073" y="2364"/>
                  </a:lnTo>
                  <a:lnTo>
                    <a:pt x="2994" y="2029"/>
                  </a:lnTo>
                  <a:lnTo>
                    <a:pt x="2856" y="1714"/>
                  </a:lnTo>
                  <a:lnTo>
                    <a:pt x="2719" y="1419"/>
                  </a:lnTo>
                  <a:lnTo>
                    <a:pt x="2522" y="1123"/>
                  </a:lnTo>
                  <a:lnTo>
                    <a:pt x="2325" y="848"/>
                  </a:lnTo>
                  <a:lnTo>
                    <a:pt x="2088" y="591"/>
                  </a:lnTo>
                  <a:lnTo>
                    <a:pt x="1852" y="395"/>
                  </a:lnTo>
                  <a:lnTo>
                    <a:pt x="1576" y="217"/>
                  </a:lnTo>
                  <a:lnTo>
                    <a:pt x="1419" y="138"/>
                  </a:lnTo>
                  <a:lnTo>
                    <a:pt x="1261" y="60"/>
                  </a:lnTo>
                  <a:lnTo>
                    <a:pt x="1123" y="20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5"/>
            <p:cNvSpPr/>
            <p:nvPr/>
          </p:nvSpPr>
          <p:spPr>
            <a:xfrm>
              <a:off x="4476275" y="1584000"/>
              <a:ext cx="76350" cy="100475"/>
            </a:xfrm>
            <a:custGeom>
              <a:avLst/>
              <a:gdLst/>
              <a:ahLst/>
              <a:cxnLst/>
              <a:rect l="l" t="t" r="r" b="b"/>
              <a:pathLst>
                <a:path w="3054" h="4019" extrusionOk="0">
                  <a:moveTo>
                    <a:pt x="828" y="0"/>
                  </a:moveTo>
                  <a:lnTo>
                    <a:pt x="690" y="20"/>
                  </a:lnTo>
                  <a:lnTo>
                    <a:pt x="571" y="40"/>
                  </a:lnTo>
                  <a:lnTo>
                    <a:pt x="453" y="99"/>
                  </a:lnTo>
                  <a:lnTo>
                    <a:pt x="355" y="178"/>
                  </a:lnTo>
                  <a:lnTo>
                    <a:pt x="276" y="256"/>
                  </a:lnTo>
                  <a:lnTo>
                    <a:pt x="197" y="355"/>
                  </a:lnTo>
                  <a:lnTo>
                    <a:pt x="118" y="473"/>
                  </a:lnTo>
                  <a:lnTo>
                    <a:pt x="79" y="611"/>
                  </a:lnTo>
                  <a:lnTo>
                    <a:pt x="40" y="769"/>
                  </a:lnTo>
                  <a:lnTo>
                    <a:pt x="0" y="926"/>
                  </a:lnTo>
                  <a:lnTo>
                    <a:pt x="0" y="1103"/>
                  </a:lnTo>
                  <a:lnTo>
                    <a:pt x="0" y="1300"/>
                  </a:lnTo>
                  <a:lnTo>
                    <a:pt x="40" y="1478"/>
                  </a:lnTo>
                  <a:lnTo>
                    <a:pt x="79" y="1675"/>
                  </a:lnTo>
                  <a:lnTo>
                    <a:pt x="118" y="1872"/>
                  </a:lnTo>
                  <a:lnTo>
                    <a:pt x="177" y="2069"/>
                  </a:lnTo>
                  <a:lnTo>
                    <a:pt x="256" y="2266"/>
                  </a:lnTo>
                  <a:lnTo>
                    <a:pt x="453" y="2640"/>
                  </a:lnTo>
                  <a:lnTo>
                    <a:pt x="690" y="2994"/>
                  </a:lnTo>
                  <a:lnTo>
                    <a:pt x="808" y="3152"/>
                  </a:lnTo>
                  <a:lnTo>
                    <a:pt x="946" y="3310"/>
                  </a:lnTo>
                  <a:lnTo>
                    <a:pt x="1084" y="3448"/>
                  </a:lnTo>
                  <a:lnTo>
                    <a:pt x="1241" y="3585"/>
                  </a:lnTo>
                  <a:lnTo>
                    <a:pt x="1399" y="3704"/>
                  </a:lnTo>
                  <a:lnTo>
                    <a:pt x="1556" y="3802"/>
                  </a:lnTo>
                  <a:lnTo>
                    <a:pt x="1793" y="3920"/>
                  </a:lnTo>
                  <a:lnTo>
                    <a:pt x="2009" y="3979"/>
                  </a:lnTo>
                  <a:lnTo>
                    <a:pt x="2226" y="4019"/>
                  </a:lnTo>
                  <a:lnTo>
                    <a:pt x="2423" y="3999"/>
                  </a:lnTo>
                  <a:lnTo>
                    <a:pt x="2600" y="3940"/>
                  </a:lnTo>
                  <a:lnTo>
                    <a:pt x="2758" y="3841"/>
                  </a:lnTo>
                  <a:lnTo>
                    <a:pt x="2876" y="3723"/>
                  </a:lnTo>
                  <a:lnTo>
                    <a:pt x="2994" y="3546"/>
                  </a:lnTo>
                  <a:lnTo>
                    <a:pt x="2600" y="3329"/>
                  </a:lnTo>
                  <a:lnTo>
                    <a:pt x="2522" y="3428"/>
                  </a:lnTo>
                  <a:lnTo>
                    <a:pt x="2423" y="3507"/>
                  </a:lnTo>
                  <a:lnTo>
                    <a:pt x="2305" y="3546"/>
                  </a:lnTo>
                  <a:lnTo>
                    <a:pt x="2167" y="3585"/>
                  </a:lnTo>
                  <a:lnTo>
                    <a:pt x="2029" y="3585"/>
                  </a:lnTo>
                  <a:lnTo>
                    <a:pt x="1872" y="3546"/>
                  </a:lnTo>
                  <a:lnTo>
                    <a:pt x="1714" y="3487"/>
                  </a:lnTo>
                  <a:lnTo>
                    <a:pt x="1556" y="3408"/>
                  </a:lnTo>
                  <a:lnTo>
                    <a:pt x="1438" y="3329"/>
                  </a:lnTo>
                  <a:lnTo>
                    <a:pt x="1320" y="3251"/>
                  </a:lnTo>
                  <a:lnTo>
                    <a:pt x="1084" y="303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52" y="2207"/>
                  </a:lnTo>
                  <a:lnTo>
                    <a:pt x="434" y="1891"/>
                  </a:lnTo>
                  <a:lnTo>
                    <a:pt x="355" y="1596"/>
                  </a:lnTo>
                  <a:lnTo>
                    <a:pt x="335" y="1438"/>
                  </a:lnTo>
                  <a:lnTo>
                    <a:pt x="335" y="1300"/>
                  </a:lnTo>
                  <a:lnTo>
                    <a:pt x="335" y="1163"/>
                  </a:lnTo>
                  <a:lnTo>
                    <a:pt x="355" y="1025"/>
                  </a:lnTo>
                  <a:lnTo>
                    <a:pt x="394" y="906"/>
                  </a:lnTo>
                  <a:lnTo>
                    <a:pt x="434" y="808"/>
                  </a:lnTo>
                  <a:lnTo>
                    <a:pt x="493" y="709"/>
                  </a:lnTo>
                  <a:lnTo>
                    <a:pt x="552" y="631"/>
                  </a:lnTo>
                  <a:lnTo>
                    <a:pt x="611" y="572"/>
                  </a:lnTo>
                  <a:lnTo>
                    <a:pt x="690" y="512"/>
                  </a:lnTo>
                  <a:lnTo>
                    <a:pt x="788" y="473"/>
                  </a:lnTo>
                  <a:lnTo>
                    <a:pt x="887" y="434"/>
                  </a:lnTo>
                  <a:lnTo>
                    <a:pt x="1084" y="434"/>
                  </a:lnTo>
                  <a:lnTo>
                    <a:pt x="1202" y="453"/>
                  </a:lnTo>
                  <a:lnTo>
                    <a:pt x="1320" y="473"/>
                  </a:lnTo>
                  <a:lnTo>
                    <a:pt x="1438" y="532"/>
                  </a:lnTo>
                  <a:lnTo>
                    <a:pt x="1556" y="591"/>
                  </a:lnTo>
                  <a:lnTo>
                    <a:pt x="1753" y="729"/>
                  </a:lnTo>
                  <a:lnTo>
                    <a:pt x="1931" y="867"/>
                  </a:lnTo>
                  <a:lnTo>
                    <a:pt x="2108" y="1044"/>
                  </a:lnTo>
                  <a:lnTo>
                    <a:pt x="2265" y="1241"/>
                  </a:lnTo>
                  <a:lnTo>
                    <a:pt x="2403" y="1458"/>
                  </a:lnTo>
                  <a:lnTo>
                    <a:pt x="2522" y="1694"/>
                  </a:lnTo>
                  <a:lnTo>
                    <a:pt x="2620" y="1911"/>
                  </a:lnTo>
                  <a:lnTo>
                    <a:pt x="2699" y="2147"/>
                  </a:lnTo>
                  <a:lnTo>
                    <a:pt x="3053" y="2364"/>
                  </a:lnTo>
                  <a:lnTo>
                    <a:pt x="2975" y="2029"/>
                  </a:lnTo>
                  <a:lnTo>
                    <a:pt x="2837" y="1714"/>
                  </a:lnTo>
                  <a:lnTo>
                    <a:pt x="2699" y="1419"/>
                  </a:lnTo>
                  <a:lnTo>
                    <a:pt x="2502" y="1123"/>
                  </a:lnTo>
                  <a:lnTo>
                    <a:pt x="2305" y="847"/>
                  </a:lnTo>
                  <a:lnTo>
                    <a:pt x="2068" y="591"/>
                  </a:lnTo>
                  <a:lnTo>
                    <a:pt x="1832" y="394"/>
                  </a:lnTo>
                  <a:lnTo>
                    <a:pt x="1576" y="217"/>
                  </a:lnTo>
                  <a:lnTo>
                    <a:pt x="1399" y="138"/>
                  </a:lnTo>
                  <a:lnTo>
                    <a:pt x="1261" y="59"/>
                  </a:lnTo>
                  <a:lnTo>
                    <a:pt x="1103" y="20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5"/>
            <p:cNvSpPr/>
            <p:nvPr/>
          </p:nvSpPr>
          <p:spPr>
            <a:xfrm>
              <a:off x="4592000" y="1615025"/>
              <a:ext cx="33500" cy="10850"/>
            </a:xfrm>
            <a:custGeom>
              <a:avLst/>
              <a:gdLst/>
              <a:ahLst/>
              <a:cxnLst/>
              <a:rect l="l" t="t" r="r" b="b"/>
              <a:pathLst>
                <a:path w="1340" h="434" extrusionOk="0">
                  <a:moveTo>
                    <a:pt x="473" y="0"/>
                  </a:moveTo>
                  <a:lnTo>
                    <a:pt x="0" y="276"/>
                  </a:lnTo>
                  <a:lnTo>
                    <a:pt x="118" y="335"/>
                  </a:lnTo>
                  <a:lnTo>
                    <a:pt x="237" y="394"/>
                  </a:lnTo>
                  <a:lnTo>
                    <a:pt x="355" y="414"/>
                  </a:lnTo>
                  <a:lnTo>
                    <a:pt x="473" y="434"/>
                  </a:lnTo>
                  <a:lnTo>
                    <a:pt x="670" y="434"/>
                  </a:lnTo>
                  <a:lnTo>
                    <a:pt x="768" y="394"/>
                  </a:lnTo>
                  <a:lnTo>
                    <a:pt x="867" y="355"/>
                  </a:lnTo>
                  <a:lnTo>
                    <a:pt x="1340" y="79"/>
                  </a:lnTo>
                  <a:lnTo>
                    <a:pt x="1241" y="119"/>
                  </a:lnTo>
                  <a:lnTo>
                    <a:pt x="1143" y="158"/>
                  </a:lnTo>
                  <a:lnTo>
                    <a:pt x="946" y="158"/>
                  </a:lnTo>
                  <a:lnTo>
                    <a:pt x="828" y="138"/>
                  </a:lnTo>
                  <a:lnTo>
                    <a:pt x="709" y="119"/>
                  </a:lnTo>
                  <a:lnTo>
                    <a:pt x="591" y="5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5"/>
            <p:cNvSpPr/>
            <p:nvPr/>
          </p:nvSpPr>
          <p:spPr>
            <a:xfrm>
              <a:off x="4561450" y="1542625"/>
              <a:ext cx="42400" cy="79325"/>
            </a:xfrm>
            <a:custGeom>
              <a:avLst/>
              <a:gdLst/>
              <a:ahLst/>
              <a:cxnLst/>
              <a:rect l="l" t="t" r="r" b="b"/>
              <a:pathLst>
                <a:path w="1696" h="3173" extrusionOk="0">
                  <a:moveTo>
                    <a:pt x="828" y="1"/>
                  </a:moveTo>
                  <a:lnTo>
                    <a:pt x="750" y="40"/>
                  </a:lnTo>
                  <a:lnTo>
                    <a:pt x="742" y="47"/>
                  </a:lnTo>
                  <a:lnTo>
                    <a:pt x="828" y="1"/>
                  </a:lnTo>
                  <a:close/>
                  <a:moveTo>
                    <a:pt x="742" y="47"/>
                  </a:moveTo>
                  <a:lnTo>
                    <a:pt x="356" y="257"/>
                  </a:lnTo>
                  <a:lnTo>
                    <a:pt x="277" y="316"/>
                  </a:lnTo>
                  <a:lnTo>
                    <a:pt x="198" y="395"/>
                  </a:lnTo>
                  <a:lnTo>
                    <a:pt x="139" y="473"/>
                  </a:lnTo>
                  <a:lnTo>
                    <a:pt x="99" y="572"/>
                  </a:lnTo>
                  <a:lnTo>
                    <a:pt x="60" y="670"/>
                  </a:lnTo>
                  <a:lnTo>
                    <a:pt x="21" y="789"/>
                  </a:lnTo>
                  <a:lnTo>
                    <a:pt x="1" y="907"/>
                  </a:lnTo>
                  <a:lnTo>
                    <a:pt x="1" y="1045"/>
                  </a:lnTo>
                  <a:lnTo>
                    <a:pt x="1" y="1202"/>
                  </a:lnTo>
                  <a:lnTo>
                    <a:pt x="21" y="1360"/>
                  </a:lnTo>
                  <a:lnTo>
                    <a:pt x="99" y="1655"/>
                  </a:lnTo>
                  <a:lnTo>
                    <a:pt x="198" y="1970"/>
                  </a:lnTo>
                  <a:lnTo>
                    <a:pt x="356" y="2266"/>
                  </a:lnTo>
                  <a:lnTo>
                    <a:pt x="533" y="2542"/>
                  </a:lnTo>
                  <a:lnTo>
                    <a:pt x="730" y="2778"/>
                  </a:lnTo>
                  <a:lnTo>
                    <a:pt x="966" y="2995"/>
                  </a:lnTo>
                  <a:lnTo>
                    <a:pt x="1084" y="3093"/>
                  </a:lnTo>
                  <a:lnTo>
                    <a:pt x="1222" y="3172"/>
                  </a:lnTo>
                  <a:lnTo>
                    <a:pt x="1695" y="2896"/>
                  </a:lnTo>
                  <a:lnTo>
                    <a:pt x="1557" y="2818"/>
                  </a:lnTo>
                  <a:lnTo>
                    <a:pt x="1439" y="2719"/>
                  </a:lnTo>
                  <a:lnTo>
                    <a:pt x="1203" y="2502"/>
                  </a:lnTo>
                  <a:lnTo>
                    <a:pt x="1006" y="2266"/>
                  </a:lnTo>
                  <a:lnTo>
                    <a:pt x="828" y="1990"/>
                  </a:lnTo>
                  <a:lnTo>
                    <a:pt x="671" y="1695"/>
                  </a:lnTo>
                  <a:lnTo>
                    <a:pt x="553" y="1380"/>
                  </a:lnTo>
                  <a:lnTo>
                    <a:pt x="493" y="1084"/>
                  </a:lnTo>
                  <a:lnTo>
                    <a:pt x="474" y="926"/>
                  </a:lnTo>
                  <a:lnTo>
                    <a:pt x="474" y="789"/>
                  </a:lnTo>
                  <a:lnTo>
                    <a:pt x="474" y="631"/>
                  </a:lnTo>
                  <a:lnTo>
                    <a:pt x="493" y="513"/>
                  </a:lnTo>
                  <a:lnTo>
                    <a:pt x="533" y="395"/>
                  </a:lnTo>
                  <a:lnTo>
                    <a:pt x="572" y="296"/>
                  </a:lnTo>
                  <a:lnTo>
                    <a:pt x="612" y="198"/>
                  </a:lnTo>
                  <a:lnTo>
                    <a:pt x="671" y="119"/>
                  </a:lnTo>
                  <a:lnTo>
                    <a:pt x="742" y="47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5"/>
            <p:cNvSpPr/>
            <p:nvPr/>
          </p:nvSpPr>
          <p:spPr>
            <a:xfrm>
              <a:off x="4564425" y="1529825"/>
              <a:ext cx="76850" cy="65525"/>
            </a:xfrm>
            <a:custGeom>
              <a:avLst/>
              <a:gdLst/>
              <a:ahLst/>
              <a:cxnLst/>
              <a:rect l="l" t="t" r="r" b="b"/>
              <a:pathLst>
                <a:path w="3074" h="2621" extrusionOk="0">
                  <a:moveTo>
                    <a:pt x="104" y="314"/>
                  </a:moveTo>
                  <a:lnTo>
                    <a:pt x="99" y="316"/>
                  </a:lnTo>
                  <a:lnTo>
                    <a:pt x="0" y="375"/>
                  </a:lnTo>
                  <a:lnTo>
                    <a:pt x="104" y="314"/>
                  </a:lnTo>
                  <a:close/>
                  <a:moveTo>
                    <a:pt x="709" y="1"/>
                  </a:moveTo>
                  <a:lnTo>
                    <a:pt x="571" y="40"/>
                  </a:lnTo>
                  <a:lnTo>
                    <a:pt x="473" y="99"/>
                  </a:lnTo>
                  <a:lnTo>
                    <a:pt x="104" y="314"/>
                  </a:lnTo>
                  <a:lnTo>
                    <a:pt x="104" y="314"/>
                  </a:lnTo>
                  <a:lnTo>
                    <a:pt x="237" y="276"/>
                  </a:lnTo>
                  <a:lnTo>
                    <a:pt x="493" y="276"/>
                  </a:lnTo>
                  <a:lnTo>
                    <a:pt x="631" y="296"/>
                  </a:lnTo>
                  <a:lnTo>
                    <a:pt x="788" y="335"/>
                  </a:lnTo>
                  <a:lnTo>
                    <a:pt x="946" y="394"/>
                  </a:lnTo>
                  <a:lnTo>
                    <a:pt x="1103" y="473"/>
                  </a:lnTo>
                  <a:lnTo>
                    <a:pt x="1359" y="651"/>
                  </a:lnTo>
                  <a:lnTo>
                    <a:pt x="1615" y="867"/>
                  </a:lnTo>
                  <a:lnTo>
                    <a:pt x="1832" y="1104"/>
                  </a:lnTo>
                  <a:lnTo>
                    <a:pt x="2049" y="1379"/>
                  </a:lnTo>
                  <a:lnTo>
                    <a:pt x="2226" y="1675"/>
                  </a:lnTo>
                  <a:lnTo>
                    <a:pt x="2384" y="1990"/>
                  </a:lnTo>
                  <a:lnTo>
                    <a:pt x="2502" y="2305"/>
                  </a:lnTo>
                  <a:lnTo>
                    <a:pt x="2600" y="2620"/>
                  </a:lnTo>
                  <a:lnTo>
                    <a:pt x="3073" y="2345"/>
                  </a:lnTo>
                  <a:lnTo>
                    <a:pt x="2975" y="2029"/>
                  </a:lnTo>
                  <a:lnTo>
                    <a:pt x="2856" y="1714"/>
                  </a:lnTo>
                  <a:lnTo>
                    <a:pt x="2699" y="1399"/>
                  </a:lnTo>
                  <a:lnTo>
                    <a:pt x="2522" y="1104"/>
                  </a:lnTo>
                  <a:lnTo>
                    <a:pt x="2305" y="848"/>
                  </a:lnTo>
                  <a:lnTo>
                    <a:pt x="2088" y="591"/>
                  </a:lnTo>
                  <a:lnTo>
                    <a:pt x="1832" y="375"/>
                  </a:lnTo>
                  <a:lnTo>
                    <a:pt x="1576" y="197"/>
                  </a:lnTo>
                  <a:lnTo>
                    <a:pt x="1418" y="119"/>
                  </a:lnTo>
                  <a:lnTo>
                    <a:pt x="1261" y="60"/>
                  </a:lnTo>
                  <a:lnTo>
                    <a:pt x="1103" y="20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5"/>
            <p:cNvSpPr/>
            <p:nvPr/>
          </p:nvSpPr>
          <p:spPr>
            <a:xfrm>
              <a:off x="4553100" y="1536725"/>
              <a:ext cx="76350" cy="100000"/>
            </a:xfrm>
            <a:custGeom>
              <a:avLst/>
              <a:gdLst/>
              <a:ahLst/>
              <a:cxnLst/>
              <a:rect l="l" t="t" r="r" b="b"/>
              <a:pathLst>
                <a:path w="3054" h="4000" extrusionOk="0">
                  <a:moveTo>
                    <a:pt x="690" y="0"/>
                  </a:moveTo>
                  <a:lnTo>
                    <a:pt x="571" y="40"/>
                  </a:lnTo>
                  <a:lnTo>
                    <a:pt x="453" y="99"/>
                  </a:lnTo>
                  <a:lnTo>
                    <a:pt x="355" y="158"/>
                  </a:lnTo>
                  <a:lnTo>
                    <a:pt x="256" y="256"/>
                  </a:lnTo>
                  <a:lnTo>
                    <a:pt x="177" y="355"/>
                  </a:lnTo>
                  <a:lnTo>
                    <a:pt x="118" y="473"/>
                  </a:lnTo>
                  <a:lnTo>
                    <a:pt x="59" y="611"/>
                  </a:lnTo>
                  <a:lnTo>
                    <a:pt x="20" y="749"/>
                  </a:lnTo>
                  <a:lnTo>
                    <a:pt x="0" y="926"/>
                  </a:lnTo>
                  <a:lnTo>
                    <a:pt x="0" y="1103"/>
                  </a:lnTo>
                  <a:lnTo>
                    <a:pt x="0" y="1281"/>
                  </a:lnTo>
                  <a:lnTo>
                    <a:pt x="20" y="1478"/>
                  </a:lnTo>
                  <a:lnTo>
                    <a:pt x="59" y="1675"/>
                  </a:lnTo>
                  <a:lnTo>
                    <a:pt x="118" y="1872"/>
                  </a:lnTo>
                  <a:lnTo>
                    <a:pt x="177" y="2069"/>
                  </a:lnTo>
                  <a:lnTo>
                    <a:pt x="256" y="2246"/>
                  </a:lnTo>
                  <a:lnTo>
                    <a:pt x="453" y="2620"/>
                  </a:lnTo>
                  <a:lnTo>
                    <a:pt x="670" y="2975"/>
                  </a:lnTo>
                  <a:lnTo>
                    <a:pt x="808" y="3152"/>
                  </a:lnTo>
                  <a:lnTo>
                    <a:pt x="946" y="3290"/>
                  </a:lnTo>
                  <a:lnTo>
                    <a:pt x="1084" y="3447"/>
                  </a:lnTo>
                  <a:lnTo>
                    <a:pt x="1241" y="3566"/>
                  </a:lnTo>
                  <a:lnTo>
                    <a:pt x="1399" y="3684"/>
                  </a:lnTo>
                  <a:lnTo>
                    <a:pt x="1556" y="3782"/>
                  </a:lnTo>
                  <a:lnTo>
                    <a:pt x="1793" y="3901"/>
                  </a:lnTo>
                  <a:lnTo>
                    <a:pt x="2009" y="3979"/>
                  </a:lnTo>
                  <a:lnTo>
                    <a:pt x="2226" y="3999"/>
                  </a:lnTo>
                  <a:lnTo>
                    <a:pt x="2423" y="3979"/>
                  </a:lnTo>
                  <a:lnTo>
                    <a:pt x="2600" y="3940"/>
                  </a:lnTo>
                  <a:lnTo>
                    <a:pt x="2738" y="3841"/>
                  </a:lnTo>
                  <a:lnTo>
                    <a:pt x="2876" y="3704"/>
                  </a:lnTo>
                  <a:lnTo>
                    <a:pt x="2975" y="3546"/>
                  </a:lnTo>
                  <a:lnTo>
                    <a:pt x="2600" y="3329"/>
                  </a:lnTo>
                  <a:lnTo>
                    <a:pt x="2521" y="3428"/>
                  </a:lnTo>
                  <a:lnTo>
                    <a:pt x="2403" y="3487"/>
                  </a:lnTo>
                  <a:lnTo>
                    <a:pt x="2285" y="3546"/>
                  </a:lnTo>
                  <a:lnTo>
                    <a:pt x="2167" y="3566"/>
                  </a:lnTo>
                  <a:lnTo>
                    <a:pt x="2029" y="3566"/>
                  </a:lnTo>
                  <a:lnTo>
                    <a:pt x="1871" y="3546"/>
                  </a:lnTo>
                  <a:lnTo>
                    <a:pt x="1714" y="3487"/>
                  </a:lnTo>
                  <a:lnTo>
                    <a:pt x="1556" y="3408"/>
                  </a:lnTo>
                  <a:lnTo>
                    <a:pt x="1418" y="3329"/>
                  </a:lnTo>
                  <a:lnTo>
                    <a:pt x="1300" y="3231"/>
                  </a:lnTo>
                  <a:lnTo>
                    <a:pt x="1064" y="301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32" y="2206"/>
                  </a:lnTo>
                  <a:lnTo>
                    <a:pt x="433" y="1891"/>
                  </a:lnTo>
                  <a:lnTo>
                    <a:pt x="355" y="1596"/>
                  </a:lnTo>
                  <a:lnTo>
                    <a:pt x="335" y="1438"/>
                  </a:lnTo>
                  <a:lnTo>
                    <a:pt x="335" y="1281"/>
                  </a:lnTo>
                  <a:lnTo>
                    <a:pt x="335" y="1143"/>
                  </a:lnTo>
                  <a:lnTo>
                    <a:pt x="355" y="1025"/>
                  </a:lnTo>
                  <a:lnTo>
                    <a:pt x="394" y="906"/>
                  </a:lnTo>
                  <a:lnTo>
                    <a:pt x="433" y="788"/>
                  </a:lnTo>
                  <a:lnTo>
                    <a:pt x="473" y="709"/>
                  </a:lnTo>
                  <a:lnTo>
                    <a:pt x="532" y="631"/>
                  </a:lnTo>
                  <a:lnTo>
                    <a:pt x="611" y="552"/>
                  </a:lnTo>
                  <a:lnTo>
                    <a:pt x="690" y="493"/>
                  </a:lnTo>
                  <a:lnTo>
                    <a:pt x="768" y="453"/>
                  </a:lnTo>
                  <a:lnTo>
                    <a:pt x="867" y="434"/>
                  </a:lnTo>
                  <a:lnTo>
                    <a:pt x="965" y="414"/>
                  </a:lnTo>
                  <a:lnTo>
                    <a:pt x="1084" y="414"/>
                  </a:lnTo>
                  <a:lnTo>
                    <a:pt x="1202" y="434"/>
                  </a:lnTo>
                  <a:lnTo>
                    <a:pt x="1320" y="473"/>
                  </a:lnTo>
                  <a:lnTo>
                    <a:pt x="1438" y="532"/>
                  </a:lnTo>
                  <a:lnTo>
                    <a:pt x="1556" y="591"/>
                  </a:lnTo>
                  <a:lnTo>
                    <a:pt x="1753" y="709"/>
                  </a:lnTo>
                  <a:lnTo>
                    <a:pt x="1931" y="867"/>
                  </a:lnTo>
                  <a:lnTo>
                    <a:pt x="2108" y="1044"/>
                  </a:lnTo>
                  <a:lnTo>
                    <a:pt x="2246" y="1241"/>
                  </a:lnTo>
                  <a:lnTo>
                    <a:pt x="2403" y="1458"/>
                  </a:lnTo>
                  <a:lnTo>
                    <a:pt x="2521" y="1675"/>
                  </a:lnTo>
                  <a:lnTo>
                    <a:pt x="2620" y="1911"/>
                  </a:lnTo>
                  <a:lnTo>
                    <a:pt x="2699" y="2147"/>
                  </a:lnTo>
                  <a:lnTo>
                    <a:pt x="3053" y="2344"/>
                  </a:lnTo>
                  <a:lnTo>
                    <a:pt x="2955" y="2029"/>
                  </a:lnTo>
                  <a:lnTo>
                    <a:pt x="2837" y="1714"/>
                  </a:lnTo>
                  <a:lnTo>
                    <a:pt x="2679" y="1399"/>
                  </a:lnTo>
                  <a:lnTo>
                    <a:pt x="2502" y="1103"/>
                  </a:lnTo>
                  <a:lnTo>
                    <a:pt x="2285" y="828"/>
                  </a:lnTo>
                  <a:lnTo>
                    <a:pt x="2068" y="591"/>
                  </a:lnTo>
                  <a:lnTo>
                    <a:pt x="1812" y="375"/>
                  </a:lnTo>
                  <a:lnTo>
                    <a:pt x="1556" y="197"/>
                  </a:lnTo>
                  <a:lnTo>
                    <a:pt x="1399" y="118"/>
                  </a:lnTo>
                  <a:lnTo>
                    <a:pt x="1241" y="59"/>
                  </a:lnTo>
                  <a:lnTo>
                    <a:pt x="1103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5"/>
            <p:cNvSpPr/>
            <p:nvPr/>
          </p:nvSpPr>
          <p:spPr>
            <a:xfrm>
              <a:off x="4674225" y="1571200"/>
              <a:ext cx="33525" cy="10850"/>
            </a:xfrm>
            <a:custGeom>
              <a:avLst/>
              <a:gdLst/>
              <a:ahLst/>
              <a:cxnLst/>
              <a:rect l="l" t="t" r="r" b="b"/>
              <a:pathLst>
                <a:path w="1341" h="434" extrusionOk="0">
                  <a:moveTo>
                    <a:pt x="474" y="0"/>
                  </a:moveTo>
                  <a:lnTo>
                    <a:pt x="1" y="256"/>
                  </a:lnTo>
                  <a:lnTo>
                    <a:pt x="119" y="335"/>
                  </a:lnTo>
                  <a:lnTo>
                    <a:pt x="237" y="374"/>
                  </a:lnTo>
                  <a:lnTo>
                    <a:pt x="355" y="414"/>
                  </a:lnTo>
                  <a:lnTo>
                    <a:pt x="474" y="434"/>
                  </a:lnTo>
                  <a:lnTo>
                    <a:pt x="572" y="434"/>
                  </a:lnTo>
                  <a:lnTo>
                    <a:pt x="690" y="414"/>
                  </a:lnTo>
                  <a:lnTo>
                    <a:pt x="769" y="394"/>
                  </a:lnTo>
                  <a:lnTo>
                    <a:pt x="868" y="355"/>
                  </a:lnTo>
                  <a:lnTo>
                    <a:pt x="1340" y="79"/>
                  </a:lnTo>
                  <a:lnTo>
                    <a:pt x="1340" y="79"/>
                  </a:lnTo>
                  <a:lnTo>
                    <a:pt x="1242" y="118"/>
                  </a:lnTo>
                  <a:lnTo>
                    <a:pt x="1163" y="138"/>
                  </a:lnTo>
                  <a:lnTo>
                    <a:pt x="1045" y="158"/>
                  </a:lnTo>
                  <a:lnTo>
                    <a:pt x="946" y="158"/>
                  </a:lnTo>
                  <a:lnTo>
                    <a:pt x="828" y="138"/>
                  </a:lnTo>
                  <a:lnTo>
                    <a:pt x="710" y="99"/>
                  </a:lnTo>
                  <a:lnTo>
                    <a:pt x="592" y="59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5"/>
            <p:cNvSpPr/>
            <p:nvPr/>
          </p:nvSpPr>
          <p:spPr>
            <a:xfrm>
              <a:off x="4635325" y="1492400"/>
              <a:ext cx="76350" cy="100475"/>
            </a:xfrm>
            <a:custGeom>
              <a:avLst/>
              <a:gdLst/>
              <a:ahLst/>
              <a:cxnLst/>
              <a:rect l="l" t="t" r="r" b="b"/>
              <a:pathLst>
                <a:path w="3054" h="4019" extrusionOk="0">
                  <a:moveTo>
                    <a:pt x="828" y="0"/>
                  </a:moveTo>
                  <a:lnTo>
                    <a:pt x="690" y="20"/>
                  </a:lnTo>
                  <a:lnTo>
                    <a:pt x="572" y="60"/>
                  </a:lnTo>
                  <a:lnTo>
                    <a:pt x="454" y="99"/>
                  </a:lnTo>
                  <a:lnTo>
                    <a:pt x="355" y="178"/>
                  </a:lnTo>
                  <a:lnTo>
                    <a:pt x="257" y="257"/>
                  </a:lnTo>
                  <a:lnTo>
                    <a:pt x="178" y="355"/>
                  </a:lnTo>
                  <a:lnTo>
                    <a:pt x="119" y="473"/>
                  </a:lnTo>
                  <a:lnTo>
                    <a:pt x="60" y="611"/>
                  </a:lnTo>
                  <a:lnTo>
                    <a:pt x="20" y="769"/>
                  </a:lnTo>
                  <a:lnTo>
                    <a:pt x="1" y="926"/>
                  </a:lnTo>
                  <a:lnTo>
                    <a:pt x="1" y="1104"/>
                  </a:lnTo>
                  <a:lnTo>
                    <a:pt x="1" y="1301"/>
                  </a:lnTo>
                  <a:lnTo>
                    <a:pt x="20" y="1478"/>
                  </a:lnTo>
                  <a:lnTo>
                    <a:pt x="60" y="1675"/>
                  </a:lnTo>
                  <a:lnTo>
                    <a:pt x="119" y="1872"/>
                  </a:lnTo>
                  <a:lnTo>
                    <a:pt x="178" y="2069"/>
                  </a:lnTo>
                  <a:lnTo>
                    <a:pt x="257" y="2266"/>
                  </a:lnTo>
                  <a:lnTo>
                    <a:pt x="454" y="2640"/>
                  </a:lnTo>
                  <a:lnTo>
                    <a:pt x="690" y="2995"/>
                  </a:lnTo>
                  <a:lnTo>
                    <a:pt x="808" y="3152"/>
                  </a:lnTo>
                  <a:lnTo>
                    <a:pt x="946" y="3310"/>
                  </a:lnTo>
                  <a:lnTo>
                    <a:pt x="1084" y="3448"/>
                  </a:lnTo>
                  <a:lnTo>
                    <a:pt x="1242" y="3586"/>
                  </a:lnTo>
                  <a:lnTo>
                    <a:pt x="1399" y="3704"/>
                  </a:lnTo>
                  <a:lnTo>
                    <a:pt x="1557" y="3802"/>
                  </a:lnTo>
                  <a:lnTo>
                    <a:pt x="1793" y="3920"/>
                  </a:lnTo>
                  <a:lnTo>
                    <a:pt x="2010" y="3979"/>
                  </a:lnTo>
                  <a:lnTo>
                    <a:pt x="2227" y="4019"/>
                  </a:lnTo>
                  <a:lnTo>
                    <a:pt x="2424" y="3999"/>
                  </a:lnTo>
                  <a:lnTo>
                    <a:pt x="2601" y="3940"/>
                  </a:lnTo>
                  <a:lnTo>
                    <a:pt x="2758" y="3861"/>
                  </a:lnTo>
                  <a:lnTo>
                    <a:pt x="2877" y="3723"/>
                  </a:lnTo>
                  <a:lnTo>
                    <a:pt x="2995" y="3546"/>
                  </a:lnTo>
                  <a:lnTo>
                    <a:pt x="2601" y="3329"/>
                  </a:lnTo>
                  <a:lnTo>
                    <a:pt x="2522" y="3428"/>
                  </a:lnTo>
                  <a:lnTo>
                    <a:pt x="2424" y="3507"/>
                  </a:lnTo>
                  <a:lnTo>
                    <a:pt x="2305" y="3546"/>
                  </a:lnTo>
                  <a:lnTo>
                    <a:pt x="2168" y="3586"/>
                  </a:lnTo>
                  <a:lnTo>
                    <a:pt x="2030" y="3586"/>
                  </a:lnTo>
                  <a:lnTo>
                    <a:pt x="1872" y="3546"/>
                  </a:lnTo>
                  <a:lnTo>
                    <a:pt x="1714" y="3507"/>
                  </a:lnTo>
                  <a:lnTo>
                    <a:pt x="1557" y="3408"/>
                  </a:lnTo>
                  <a:lnTo>
                    <a:pt x="1419" y="3329"/>
                  </a:lnTo>
                  <a:lnTo>
                    <a:pt x="1301" y="3251"/>
                  </a:lnTo>
                  <a:lnTo>
                    <a:pt x="1084" y="303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33" y="2207"/>
                  </a:lnTo>
                  <a:lnTo>
                    <a:pt x="434" y="1911"/>
                  </a:lnTo>
                  <a:lnTo>
                    <a:pt x="355" y="1596"/>
                  </a:lnTo>
                  <a:lnTo>
                    <a:pt x="336" y="1458"/>
                  </a:lnTo>
                  <a:lnTo>
                    <a:pt x="336" y="1301"/>
                  </a:lnTo>
                  <a:lnTo>
                    <a:pt x="336" y="1163"/>
                  </a:lnTo>
                  <a:lnTo>
                    <a:pt x="355" y="1025"/>
                  </a:lnTo>
                  <a:lnTo>
                    <a:pt x="395" y="907"/>
                  </a:lnTo>
                  <a:lnTo>
                    <a:pt x="434" y="808"/>
                  </a:lnTo>
                  <a:lnTo>
                    <a:pt x="473" y="710"/>
                  </a:lnTo>
                  <a:lnTo>
                    <a:pt x="552" y="631"/>
                  </a:lnTo>
                  <a:lnTo>
                    <a:pt x="611" y="572"/>
                  </a:lnTo>
                  <a:lnTo>
                    <a:pt x="690" y="513"/>
                  </a:lnTo>
                  <a:lnTo>
                    <a:pt x="789" y="473"/>
                  </a:lnTo>
                  <a:lnTo>
                    <a:pt x="867" y="454"/>
                  </a:lnTo>
                  <a:lnTo>
                    <a:pt x="986" y="434"/>
                  </a:lnTo>
                  <a:lnTo>
                    <a:pt x="1084" y="434"/>
                  </a:lnTo>
                  <a:lnTo>
                    <a:pt x="1202" y="454"/>
                  </a:lnTo>
                  <a:lnTo>
                    <a:pt x="1320" y="493"/>
                  </a:lnTo>
                  <a:lnTo>
                    <a:pt x="1439" y="532"/>
                  </a:lnTo>
                  <a:lnTo>
                    <a:pt x="1557" y="591"/>
                  </a:lnTo>
                  <a:lnTo>
                    <a:pt x="1754" y="729"/>
                  </a:lnTo>
                  <a:lnTo>
                    <a:pt x="1931" y="887"/>
                  </a:lnTo>
                  <a:lnTo>
                    <a:pt x="2108" y="1064"/>
                  </a:lnTo>
                  <a:lnTo>
                    <a:pt x="2266" y="1261"/>
                  </a:lnTo>
                  <a:lnTo>
                    <a:pt x="2404" y="1458"/>
                  </a:lnTo>
                  <a:lnTo>
                    <a:pt x="2522" y="1694"/>
                  </a:lnTo>
                  <a:lnTo>
                    <a:pt x="2621" y="1911"/>
                  </a:lnTo>
                  <a:lnTo>
                    <a:pt x="2699" y="2148"/>
                  </a:lnTo>
                  <a:lnTo>
                    <a:pt x="3054" y="2364"/>
                  </a:lnTo>
                  <a:lnTo>
                    <a:pt x="2955" y="2049"/>
                  </a:lnTo>
                  <a:lnTo>
                    <a:pt x="2837" y="1714"/>
                  </a:lnTo>
                  <a:lnTo>
                    <a:pt x="2680" y="1419"/>
                  </a:lnTo>
                  <a:lnTo>
                    <a:pt x="2502" y="1123"/>
                  </a:lnTo>
                  <a:lnTo>
                    <a:pt x="2286" y="847"/>
                  </a:lnTo>
                  <a:lnTo>
                    <a:pt x="2069" y="611"/>
                  </a:lnTo>
                  <a:lnTo>
                    <a:pt x="1813" y="394"/>
                  </a:lnTo>
                  <a:lnTo>
                    <a:pt x="1557" y="217"/>
                  </a:lnTo>
                  <a:lnTo>
                    <a:pt x="1399" y="138"/>
                  </a:lnTo>
                  <a:lnTo>
                    <a:pt x="1242" y="79"/>
                  </a:lnTo>
                  <a:lnTo>
                    <a:pt x="1104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5"/>
            <p:cNvSpPr/>
            <p:nvPr/>
          </p:nvSpPr>
          <p:spPr>
            <a:xfrm>
              <a:off x="4748100" y="1523425"/>
              <a:ext cx="33525" cy="11350"/>
            </a:xfrm>
            <a:custGeom>
              <a:avLst/>
              <a:gdLst/>
              <a:ahLst/>
              <a:cxnLst/>
              <a:rect l="l" t="t" r="r" b="b"/>
              <a:pathLst>
                <a:path w="1341" h="454" extrusionOk="0">
                  <a:moveTo>
                    <a:pt x="1340" y="79"/>
                  </a:moveTo>
                  <a:lnTo>
                    <a:pt x="1237" y="139"/>
                  </a:lnTo>
                  <a:lnTo>
                    <a:pt x="1237" y="139"/>
                  </a:lnTo>
                  <a:lnTo>
                    <a:pt x="1242" y="138"/>
                  </a:lnTo>
                  <a:lnTo>
                    <a:pt x="1340" y="79"/>
                  </a:lnTo>
                  <a:close/>
                  <a:moveTo>
                    <a:pt x="473" y="0"/>
                  </a:moveTo>
                  <a:lnTo>
                    <a:pt x="1" y="276"/>
                  </a:lnTo>
                  <a:lnTo>
                    <a:pt x="119" y="335"/>
                  </a:lnTo>
                  <a:lnTo>
                    <a:pt x="237" y="394"/>
                  </a:lnTo>
                  <a:lnTo>
                    <a:pt x="355" y="434"/>
                  </a:lnTo>
                  <a:lnTo>
                    <a:pt x="473" y="434"/>
                  </a:lnTo>
                  <a:lnTo>
                    <a:pt x="572" y="453"/>
                  </a:lnTo>
                  <a:lnTo>
                    <a:pt x="670" y="434"/>
                  </a:lnTo>
                  <a:lnTo>
                    <a:pt x="769" y="394"/>
                  </a:lnTo>
                  <a:lnTo>
                    <a:pt x="867" y="355"/>
                  </a:lnTo>
                  <a:lnTo>
                    <a:pt x="1237" y="139"/>
                  </a:lnTo>
                  <a:lnTo>
                    <a:pt x="1237" y="139"/>
                  </a:lnTo>
                  <a:lnTo>
                    <a:pt x="1143" y="158"/>
                  </a:lnTo>
                  <a:lnTo>
                    <a:pt x="1045" y="178"/>
                  </a:lnTo>
                  <a:lnTo>
                    <a:pt x="946" y="158"/>
                  </a:lnTo>
                  <a:lnTo>
                    <a:pt x="828" y="158"/>
                  </a:lnTo>
                  <a:lnTo>
                    <a:pt x="710" y="119"/>
                  </a:lnTo>
                  <a:lnTo>
                    <a:pt x="592" y="7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5"/>
            <p:cNvSpPr/>
            <p:nvPr/>
          </p:nvSpPr>
          <p:spPr>
            <a:xfrm>
              <a:off x="4709200" y="1445125"/>
              <a:ext cx="76350" cy="100000"/>
            </a:xfrm>
            <a:custGeom>
              <a:avLst/>
              <a:gdLst/>
              <a:ahLst/>
              <a:cxnLst/>
              <a:rect l="l" t="t" r="r" b="b"/>
              <a:pathLst>
                <a:path w="3054" h="4000" extrusionOk="0">
                  <a:moveTo>
                    <a:pt x="808" y="0"/>
                  </a:moveTo>
                  <a:lnTo>
                    <a:pt x="690" y="20"/>
                  </a:lnTo>
                  <a:lnTo>
                    <a:pt x="572" y="40"/>
                  </a:lnTo>
                  <a:lnTo>
                    <a:pt x="453" y="99"/>
                  </a:lnTo>
                  <a:lnTo>
                    <a:pt x="355" y="158"/>
                  </a:lnTo>
                  <a:lnTo>
                    <a:pt x="257" y="256"/>
                  </a:lnTo>
                  <a:lnTo>
                    <a:pt x="178" y="355"/>
                  </a:lnTo>
                  <a:lnTo>
                    <a:pt x="119" y="473"/>
                  </a:lnTo>
                  <a:lnTo>
                    <a:pt x="60" y="611"/>
                  </a:lnTo>
                  <a:lnTo>
                    <a:pt x="20" y="749"/>
                  </a:lnTo>
                  <a:lnTo>
                    <a:pt x="0" y="926"/>
                  </a:lnTo>
                  <a:lnTo>
                    <a:pt x="0" y="1104"/>
                  </a:lnTo>
                  <a:lnTo>
                    <a:pt x="0" y="1281"/>
                  </a:lnTo>
                  <a:lnTo>
                    <a:pt x="20" y="1478"/>
                  </a:lnTo>
                  <a:lnTo>
                    <a:pt x="60" y="1675"/>
                  </a:lnTo>
                  <a:lnTo>
                    <a:pt x="119" y="1872"/>
                  </a:lnTo>
                  <a:lnTo>
                    <a:pt x="178" y="2069"/>
                  </a:lnTo>
                  <a:lnTo>
                    <a:pt x="257" y="2266"/>
                  </a:lnTo>
                  <a:lnTo>
                    <a:pt x="453" y="2640"/>
                  </a:lnTo>
                  <a:lnTo>
                    <a:pt x="670" y="2995"/>
                  </a:lnTo>
                  <a:lnTo>
                    <a:pt x="808" y="3152"/>
                  </a:lnTo>
                  <a:lnTo>
                    <a:pt x="946" y="3310"/>
                  </a:lnTo>
                  <a:lnTo>
                    <a:pt x="1084" y="3448"/>
                  </a:lnTo>
                  <a:lnTo>
                    <a:pt x="1241" y="3585"/>
                  </a:lnTo>
                  <a:lnTo>
                    <a:pt x="1379" y="3684"/>
                  </a:lnTo>
                  <a:lnTo>
                    <a:pt x="1557" y="3802"/>
                  </a:lnTo>
                  <a:lnTo>
                    <a:pt x="1793" y="3901"/>
                  </a:lnTo>
                  <a:lnTo>
                    <a:pt x="2010" y="3979"/>
                  </a:lnTo>
                  <a:lnTo>
                    <a:pt x="2226" y="3999"/>
                  </a:lnTo>
                  <a:lnTo>
                    <a:pt x="2423" y="3999"/>
                  </a:lnTo>
                  <a:lnTo>
                    <a:pt x="2601" y="3940"/>
                  </a:lnTo>
                  <a:lnTo>
                    <a:pt x="2738" y="3842"/>
                  </a:lnTo>
                  <a:lnTo>
                    <a:pt x="2876" y="3723"/>
                  </a:lnTo>
                  <a:lnTo>
                    <a:pt x="2975" y="3546"/>
                  </a:lnTo>
                  <a:lnTo>
                    <a:pt x="2601" y="3329"/>
                  </a:lnTo>
                  <a:lnTo>
                    <a:pt x="2522" y="3428"/>
                  </a:lnTo>
                  <a:lnTo>
                    <a:pt x="2404" y="3507"/>
                  </a:lnTo>
                  <a:lnTo>
                    <a:pt x="2285" y="3546"/>
                  </a:lnTo>
                  <a:lnTo>
                    <a:pt x="2167" y="3566"/>
                  </a:lnTo>
                  <a:lnTo>
                    <a:pt x="2029" y="3566"/>
                  </a:lnTo>
                  <a:lnTo>
                    <a:pt x="1872" y="3546"/>
                  </a:lnTo>
                  <a:lnTo>
                    <a:pt x="1714" y="3487"/>
                  </a:lnTo>
                  <a:lnTo>
                    <a:pt x="1557" y="3408"/>
                  </a:lnTo>
                  <a:lnTo>
                    <a:pt x="1419" y="3329"/>
                  </a:lnTo>
                  <a:lnTo>
                    <a:pt x="1301" y="3231"/>
                  </a:lnTo>
                  <a:lnTo>
                    <a:pt x="1064" y="303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32" y="2207"/>
                  </a:lnTo>
                  <a:lnTo>
                    <a:pt x="414" y="1891"/>
                  </a:lnTo>
                  <a:lnTo>
                    <a:pt x="355" y="1596"/>
                  </a:lnTo>
                  <a:lnTo>
                    <a:pt x="335" y="1438"/>
                  </a:lnTo>
                  <a:lnTo>
                    <a:pt x="335" y="1301"/>
                  </a:lnTo>
                  <a:lnTo>
                    <a:pt x="335" y="1163"/>
                  </a:lnTo>
                  <a:lnTo>
                    <a:pt x="355" y="1025"/>
                  </a:lnTo>
                  <a:lnTo>
                    <a:pt x="394" y="907"/>
                  </a:lnTo>
                  <a:lnTo>
                    <a:pt x="434" y="808"/>
                  </a:lnTo>
                  <a:lnTo>
                    <a:pt x="473" y="710"/>
                  </a:lnTo>
                  <a:lnTo>
                    <a:pt x="532" y="631"/>
                  </a:lnTo>
                  <a:lnTo>
                    <a:pt x="611" y="552"/>
                  </a:lnTo>
                  <a:lnTo>
                    <a:pt x="690" y="513"/>
                  </a:lnTo>
                  <a:lnTo>
                    <a:pt x="769" y="473"/>
                  </a:lnTo>
                  <a:lnTo>
                    <a:pt x="867" y="434"/>
                  </a:lnTo>
                  <a:lnTo>
                    <a:pt x="1084" y="434"/>
                  </a:lnTo>
                  <a:lnTo>
                    <a:pt x="1202" y="453"/>
                  </a:lnTo>
                  <a:lnTo>
                    <a:pt x="1320" y="473"/>
                  </a:lnTo>
                  <a:lnTo>
                    <a:pt x="1438" y="532"/>
                  </a:lnTo>
                  <a:lnTo>
                    <a:pt x="1557" y="591"/>
                  </a:lnTo>
                  <a:lnTo>
                    <a:pt x="1754" y="729"/>
                  </a:lnTo>
                  <a:lnTo>
                    <a:pt x="1931" y="867"/>
                  </a:lnTo>
                  <a:lnTo>
                    <a:pt x="2108" y="1044"/>
                  </a:lnTo>
                  <a:lnTo>
                    <a:pt x="2246" y="1241"/>
                  </a:lnTo>
                  <a:lnTo>
                    <a:pt x="2404" y="1458"/>
                  </a:lnTo>
                  <a:lnTo>
                    <a:pt x="2522" y="1675"/>
                  </a:lnTo>
                  <a:lnTo>
                    <a:pt x="2620" y="1911"/>
                  </a:lnTo>
                  <a:lnTo>
                    <a:pt x="2699" y="2148"/>
                  </a:lnTo>
                  <a:lnTo>
                    <a:pt x="3054" y="2345"/>
                  </a:lnTo>
                  <a:lnTo>
                    <a:pt x="3054" y="2345"/>
                  </a:lnTo>
                  <a:lnTo>
                    <a:pt x="2955" y="2029"/>
                  </a:lnTo>
                  <a:lnTo>
                    <a:pt x="2837" y="1714"/>
                  </a:lnTo>
                  <a:lnTo>
                    <a:pt x="2679" y="1399"/>
                  </a:lnTo>
                  <a:lnTo>
                    <a:pt x="2502" y="1123"/>
                  </a:lnTo>
                  <a:lnTo>
                    <a:pt x="2285" y="847"/>
                  </a:lnTo>
                  <a:lnTo>
                    <a:pt x="2069" y="591"/>
                  </a:lnTo>
                  <a:lnTo>
                    <a:pt x="1813" y="375"/>
                  </a:lnTo>
                  <a:lnTo>
                    <a:pt x="1557" y="217"/>
                  </a:lnTo>
                  <a:lnTo>
                    <a:pt x="1399" y="119"/>
                  </a:lnTo>
                  <a:lnTo>
                    <a:pt x="1241" y="60"/>
                  </a:lnTo>
                  <a:lnTo>
                    <a:pt x="1104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5"/>
            <p:cNvSpPr/>
            <p:nvPr/>
          </p:nvSpPr>
          <p:spPr>
            <a:xfrm>
              <a:off x="4827400" y="1480575"/>
              <a:ext cx="33500" cy="10875"/>
            </a:xfrm>
            <a:custGeom>
              <a:avLst/>
              <a:gdLst/>
              <a:ahLst/>
              <a:cxnLst/>
              <a:rect l="l" t="t" r="r" b="b"/>
              <a:pathLst>
                <a:path w="1340" h="435" extrusionOk="0">
                  <a:moveTo>
                    <a:pt x="473" y="1"/>
                  </a:moveTo>
                  <a:lnTo>
                    <a:pt x="0" y="276"/>
                  </a:lnTo>
                  <a:lnTo>
                    <a:pt x="118" y="336"/>
                  </a:lnTo>
                  <a:lnTo>
                    <a:pt x="256" y="375"/>
                  </a:lnTo>
                  <a:lnTo>
                    <a:pt x="374" y="414"/>
                  </a:lnTo>
                  <a:lnTo>
                    <a:pt x="473" y="434"/>
                  </a:lnTo>
                  <a:lnTo>
                    <a:pt x="591" y="434"/>
                  </a:lnTo>
                  <a:lnTo>
                    <a:pt x="689" y="414"/>
                  </a:lnTo>
                  <a:lnTo>
                    <a:pt x="788" y="395"/>
                  </a:lnTo>
                  <a:lnTo>
                    <a:pt x="867" y="355"/>
                  </a:lnTo>
                  <a:lnTo>
                    <a:pt x="1339" y="79"/>
                  </a:lnTo>
                  <a:lnTo>
                    <a:pt x="1339" y="79"/>
                  </a:lnTo>
                  <a:lnTo>
                    <a:pt x="1261" y="119"/>
                  </a:lnTo>
                  <a:lnTo>
                    <a:pt x="1162" y="139"/>
                  </a:lnTo>
                  <a:lnTo>
                    <a:pt x="1064" y="158"/>
                  </a:lnTo>
                  <a:lnTo>
                    <a:pt x="946" y="158"/>
                  </a:lnTo>
                  <a:lnTo>
                    <a:pt x="847" y="139"/>
                  </a:lnTo>
                  <a:lnTo>
                    <a:pt x="729" y="119"/>
                  </a:lnTo>
                  <a:lnTo>
                    <a:pt x="591" y="60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5"/>
            <p:cNvSpPr/>
            <p:nvPr/>
          </p:nvSpPr>
          <p:spPr>
            <a:xfrm>
              <a:off x="4788475" y="1401775"/>
              <a:ext cx="76375" cy="100500"/>
            </a:xfrm>
            <a:custGeom>
              <a:avLst/>
              <a:gdLst/>
              <a:ahLst/>
              <a:cxnLst/>
              <a:rect l="l" t="t" r="r" b="b"/>
              <a:pathLst>
                <a:path w="3055" h="4020" extrusionOk="0">
                  <a:moveTo>
                    <a:pt x="828" y="1"/>
                  </a:moveTo>
                  <a:lnTo>
                    <a:pt x="690" y="21"/>
                  </a:lnTo>
                  <a:lnTo>
                    <a:pt x="572" y="60"/>
                  </a:lnTo>
                  <a:lnTo>
                    <a:pt x="454" y="99"/>
                  </a:lnTo>
                  <a:lnTo>
                    <a:pt x="355" y="178"/>
                  </a:lnTo>
                  <a:lnTo>
                    <a:pt x="277" y="257"/>
                  </a:lnTo>
                  <a:lnTo>
                    <a:pt x="198" y="375"/>
                  </a:lnTo>
                  <a:lnTo>
                    <a:pt x="119" y="493"/>
                  </a:lnTo>
                  <a:lnTo>
                    <a:pt x="80" y="612"/>
                  </a:lnTo>
                  <a:lnTo>
                    <a:pt x="40" y="769"/>
                  </a:lnTo>
                  <a:lnTo>
                    <a:pt x="1" y="927"/>
                  </a:lnTo>
                  <a:lnTo>
                    <a:pt x="1" y="1104"/>
                  </a:lnTo>
                  <a:lnTo>
                    <a:pt x="1" y="1301"/>
                  </a:lnTo>
                  <a:lnTo>
                    <a:pt x="40" y="1498"/>
                  </a:lnTo>
                  <a:lnTo>
                    <a:pt x="60" y="1695"/>
                  </a:lnTo>
                  <a:lnTo>
                    <a:pt x="119" y="1872"/>
                  </a:lnTo>
                  <a:lnTo>
                    <a:pt x="178" y="2069"/>
                  </a:lnTo>
                  <a:lnTo>
                    <a:pt x="257" y="2266"/>
                  </a:lnTo>
                  <a:lnTo>
                    <a:pt x="454" y="2641"/>
                  </a:lnTo>
                  <a:lnTo>
                    <a:pt x="690" y="2995"/>
                  </a:lnTo>
                  <a:lnTo>
                    <a:pt x="808" y="3153"/>
                  </a:lnTo>
                  <a:lnTo>
                    <a:pt x="946" y="3310"/>
                  </a:lnTo>
                  <a:lnTo>
                    <a:pt x="1084" y="3448"/>
                  </a:lnTo>
                  <a:lnTo>
                    <a:pt x="1242" y="3586"/>
                  </a:lnTo>
                  <a:lnTo>
                    <a:pt x="1399" y="3704"/>
                  </a:lnTo>
                  <a:lnTo>
                    <a:pt x="1557" y="3803"/>
                  </a:lnTo>
                  <a:lnTo>
                    <a:pt x="1793" y="3921"/>
                  </a:lnTo>
                  <a:lnTo>
                    <a:pt x="2010" y="4000"/>
                  </a:lnTo>
                  <a:lnTo>
                    <a:pt x="2227" y="4019"/>
                  </a:lnTo>
                  <a:lnTo>
                    <a:pt x="2424" y="4000"/>
                  </a:lnTo>
                  <a:lnTo>
                    <a:pt x="2601" y="3941"/>
                  </a:lnTo>
                  <a:lnTo>
                    <a:pt x="2759" y="3862"/>
                  </a:lnTo>
                  <a:lnTo>
                    <a:pt x="2877" y="3724"/>
                  </a:lnTo>
                  <a:lnTo>
                    <a:pt x="2995" y="3566"/>
                  </a:lnTo>
                  <a:lnTo>
                    <a:pt x="2601" y="3330"/>
                  </a:lnTo>
                  <a:lnTo>
                    <a:pt x="2522" y="3428"/>
                  </a:lnTo>
                  <a:lnTo>
                    <a:pt x="2424" y="3507"/>
                  </a:lnTo>
                  <a:lnTo>
                    <a:pt x="2306" y="3566"/>
                  </a:lnTo>
                  <a:lnTo>
                    <a:pt x="2168" y="3586"/>
                  </a:lnTo>
                  <a:lnTo>
                    <a:pt x="2030" y="3586"/>
                  </a:lnTo>
                  <a:lnTo>
                    <a:pt x="1872" y="3566"/>
                  </a:lnTo>
                  <a:lnTo>
                    <a:pt x="1715" y="3507"/>
                  </a:lnTo>
                  <a:lnTo>
                    <a:pt x="1557" y="3428"/>
                  </a:lnTo>
                  <a:lnTo>
                    <a:pt x="1439" y="3350"/>
                  </a:lnTo>
                  <a:lnTo>
                    <a:pt x="1301" y="3251"/>
                  </a:lnTo>
                  <a:lnTo>
                    <a:pt x="1084" y="3035"/>
                  </a:lnTo>
                  <a:lnTo>
                    <a:pt x="868" y="2778"/>
                  </a:lnTo>
                  <a:lnTo>
                    <a:pt x="690" y="2503"/>
                  </a:lnTo>
                  <a:lnTo>
                    <a:pt x="552" y="2207"/>
                  </a:lnTo>
                  <a:lnTo>
                    <a:pt x="434" y="1912"/>
                  </a:lnTo>
                  <a:lnTo>
                    <a:pt x="355" y="1597"/>
                  </a:lnTo>
                  <a:lnTo>
                    <a:pt x="336" y="1459"/>
                  </a:lnTo>
                  <a:lnTo>
                    <a:pt x="336" y="1301"/>
                  </a:lnTo>
                  <a:lnTo>
                    <a:pt x="336" y="1163"/>
                  </a:lnTo>
                  <a:lnTo>
                    <a:pt x="355" y="1045"/>
                  </a:lnTo>
                  <a:lnTo>
                    <a:pt x="395" y="927"/>
                  </a:lnTo>
                  <a:lnTo>
                    <a:pt x="434" y="809"/>
                  </a:lnTo>
                  <a:lnTo>
                    <a:pt x="493" y="710"/>
                  </a:lnTo>
                  <a:lnTo>
                    <a:pt x="552" y="631"/>
                  </a:lnTo>
                  <a:lnTo>
                    <a:pt x="611" y="572"/>
                  </a:lnTo>
                  <a:lnTo>
                    <a:pt x="690" y="513"/>
                  </a:lnTo>
                  <a:lnTo>
                    <a:pt x="789" y="474"/>
                  </a:lnTo>
                  <a:lnTo>
                    <a:pt x="887" y="454"/>
                  </a:lnTo>
                  <a:lnTo>
                    <a:pt x="986" y="434"/>
                  </a:lnTo>
                  <a:lnTo>
                    <a:pt x="1084" y="434"/>
                  </a:lnTo>
                  <a:lnTo>
                    <a:pt x="1202" y="454"/>
                  </a:lnTo>
                  <a:lnTo>
                    <a:pt x="1321" y="493"/>
                  </a:lnTo>
                  <a:lnTo>
                    <a:pt x="1439" y="533"/>
                  </a:lnTo>
                  <a:lnTo>
                    <a:pt x="1557" y="612"/>
                  </a:lnTo>
                  <a:lnTo>
                    <a:pt x="1754" y="730"/>
                  </a:lnTo>
                  <a:lnTo>
                    <a:pt x="1931" y="887"/>
                  </a:lnTo>
                  <a:lnTo>
                    <a:pt x="2109" y="1065"/>
                  </a:lnTo>
                  <a:lnTo>
                    <a:pt x="2266" y="1262"/>
                  </a:lnTo>
                  <a:lnTo>
                    <a:pt x="2404" y="1478"/>
                  </a:lnTo>
                  <a:lnTo>
                    <a:pt x="2522" y="1695"/>
                  </a:lnTo>
                  <a:lnTo>
                    <a:pt x="2621" y="1931"/>
                  </a:lnTo>
                  <a:lnTo>
                    <a:pt x="2700" y="2168"/>
                  </a:lnTo>
                  <a:lnTo>
                    <a:pt x="3054" y="2365"/>
                  </a:lnTo>
                  <a:lnTo>
                    <a:pt x="2975" y="2050"/>
                  </a:lnTo>
                  <a:lnTo>
                    <a:pt x="2837" y="1734"/>
                  </a:lnTo>
                  <a:lnTo>
                    <a:pt x="2680" y="1419"/>
                  </a:lnTo>
                  <a:lnTo>
                    <a:pt x="2503" y="1124"/>
                  </a:lnTo>
                  <a:lnTo>
                    <a:pt x="2306" y="848"/>
                  </a:lnTo>
                  <a:lnTo>
                    <a:pt x="2069" y="612"/>
                  </a:lnTo>
                  <a:lnTo>
                    <a:pt x="1833" y="395"/>
                  </a:lnTo>
                  <a:lnTo>
                    <a:pt x="1557" y="218"/>
                  </a:lnTo>
                  <a:lnTo>
                    <a:pt x="1399" y="139"/>
                  </a:lnTo>
                  <a:lnTo>
                    <a:pt x="1262" y="80"/>
                  </a:lnTo>
                  <a:lnTo>
                    <a:pt x="1104" y="40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5"/>
            <p:cNvSpPr/>
            <p:nvPr/>
          </p:nvSpPr>
          <p:spPr>
            <a:xfrm>
              <a:off x="4904200" y="1437250"/>
              <a:ext cx="33525" cy="11350"/>
            </a:xfrm>
            <a:custGeom>
              <a:avLst/>
              <a:gdLst/>
              <a:ahLst/>
              <a:cxnLst/>
              <a:rect l="l" t="t" r="r" b="b"/>
              <a:pathLst>
                <a:path w="1341" h="454" extrusionOk="0">
                  <a:moveTo>
                    <a:pt x="1340" y="79"/>
                  </a:moveTo>
                  <a:lnTo>
                    <a:pt x="1238" y="139"/>
                  </a:lnTo>
                  <a:lnTo>
                    <a:pt x="1238" y="139"/>
                  </a:lnTo>
                  <a:lnTo>
                    <a:pt x="1242" y="138"/>
                  </a:lnTo>
                  <a:lnTo>
                    <a:pt x="1340" y="79"/>
                  </a:lnTo>
                  <a:close/>
                  <a:moveTo>
                    <a:pt x="474" y="0"/>
                  </a:moveTo>
                  <a:lnTo>
                    <a:pt x="1" y="276"/>
                  </a:lnTo>
                  <a:lnTo>
                    <a:pt x="119" y="355"/>
                  </a:lnTo>
                  <a:lnTo>
                    <a:pt x="237" y="394"/>
                  </a:lnTo>
                  <a:lnTo>
                    <a:pt x="355" y="434"/>
                  </a:lnTo>
                  <a:lnTo>
                    <a:pt x="474" y="434"/>
                  </a:lnTo>
                  <a:lnTo>
                    <a:pt x="572" y="453"/>
                  </a:lnTo>
                  <a:lnTo>
                    <a:pt x="671" y="434"/>
                  </a:lnTo>
                  <a:lnTo>
                    <a:pt x="769" y="414"/>
                  </a:lnTo>
                  <a:lnTo>
                    <a:pt x="868" y="355"/>
                  </a:lnTo>
                  <a:lnTo>
                    <a:pt x="1238" y="139"/>
                  </a:lnTo>
                  <a:lnTo>
                    <a:pt x="1238" y="139"/>
                  </a:lnTo>
                  <a:lnTo>
                    <a:pt x="1143" y="158"/>
                  </a:lnTo>
                  <a:lnTo>
                    <a:pt x="1045" y="178"/>
                  </a:lnTo>
                  <a:lnTo>
                    <a:pt x="946" y="178"/>
                  </a:lnTo>
                  <a:lnTo>
                    <a:pt x="828" y="158"/>
                  </a:lnTo>
                  <a:lnTo>
                    <a:pt x="710" y="118"/>
                  </a:lnTo>
                  <a:lnTo>
                    <a:pt x="592" y="79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474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5"/>
            <p:cNvSpPr/>
            <p:nvPr/>
          </p:nvSpPr>
          <p:spPr>
            <a:xfrm>
              <a:off x="4865300" y="1358950"/>
              <a:ext cx="76350" cy="100475"/>
            </a:xfrm>
            <a:custGeom>
              <a:avLst/>
              <a:gdLst/>
              <a:ahLst/>
              <a:cxnLst/>
              <a:rect l="l" t="t" r="r" b="b"/>
              <a:pathLst>
                <a:path w="3054" h="4019" extrusionOk="0">
                  <a:moveTo>
                    <a:pt x="808" y="0"/>
                  </a:moveTo>
                  <a:lnTo>
                    <a:pt x="690" y="20"/>
                  </a:lnTo>
                  <a:lnTo>
                    <a:pt x="572" y="40"/>
                  </a:lnTo>
                  <a:lnTo>
                    <a:pt x="454" y="99"/>
                  </a:lnTo>
                  <a:lnTo>
                    <a:pt x="355" y="158"/>
                  </a:lnTo>
                  <a:lnTo>
                    <a:pt x="257" y="256"/>
                  </a:lnTo>
                  <a:lnTo>
                    <a:pt x="178" y="355"/>
                  </a:lnTo>
                  <a:lnTo>
                    <a:pt x="119" y="473"/>
                  </a:lnTo>
                  <a:lnTo>
                    <a:pt x="60" y="611"/>
                  </a:lnTo>
                  <a:lnTo>
                    <a:pt x="20" y="749"/>
                  </a:lnTo>
                  <a:lnTo>
                    <a:pt x="1" y="926"/>
                  </a:lnTo>
                  <a:lnTo>
                    <a:pt x="1" y="1103"/>
                  </a:lnTo>
                  <a:lnTo>
                    <a:pt x="1" y="1281"/>
                  </a:lnTo>
                  <a:lnTo>
                    <a:pt x="20" y="1478"/>
                  </a:lnTo>
                  <a:lnTo>
                    <a:pt x="60" y="1675"/>
                  </a:lnTo>
                  <a:lnTo>
                    <a:pt x="119" y="1872"/>
                  </a:lnTo>
                  <a:lnTo>
                    <a:pt x="178" y="2069"/>
                  </a:lnTo>
                  <a:lnTo>
                    <a:pt x="257" y="2266"/>
                  </a:lnTo>
                  <a:lnTo>
                    <a:pt x="454" y="2640"/>
                  </a:lnTo>
                  <a:lnTo>
                    <a:pt x="671" y="2994"/>
                  </a:lnTo>
                  <a:lnTo>
                    <a:pt x="808" y="3152"/>
                  </a:lnTo>
                  <a:lnTo>
                    <a:pt x="946" y="3310"/>
                  </a:lnTo>
                  <a:lnTo>
                    <a:pt x="1084" y="3447"/>
                  </a:lnTo>
                  <a:lnTo>
                    <a:pt x="1242" y="3585"/>
                  </a:lnTo>
                  <a:lnTo>
                    <a:pt x="1380" y="3703"/>
                  </a:lnTo>
                  <a:lnTo>
                    <a:pt x="1557" y="3802"/>
                  </a:lnTo>
                  <a:lnTo>
                    <a:pt x="1793" y="3920"/>
                  </a:lnTo>
                  <a:lnTo>
                    <a:pt x="2010" y="3979"/>
                  </a:lnTo>
                  <a:lnTo>
                    <a:pt x="2227" y="4019"/>
                  </a:lnTo>
                  <a:lnTo>
                    <a:pt x="2424" y="3999"/>
                  </a:lnTo>
                  <a:lnTo>
                    <a:pt x="2581" y="3940"/>
                  </a:lnTo>
                  <a:lnTo>
                    <a:pt x="2739" y="3841"/>
                  </a:lnTo>
                  <a:lnTo>
                    <a:pt x="2877" y="3723"/>
                  </a:lnTo>
                  <a:lnTo>
                    <a:pt x="2975" y="3546"/>
                  </a:lnTo>
                  <a:lnTo>
                    <a:pt x="2601" y="3329"/>
                  </a:lnTo>
                  <a:lnTo>
                    <a:pt x="2522" y="3428"/>
                  </a:lnTo>
                  <a:lnTo>
                    <a:pt x="2404" y="3507"/>
                  </a:lnTo>
                  <a:lnTo>
                    <a:pt x="2286" y="3546"/>
                  </a:lnTo>
                  <a:lnTo>
                    <a:pt x="2168" y="3566"/>
                  </a:lnTo>
                  <a:lnTo>
                    <a:pt x="2030" y="3566"/>
                  </a:lnTo>
                  <a:lnTo>
                    <a:pt x="1872" y="3546"/>
                  </a:lnTo>
                  <a:lnTo>
                    <a:pt x="1715" y="3487"/>
                  </a:lnTo>
                  <a:lnTo>
                    <a:pt x="1557" y="3408"/>
                  </a:lnTo>
                  <a:lnTo>
                    <a:pt x="1419" y="3329"/>
                  </a:lnTo>
                  <a:lnTo>
                    <a:pt x="1301" y="3250"/>
                  </a:lnTo>
                  <a:lnTo>
                    <a:pt x="1064" y="3034"/>
                  </a:lnTo>
                  <a:lnTo>
                    <a:pt x="867" y="2778"/>
                  </a:lnTo>
                  <a:lnTo>
                    <a:pt x="690" y="2502"/>
                  </a:lnTo>
                  <a:lnTo>
                    <a:pt x="533" y="2206"/>
                  </a:lnTo>
                  <a:lnTo>
                    <a:pt x="414" y="1891"/>
                  </a:lnTo>
                  <a:lnTo>
                    <a:pt x="355" y="1596"/>
                  </a:lnTo>
                  <a:lnTo>
                    <a:pt x="336" y="1438"/>
                  </a:lnTo>
                  <a:lnTo>
                    <a:pt x="336" y="1300"/>
                  </a:lnTo>
                  <a:lnTo>
                    <a:pt x="336" y="1162"/>
                  </a:lnTo>
                  <a:lnTo>
                    <a:pt x="355" y="1025"/>
                  </a:lnTo>
                  <a:lnTo>
                    <a:pt x="395" y="906"/>
                  </a:lnTo>
                  <a:lnTo>
                    <a:pt x="434" y="808"/>
                  </a:lnTo>
                  <a:lnTo>
                    <a:pt x="474" y="709"/>
                  </a:lnTo>
                  <a:lnTo>
                    <a:pt x="533" y="631"/>
                  </a:lnTo>
                  <a:lnTo>
                    <a:pt x="611" y="552"/>
                  </a:lnTo>
                  <a:lnTo>
                    <a:pt x="690" y="512"/>
                  </a:lnTo>
                  <a:lnTo>
                    <a:pt x="769" y="473"/>
                  </a:lnTo>
                  <a:lnTo>
                    <a:pt x="867" y="434"/>
                  </a:lnTo>
                  <a:lnTo>
                    <a:pt x="1084" y="434"/>
                  </a:lnTo>
                  <a:lnTo>
                    <a:pt x="1202" y="453"/>
                  </a:lnTo>
                  <a:lnTo>
                    <a:pt x="1301" y="473"/>
                  </a:lnTo>
                  <a:lnTo>
                    <a:pt x="1439" y="532"/>
                  </a:lnTo>
                  <a:lnTo>
                    <a:pt x="1557" y="591"/>
                  </a:lnTo>
                  <a:lnTo>
                    <a:pt x="1754" y="729"/>
                  </a:lnTo>
                  <a:lnTo>
                    <a:pt x="1931" y="867"/>
                  </a:lnTo>
                  <a:lnTo>
                    <a:pt x="2108" y="1044"/>
                  </a:lnTo>
                  <a:lnTo>
                    <a:pt x="2246" y="1241"/>
                  </a:lnTo>
                  <a:lnTo>
                    <a:pt x="2384" y="1458"/>
                  </a:lnTo>
                  <a:lnTo>
                    <a:pt x="2522" y="1675"/>
                  </a:lnTo>
                  <a:lnTo>
                    <a:pt x="2621" y="1911"/>
                  </a:lnTo>
                  <a:lnTo>
                    <a:pt x="2699" y="2147"/>
                  </a:lnTo>
                  <a:lnTo>
                    <a:pt x="3054" y="2364"/>
                  </a:lnTo>
                  <a:lnTo>
                    <a:pt x="2956" y="2029"/>
                  </a:lnTo>
                  <a:lnTo>
                    <a:pt x="2837" y="1714"/>
                  </a:lnTo>
                  <a:lnTo>
                    <a:pt x="2680" y="1418"/>
                  </a:lnTo>
                  <a:lnTo>
                    <a:pt x="2502" y="1123"/>
                  </a:lnTo>
                  <a:lnTo>
                    <a:pt x="2286" y="847"/>
                  </a:lnTo>
                  <a:lnTo>
                    <a:pt x="2069" y="591"/>
                  </a:lnTo>
                  <a:lnTo>
                    <a:pt x="1813" y="374"/>
                  </a:lnTo>
                  <a:lnTo>
                    <a:pt x="1557" y="217"/>
                  </a:lnTo>
                  <a:lnTo>
                    <a:pt x="1399" y="118"/>
                  </a:lnTo>
                  <a:lnTo>
                    <a:pt x="1242" y="59"/>
                  </a:lnTo>
                  <a:lnTo>
                    <a:pt x="1104" y="20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5"/>
            <p:cNvSpPr/>
            <p:nvPr/>
          </p:nvSpPr>
          <p:spPr>
            <a:xfrm>
              <a:off x="4264025" y="1711050"/>
              <a:ext cx="1138075" cy="382175"/>
            </a:xfrm>
            <a:custGeom>
              <a:avLst/>
              <a:gdLst/>
              <a:ahLst/>
              <a:cxnLst/>
              <a:rect l="l" t="t" r="r" b="b"/>
              <a:pathLst>
                <a:path w="45523" h="15287" extrusionOk="0">
                  <a:moveTo>
                    <a:pt x="45464" y="0"/>
                  </a:moveTo>
                  <a:lnTo>
                    <a:pt x="45247" y="40"/>
                  </a:lnTo>
                  <a:lnTo>
                    <a:pt x="45089" y="79"/>
                  </a:lnTo>
                  <a:lnTo>
                    <a:pt x="44912" y="138"/>
                  </a:lnTo>
                  <a:lnTo>
                    <a:pt x="44676" y="257"/>
                  </a:lnTo>
                  <a:lnTo>
                    <a:pt x="44420" y="394"/>
                  </a:lnTo>
                  <a:lnTo>
                    <a:pt x="23264" y="12686"/>
                  </a:lnTo>
                  <a:lnTo>
                    <a:pt x="22968" y="12844"/>
                  </a:lnTo>
                  <a:lnTo>
                    <a:pt x="22673" y="12962"/>
                  </a:lnTo>
                  <a:lnTo>
                    <a:pt x="22338" y="13080"/>
                  </a:lnTo>
                  <a:lnTo>
                    <a:pt x="22003" y="13179"/>
                  </a:lnTo>
                  <a:lnTo>
                    <a:pt x="21649" y="13238"/>
                  </a:lnTo>
                  <a:lnTo>
                    <a:pt x="21294" y="13297"/>
                  </a:lnTo>
                  <a:lnTo>
                    <a:pt x="20939" y="13316"/>
                  </a:lnTo>
                  <a:lnTo>
                    <a:pt x="20565" y="13336"/>
                  </a:lnTo>
                  <a:lnTo>
                    <a:pt x="20211" y="13316"/>
                  </a:lnTo>
                  <a:lnTo>
                    <a:pt x="19836" y="13297"/>
                  </a:lnTo>
                  <a:lnTo>
                    <a:pt x="19482" y="13238"/>
                  </a:lnTo>
                  <a:lnTo>
                    <a:pt x="19127" y="13179"/>
                  </a:lnTo>
                  <a:lnTo>
                    <a:pt x="18792" y="13080"/>
                  </a:lnTo>
                  <a:lnTo>
                    <a:pt x="18477" y="12962"/>
                  </a:lnTo>
                  <a:lnTo>
                    <a:pt x="18162" y="12844"/>
                  </a:lnTo>
                  <a:lnTo>
                    <a:pt x="17867" y="12686"/>
                  </a:lnTo>
                  <a:lnTo>
                    <a:pt x="847" y="2975"/>
                  </a:lnTo>
                  <a:lnTo>
                    <a:pt x="0" y="3546"/>
                  </a:lnTo>
                  <a:lnTo>
                    <a:pt x="0" y="4314"/>
                  </a:lnTo>
                  <a:lnTo>
                    <a:pt x="17867" y="14636"/>
                  </a:lnTo>
                  <a:lnTo>
                    <a:pt x="18162" y="14794"/>
                  </a:lnTo>
                  <a:lnTo>
                    <a:pt x="18457" y="14912"/>
                  </a:lnTo>
                  <a:lnTo>
                    <a:pt x="18792" y="15030"/>
                  </a:lnTo>
                  <a:lnTo>
                    <a:pt x="19127" y="15129"/>
                  </a:lnTo>
                  <a:lnTo>
                    <a:pt x="19482" y="15188"/>
                  </a:lnTo>
                  <a:lnTo>
                    <a:pt x="19836" y="15247"/>
                  </a:lnTo>
                  <a:lnTo>
                    <a:pt x="20191" y="15267"/>
                  </a:lnTo>
                  <a:lnTo>
                    <a:pt x="20565" y="15286"/>
                  </a:lnTo>
                  <a:lnTo>
                    <a:pt x="20920" y="15267"/>
                  </a:lnTo>
                  <a:lnTo>
                    <a:pt x="21294" y="15247"/>
                  </a:lnTo>
                  <a:lnTo>
                    <a:pt x="21649" y="15188"/>
                  </a:lnTo>
                  <a:lnTo>
                    <a:pt x="22003" y="15129"/>
                  </a:lnTo>
                  <a:lnTo>
                    <a:pt x="22338" y="15030"/>
                  </a:lnTo>
                  <a:lnTo>
                    <a:pt x="22653" y="14912"/>
                  </a:lnTo>
                  <a:lnTo>
                    <a:pt x="22968" y="14794"/>
                  </a:lnTo>
                  <a:lnTo>
                    <a:pt x="23264" y="14636"/>
                  </a:lnTo>
                  <a:lnTo>
                    <a:pt x="44420" y="2345"/>
                  </a:lnTo>
                  <a:lnTo>
                    <a:pt x="44676" y="2167"/>
                  </a:lnTo>
                  <a:lnTo>
                    <a:pt x="44892" y="1990"/>
                  </a:lnTo>
                  <a:lnTo>
                    <a:pt x="45089" y="1813"/>
                  </a:lnTo>
                  <a:lnTo>
                    <a:pt x="45247" y="1616"/>
                  </a:lnTo>
                  <a:lnTo>
                    <a:pt x="45365" y="1419"/>
                  </a:lnTo>
                  <a:lnTo>
                    <a:pt x="45444" y="1202"/>
                  </a:lnTo>
                  <a:lnTo>
                    <a:pt x="45503" y="1005"/>
                  </a:lnTo>
                  <a:lnTo>
                    <a:pt x="45523" y="788"/>
                  </a:lnTo>
                  <a:lnTo>
                    <a:pt x="45523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5"/>
            <p:cNvSpPr/>
            <p:nvPr/>
          </p:nvSpPr>
          <p:spPr>
            <a:xfrm>
              <a:off x="4264025" y="1414100"/>
              <a:ext cx="1138075" cy="659425"/>
            </a:xfrm>
            <a:custGeom>
              <a:avLst/>
              <a:gdLst/>
              <a:ahLst/>
              <a:cxnLst/>
              <a:rect l="l" t="t" r="r" b="b"/>
              <a:pathLst>
                <a:path w="45523" h="26377" extrusionOk="0">
                  <a:moveTo>
                    <a:pt x="26534" y="0"/>
                  </a:moveTo>
                  <a:lnTo>
                    <a:pt x="2206" y="13927"/>
                  </a:lnTo>
                  <a:lnTo>
                    <a:pt x="0" y="15424"/>
                  </a:lnTo>
                  <a:lnTo>
                    <a:pt x="17867" y="25726"/>
                  </a:lnTo>
                  <a:lnTo>
                    <a:pt x="18162" y="25884"/>
                  </a:lnTo>
                  <a:lnTo>
                    <a:pt x="18477" y="26022"/>
                  </a:lnTo>
                  <a:lnTo>
                    <a:pt x="18792" y="26120"/>
                  </a:lnTo>
                  <a:lnTo>
                    <a:pt x="19127" y="26219"/>
                  </a:lnTo>
                  <a:lnTo>
                    <a:pt x="19482" y="26278"/>
                  </a:lnTo>
                  <a:lnTo>
                    <a:pt x="19836" y="26337"/>
                  </a:lnTo>
                  <a:lnTo>
                    <a:pt x="20211" y="26376"/>
                  </a:lnTo>
                  <a:lnTo>
                    <a:pt x="20939" y="26376"/>
                  </a:lnTo>
                  <a:lnTo>
                    <a:pt x="21294" y="26337"/>
                  </a:lnTo>
                  <a:lnTo>
                    <a:pt x="21649" y="26278"/>
                  </a:lnTo>
                  <a:lnTo>
                    <a:pt x="22003" y="26219"/>
                  </a:lnTo>
                  <a:lnTo>
                    <a:pt x="22338" y="26120"/>
                  </a:lnTo>
                  <a:lnTo>
                    <a:pt x="22673" y="26022"/>
                  </a:lnTo>
                  <a:lnTo>
                    <a:pt x="22968" y="25884"/>
                  </a:lnTo>
                  <a:lnTo>
                    <a:pt x="23264" y="25726"/>
                  </a:lnTo>
                  <a:lnTo>
                    <a:pt x="44420" y="13435"/>
                  </a:lnTo>
                  <a:lnTo>
                    <a:pt x="44676" y="13257"/>
                  </a:lnTo>
                  <a:lnTo>
                    <a:pt x="44912" y="13080"/>
                  </a:lnTo>
                  <a:lnTo>
                    <a:pt x="45109" y="12903"/>
                  </a:lnTo>
                  <a:lnTo>
                    <a:pt x="45247" y="12706"/>
                  </a:lnTo>
                  <a:lnTo>
                    <a:pt x="45385" y="12509"/>
                  </a:lnTo>
                  <a:lnTo>
                    <a:pt x="45464" y="12292"/>
                  </a:lnTo>
                  <a:lnTo>
                    <a:pt x="45523" y="12075"/>
                  </a:lnTo>
                  <a:lnTo>
                    <a:pt x="45523" y="11878"/>
                  </a:lnTo>
                  <a:lnTo>
                    <a:pt x="45503" y="11662"/>
                  </a:lnTo>
                  <a:lnTo>
                    <a:pt x="45464" y="11445"/>
                  </a:lnTo>
                  <a:lnTo>
                    <a:pt x="45365" y="11248"/>
                  </a:lnTo>
                  <a:lnTo>
                    <a:pt x="45247" y="11051"/>
                  </a:lnTo>
                  <a:lnTo>
                    <a:pt x="45089" y="10854"/>
                  </a:lnTo>
                  <a:lnTo>
                    <a:pt x="44892" y="10657"/>
                  </a:lnTo>
                  <a:lnTo>
                    <a:pt x="44676" y="10480"/>
                  </a:lnTo>
                  <a:lnTo>
                    <a:pt x="44400" y="10303"/>
                  </a:lnTo>
                  <a:lnTo>
                    <a:pt x="26534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5"/>
            <p:cNvSpPr/>
            <p:nvPr/>
          </p:nvSpPr>
          <p:spPr>
            <a:xfrm>
              <a:off x="4264025" y="1687400"/>
              <a:ext cx="1138075" cy="382175"/>
            </a:xfrm>
            <a:custGeom>
              <a:avLst/>
              <a:gdLst/>
              <a:ahLst/>
              <a:cxnLst/>
              <a:rect l="l" t="t" r="r" b="b"/>
              <a:pathLst>
                <a:path w="45523" h="15287" extrusionOk="0">
                  <a:moveTo>
                    <a:pt x="45464" y="1"/>
                  </a:moveTo>
                  <a:lnTo>
                    <a:pt x="45247" y="40"/>
                  </a:lnTo>
                  <a:lnTo>
                    <a:pt x="45089" y="80"/>
                  </a:lnTo>
                  <a:lnTo>
                    <a:pt x="44912" y="159"/>
                  </a:lnTo>
                  <a:lnTo>
                    <a:pt x="44676" y="257"/>
                  </a:lnTo>
                  <a:lnTo>
                    <a:pt x="44420" y="395"/>
                  </a:lnTo>
                  <a:lnTo>
                    <a:pt x="23264" y="12706"/>
                  </a:lnTo>
                  <a:lnTo>
                    <a:pt x="22968" y="12844"/>
                  </a:lnTo>
                  <a:lnTo>
                    <a:pt x="22673" y="12982"/>
                  </a:lnTo>
                  <a:lnTo>
                    <a:pt x="22338" y="13100"/>
                  </a:lnTo>
                  <a:lnTo>
                    <a:pt x="22003" y="13179"/>
                  </a:lnTo>
                  <a:lnTo>
                    <a:pt x="21649" y="13258"/>
                  </a:lnTo>
                  <a:lnTo>
                    <a:pt x="21294" y="13297"/>
                  </a:lnTo>
                  <a:lnTo>
                    <a:pt x="20939" y="13337"/>
                  </a:lnTo>
                  <a:lnTo>
                    <a:pt x="20211" y="13337"/>
                  </a:lnTo>
                  <a:lnTo>
                    <a:pt x="19836" y="13297"/>
                  </a:lnTo>
                  <a:lnTo>
                    <a:pt x="19482" y="13258"/>
                  </a:lnTo>
                  <a:lnTo>
                    <a:pt x="19127" y="13179"/>
                  </a:lnTo>
                  <a:lnTo>
                    <a:pt x="18792" y="13100"/>
                  </a:lnTo>
                  <a:lnTo>
                    <a:pt x="18477" y="12982"/>
                  </a:lnTo>
                  <a:lnTo>
                    <a:pt x="18162" y="12844"/>
                  </a:lnTo>
                  <a:lnTo>
                    <a:pt x="17867" y="12706"/>
                  </a:lnTo>
                  <a:lnTo>
                    <a:pt x="847" y="2995"/>
                  </a:lnTo>
                  <a:lnTo>
                    <a:pt x="0" y="3547"/>
                  </a:lnTo>
                  <a:lnTo>
                    <a:pt x="0" y="4335"/>
                  </a:lnTo>
                  <a:lnTo>
                    <a:pt x="17867" y="14656"/>
                  </a:lnTo>
                  <a:lnTo>
                    <a:pt x="18162" y="14794"/>
                  </a:lnTo>
                  <a:lnTo>
                    <a:pt x="18457" y="14932"/>
                  </a:lnTo>
                  <a:lnTo>
                    <a:pt x="18792" y="15050"/>
                  </a:lnTo>
                  <a:lnTo>
                    <a:pt x="19127" y="15129"/>
                  </a:lnTo>
                  <a:lnTo>
                    <a:pt x="19482" y="15208"/>
                  </a:lnTo>
                  <a:lnTo>
                    <a:pt x="19836" y="15247"/>
                  </a:lnTo>
                  <a:lnTo>
                    <a:pt x="20191" y="15287"/>
                  </a:lnTo>
                  <a:lnTo>
                    <a:pt x="20920" y="15287"/>
                  </a:lnTo>
                  <a:lnTo>
                    <a:pt x="21294" y="15247"/>
                  </a:lnTo>
                  <a:lnTo>
                    <a:pt x="21649" y="15208"/>
                  </a:lnTo>
                  <a:lnTo>
                    <a:pt x="22003" y="15129"/>
                  </a:lnTo>
                  <a:lnTo>
                    <a:pt x="22338" y="15050"/>
                  </a:lnTo>
                  <a:lnTo>
                    <a:pt x="22653" y="14932"/>
                  </a:lnTo>
                  <a:lnTo>
                    <a:pt x="22968" y="14794"/>
                  </a:lnTo>
                  <a:lnTo>
                    <a:pt x="23264" y="14656"/>
                  </a:lnTo>
                  <a:lnTo>
                    <a:pt x="44420" y="2345"/>
                  </a:lnTo>
                  <a:lnTo>
                    <a:pt x="44676" y="2187"/>
                  </a:lnTo>
                  <a:lnTo>
                    <a:pt x="44892" y="2010"/>
                  </a:lnTo>
                  <a:lnTo>
                    <a:pt x="45089" y="1813"/>
                  </a:lnTo>
                  <a:lnTo>
                    <a:pt x="45247" y="1616"/>
                  </a:lnTo>
                  <a:lnTo>
                    <a:pt x="45365" y="1419"/>
                  </a:lnTo>
                  <a:lnTo>
                    <a:pt x="45444" y="1222"/>
                  </a:lnTo>
                  <a:lnTo>
                    <a:pt x="45503" y="1006"/>
                  </a:lnTo>
                  <a:lnTo>
                    <a:pt x="45523" y="809"/>
                  </a:lnTo>
                  <a:lnTo>
                    <a:pt x="45523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5"/>
            <p:cNvSpPr/>
            <p:nvPr/>
          </p:nvSpPr>
          <p:spPr>
            <a:xfrm>
              <a:off x="4264025" y="1390450"/>
              <a:ext cx="1138075" cy="659925"/>
            </a:xfrm>
            <a:custGeom>
              <a:avLst/>
              <a:gdLst/>
              <a:ahLst/>
              <a:cxnLst/>
              <a:rect l="l" t="t" r="r" b="b"/>
              <a:pathLst>
                <a:path w="45523" h="26397" extrusionOk="0">
                  <a:moveTo>
                    <a:pt x="26534" y="1"/>
                  </a:moveTo>
                  <a:lnTo>
                    <a:pt x="2206" y="13947"/>
                  </a:lnTo>
                  <a:lnTo>
                    <a:pt x="0" y="15425"/>
                  </a:lnTo>
                  <a:lnTo>
                    <a:pt x="17867" y="25747"/>
                  </a:lnTo>
                  <a:lnTo>
                    <a:pt x="18162" y="25904"/>
                  </a:lnTo>
                  <a:lnTo>
                    <a:pt x="18477" y="26022"/>
                  </a:lnTo>
                  <a:lnTo>
                    <a:pt x="18792" y="26140"/>
                  </a:lnTo>
                  <a:lnTo>
                    <a:pt x="19127" y="26219"/>
                  </a:lnTo>
                  <a:lnTo>
                    <a:pt x="19482" y="26298"/>
                  </a:lnTo>
                  <a:lnTo>
                    <a:pt x="19836" y="26357"/>
                  </a:lnTo>
                  <a:lnTo>
                    <a:pt x="20211" y="26377"/>
                  </a:lnTo>
                  <a:lnTo>
                    <a:pt x="20565" y="26397"/>
                  </a:lnTo>
                  <a:lnTo>
                    <a:pt x="20939" y="26377"/>
                  </a:lnTo>
                  <a:lnTo>
                    <a:pt x="21294" y="26357"/>
                  </a:lnTo>
                  <a:lnTo>
                    <a:pt x="21649" y="26298"/>
                  </a:lnTo>
                  <a:lnTo>
                    <a:pt x="22003" y="26219"/>
                  </a:lnTo>
                  <a:lnTo>
                    <a:pt x="22338" y="26140"/>
                  </a:lnTo>
                  <a:lnTo>
                    <a:pt x="22673" y="26022"/>
                  </a:lnTo>
                  <a:lnTo>
                    <a:pt x="22968" y="25904"/>
                  </a:lnTo>
                  <a:lnTo>
                    <a:pt x="23264" y="25747"/>
                  </a:lnTo>
                  <a:lnTo>
                    <a:pt x="44420" y="13455"/>
                  </a:lnTo>
                  <a:lnTo>
                    <a:pt x="44676" y="13278"/>
                  </a:lnTo>
                  <a:lnTo>
                    <a:pt x="44912" y="13100"/>
                  </a:lnTo>
                  <a:lnTo>
                    <a:pt x="45109" y="12903"/>
                  </a:lnTo>
                  <a:lnTo>
                    <a:pt x="45247" y="12706"/>
                  </a:lnTo>
                  <a:lnTo>
                    <a:pt x="45385" y="12509"/>
                  </a:lnTo>
                  <a:lnTo>
                    <a:pt x="45464" y="12312"/>
                  </a:lnTo>
                  <a:lnTo>
                    <a:pt x="45523" y="12096"/>
                  </a:lnTo>
                  <a:lnTo>
                    <a:pt x="45523" y="11879"/>
                  </a:lnTo>
                  <a:lnTo>
                    <a:pt x="45503" y="11682"/>
                  </a:lnTo>
                  <a:lnTo>
                    <a:pt x="45464" y="11465"/>
                  </a:lnTo>
                  <a:lnTo>
                    <a:pt x="45365" y="11249"/>
                  </a:lnTo>
                  <a:lnTo>
                    <a:pt x="45247" y="11052"/>
                  </a:lnTo>
                  <a:lnTo>
                    <a:pt x="45089" y="10855"/>
                  </a:lnTo>
                  <a:lnTo>
                    <a:pt x="44892" y="10677"/>
                  </a:lnTo>
                  <a:lnTo>
                    <a:pt x="44676" y="10500"/>
                  </a:lnTo>
                  <a:lnTo>
                    <a:pt x="44400" y="10323"/>
                  </a:lnTo>
                  <a:lnTo>
                    <a:pt x="265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5"/>
            <p:cNvSpPr/>
            <p:nvPr/>
          </p:nvSpPr>
          <p:spPr>
            <a:xfrm>
              <a:off x="4308350" y="1371750"/>
              <a:ext cx="1061250" cy="616075"/>
            </a:xfrm>
            <a:custGeom>
              <a:avLst/>
              <a:gdLst/>
              <a:ahLst/>
              <a:cxnLst/>
              <a:rect l="l" t="t" r="r" b="b"/>
              <a:pathLst>
                <a:path w="42450" h="24643" extrusionOk="0">
                  <a:moveTo>
                    <a:pt x="25411" y="0"/>
                  </a:moveTo>
                  <a:lnTo>
                    <a:pt x="0" y="14715"/>
                  </a:lnTo>
                  <a:lnTo>
                    <a:pt x="16094" y="24013"/>
                  </a:lnTo>
                  <a:lnTo>
                    <a:pt x="16369" y="24170"/>
                  </a:lnTo>
                  <a:lnTo>
                    <a:pt x="16665" y="24288"/>
                  </a:lnTo>
                  <a:lnTo>
                    <a:pt x="16980" y="24387"/>
                  </a:lnTo>
                  <a:lnTo>
                    <a:pt x="17295" y="24485"/>
                  </a:lnTo>
                  <a:lnTo>
                    <a:pt x="17630" y="24544"/>
                  </a:lnTo>
                  <a:lnTo>
                    <a:pt x="17965" y="24603"/>
                  </a:lnTo>
                  <a:lnTo>
                    <a:pt x="18319" y="24623"/>
                  </a:lnTo>
                  <a:lnTo>
                    <a:pt x="18674" y="24643"/>
                  </a:lnTo>
                  <a:lnTo>
                    <a:pt x="19009" y="24623"/>
                  </a:lnTo>
                  <a:lnTo>
                    <a:pt x="19363" y="24603"/>
                  </a:lnTo>
                  <a:lnTo>
                    <a:pt x="19698" y="24544"/>
                  </a:lnTo>
                  <a:lnTo>
                    <a:pt x="20033" y="24485"/>
                  </a:lnTo>
                  <a:lnTo>
                    <a:pt x="20348" y="24387"/>
                  </a:lnTo>
                  <a:lnTo>
                    <a:pt x="20664" y="24288"/>
                  </a:lnTo>
                  <a:lnTo>
                    <a:pt x="20959" y="24170"/>
                  </a:lnTo>
                  <a:lnTo>
                    <a:pt x="21235" y="24013"/>
                  </a:lnTo>
                  <a:lnTo>
                    <a:pt x="41406" y="12292"/>
                  </a:lnTo>
                  <a:lnTo>
                    <a:pt x="41642" y="12135"/>
                  </a:lnTo>
                  <a:lnTo>
                    <a:pt x="41859" y="11977"/>
                  </a:lnTo>
                  <a:lnTo>
                    <a:pt x="42036" y="11780"/>
                  </a:lnTo>
                  <a:lnTo>
                    <a:pt x="42194" y="11603"/>
                  </a:lnTo>
                  <a:lnTo>
                    <a:pt x="42312" y="11406"/>
                  </a:lnTo>
                  <a:lnTo>
                    <a:pt x="42391" y="11209"/>
                  </a:lnTo>
                  <a:lnTo>
                    <a:pt x="42430" y="11012"/>
                  </a:lnTo>
                  <a:lnTo>
                    <a:pt x="42450" y="10815"/>
                  </a:lnTo>
                  <a:lnTo>
                    <a:pt x="42430" y="10618"/>
                  </a:lnTo>
                  <a:lnTo>
                    <a:pt x="42391" y="10401"/>
                  </a:lnTo>
                  <a:lnTo>
                    <a:pt x="42312" y="10204"/>
                  </a:lnTo>
                  <a:lnTo>
                    <a:pt x="42194" y="10027"/>
                  </a:lnTo>
                  <a:lnTo>
                    <a:pt x="42036" y="9830"/>
                  </a:lnTo>
                  <a:lnTo>
                    <a:pt x="41859" y="9653"/>
                  </a:lnTo>
                  <a:lnTo>
                    <a:pt x="41642" y="9475"/>
                  </a:lnTo>
                  <a:lnTo>
                    <a:pt x="41386" y="9318"/>
                  </a:lnTo>
                  <a:lnTo>
                    <a:pt x="25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5"/>
            <p:cNvSpPr/>
            <p:nvPr/>
          </p:nvSpPr>
          <p:spPr>
            <a:xfrm>
              <a:off x="4308350" y="1642100"/>
              <a:ext cx="1061250" cy="392025"/>
            </a:xfrm>
            <a:custGeom>
              <a:avLst/>
              <a:gdLst/>
              <a:ahLst/>
              <a:cxnLst/>
              <a:rect l="l" t="t" r="r" b="b"/>
              <a:pathLst>
                <a:path w="42450" h="15681" extrusionOk="0">
                  <a:moveTo>
                    <a:pt x="42450" y="1"/>
                  </a:moveTo>
                  <a:lnTo>
                    <a:pt x="42430" y="198"/>
                  </a:lnTo>
                  <a:lnTo>
                    <a:pt x="42391" y="414"/>
                  </a:lnTo>
                  <a:lnTo>
                    <a:pt x="42312" y="592"/>
                  </a:lnTo>
                  <a:lnTo>
                    <a:pt x="42194" y="789"/>
                  </a:lnTo>
                  <a:lnTo>
                    <a:pt x="42036" y="986"/>
                  </a:lnTo>
                  <a:lnTo>
                    <a:pt x="41859" y="1163"/>
                  </a:lnTo>
                  <a:lnTo>
                    <a:pt x="41642" y="1321"/>
                  </a:lnTo>
                  <a:lnTo>
                    <a:pt x="41406" y="1478"/>
                  </a:lnTo>
                  <a:lnTo>
                    <a:pt x="21235" y="13199"/>
                  </a:lnTo>
                  <a:lnTo>
                    <a:pt x="20959" y="13356"/>
                  </a:lnTo>
                  <a:lnTo>
                    <a:pt x="20664" y="13474"/>
                  </a:lnTo>
                  <a:lnTo>
                    <a:pt x="20348" y="13573"/>
                  </a:lnTo>
                  <a:lnTo>
                    <a:pt x="20033" y="13671"/>
                  </a:lnTo>
                  <a:lnTo>
                    <a:pt x="19698" y="13730"/>
                  </a:lnTo>
                  <a:lnTo>
                    <a:pt x="19363" y="13789"/>
                  </a:lnTo>
                  <a:lnTo>
                    <a:pt x="19009" y="13809"/>
                  </a:lnTo>
                  <a:lnTo>
                    <a:pt x="18674" y="13829"/>
                  </a:lnTo>
                  <a:lnTo>
                    <a:pt x="18319" y="13809"/>
                  </a:lnTo>
                  <a:lnTo>
                    <a:pt x="17965" y="13789"/>
                  </a:lnTo>
                  <a:lnTo>
                    <a:pt x="17630" y="13730"/>
                  </a:lnTo>
                  <a:lnTo>
                    <a:pt x="17295" y="13671"/>
                  </a:lnTo>
                  <a:lnTo>
                    <a:pt x="16980" y="13573"/>
                  </a:lnTo>
                  <a:lnTo>
                    <a:pt x="16665" y="13474"/>
                  </a:lnTo>
                  <a:lnTo>
                    <a:pt x="16369" y="13356"/>
                  </a:lnTo>
                  <a:lnTo>
                    <a:pt x="16094" y="13199"/>
                  </a:lnTo>
                  <a:lnTo>
                    <a:pt x="0" y="3901"/>
                  </a:lnTo>
                  <a:lnTo>
                    <a:pt x="0" y="5753"/>
                  </a:lnTo>
                  <a:lnTo>
                    <a:pt x="16094" y="15070"/>
                  </a:lnTo>
                  <a:lnTo>
                    <a:pt x="16369" y="15208"/>
                  </a:lnTo>
                  <a:lnTo>
                    <a:pt x="16665" y="15326"/>
                  </a:lnTo>
                  <a:lnTo>
                    <a:pt x="16960" y="15444"/>
                  </a:lnTo>
                  <a:lnTo>
                    <a:pt x="17295" y="15523"/>
                  </a:lnTo>
                  <a:lnTo>
                    <a:pt x="17630" y="15582"/>
                  </a:lnTo>
                  <a:lnTo>
                    <a:pt x="17965" y="15641"/>
                  </a:lnTo>
                  <a:lnTo>
                    <a:pt x="18319" y="15661"/>
                  </a:lnTo>
                  <a:lnTo>
                    <a:pt x="18654" y="15681"/>
                  </a:lnTo>
                  <a:lnTo>
                    <a:pt x="19009" y="15661"/>
                  </a:lnTo>
                  <a:lnTo>
                    <a:pt x="19363" y="15641"/>
                  </a:lnTo>
                  <a:lnTo>
                    <a:pt x="19698" y="15582"/>
                  </a:lnTo>
                  <a:lnTo>
                    <a:pt x="20033" y="15523"/>
                  </a:lnTo>
                  <a:lnTo>
                    <a:pt x="20348" y="15444"/>
                  </a:lnTo>
                  <a:lnTo>
                    <a:pt x="20664" y="15326"/>
                  </a:lnTo>
                  <a:lnTo>
                    <a:pt x="20959" y="15208"/>
                  </a:lnTo>
                  <a:lnTo>
                    <a:pt x="21235" y="15070"/>
                  </a:lnTo>
                  <a:lnTo>
                    <a:pt x="41386" y="3349"/>
                  </a:lnTo>
                  <a:lnTo>
                    <a:pt x="41642" y="3172"/>
                  </a:lnTo>
                  <a:lnTo>
                    <a:pt x="41859" y="3015"/>
                  </a:lnTo>
                  <a:lnTo>
                    <a:pt x="42036" y="2837"/>
                  </a:lnTo>
                  <a:lnTo>
                    <a:pt x="42194" y="2640"/>
                  </a:lnTo>
                  <a:lnTo>
                    <a:pt x="42292" y="2463"/>
                  </a:lnTo>
                  <a:lnTo>
                    <a:pt x="42391" y="2266"/>
                  </a:lnTo>
                  <a:lnTo>
                    <a:pt x="42430" y="2069"/>
                  </a:lnTo>
                  <a:lnTo>
                    <a:pt x="42450" y="1872"/>
                  </a:lnTo>
                  <a:lnTo>
                    <a:pt x="42450" y="1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5"/>
            <p:cNvSpPr/>
            <p:nvPr/>
          </p:nvSpPr>
          <p:spPr>
            <a:xfrm>
              <a:off x="4837225" y="1975500"/>
              <a:ext cx="425525" cy="294500"/>
            </a:xfrm>
            <a:custGeom>
              <a:avLst/>
              <a:gdLst/>
              <a:ahLst/>
              <a:cxnLst/>
              <a:rect l="l" t="t" r="r" b="b"/>
              <a:pathLst>
                <a:path w="17021" h="11780" extrusionOk="0">
                  <a:moveTo>
                    <a:pt x="17020" y="0"/>
                  </a:moveTo>
                  <a:lnTo>
                    <a:pt x="16213" y="60"/>
                  </a:lnTo>
                  <a:lnTo>
                    <a:pt x="14696" y="138"/>
                  </a:lnTo>
                  <a:lnTo>
                    <a:pt x="730" y="9495"/>
                  </a:lnTo>
                  <a:lnTo>
                    <a:pt x="671" y="9456"/>
                  </a:lnTo>
                  <a:lnTo>
                    <a:pt x="592" y="9436"/>
                  </a:lnTo>
                  <a:lnTo>
                    <a:pt x="513" y="9475"/>
                  </a:lnTo>
                  <a:lnTo>
                    <a:pt x="434" y="9515"/>
                  </a:lnTo>
                  <a:lnTo>
                    <a:pt x="395" y="9574"/>
                  </a:lnTo>
                  <a:lnTo>
                    <a:pt x="375" y="9653"/>
                  </a:lnTo>
                  <a:lnTo>
                    <a:pt x="395" y="9712"/>
                  </a:lnTo>
                  <a:lnTo>
                    <a:pt x="415" y="9731"/>
                  </a:lnTo>
                  <a:lnTo>
                    <a:pt x="237" y="9909"/>
                  </a:lnTo>
                  <a:lnTo>
                    <a:pt x="119" y="10086"/>
                  </a:lnTo>
                  <a:lnTo>
                    <a:pt x="40" y="10283"/>
                  </a:lnTo>
                  <a:lnTo>
                    <a:pt x="1" y="10480"/>
                  </a:lnTo>
                  <a:lnTo>
                    <a:pt x="21" y="10697"/>
                  </a:lnTo>
                  <a:lnTo>
                    <a:pt x="40" y="10874"/>
                  </a:lnTo>
                  <a:lnTo>
                    <a:pt x="119" y="11071"/>
                  </a:lnTo>
                  <a:lnTo>
                    <a:pt x="218" y="11248"/>
                  </a:lnTo>
                  <a:lnTo>
                    <a:pt x="336" y="11406"/>
                  </a:lnTo>
                  <a:lnTo>
                    <a:pt x="493" y="11544"/>
                  </a:lnTo>
                  <a:lnTo>
                    <a:pt x="651" y="11642"/>
                  </a:lnTo>
                  <a:lnTo>
                    <a:pt x="828" y="11721"/>
                  </a:lnTo>
                  <a:lnTo>
                    <a:pt x="1025" y="11780"/>
                  </a:lnTo>
                  <a:lnTo>
                    <a:pt x="1242" y="11780"/>
                  </a:lnTo>
                  <a:lnTo>
                    <a:pt x="1459" y="11741"/>
                  </a:lnTo>
                  <a:lnTo>
                    <a:pt x="1675" y="11662"/>
                  </a:lnTo>
                  <a:lnTo>
                    <a:pt x="1675" y="11681"/>
                  </a:lnTo>
                  <a:lnTo>
                    <a:pt x="3921" y="10184"/>
                  </a:lnTo>
                  <a:lnTo>
                    <a:pt x="8826" y="6895"/>
                  </a:lnTo>
                  <a:lnTo>
                    <a:pt x="15976" y="2088"/>
                  </a:lnTo>
                  <a:lnTo>
                    <a:pt x="16666" y="749"/>
                  </a:lnTo>
                  <a:lnTo>
                    <a:pt x="17020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5"/>
            <p:cNvSpPr/>
            <p:nvPr/>
          </p:nvSpPr>
          <p:spPr>
            <a:xfrm>
              <a:off x="5209525" y="1946450"/>
              <a:ext cx="58150" cy="51725"/>
            </a:xfrm>
            <a:custGeom>
              <a:avLst/>
              <a:gdLst/>
              <a:ahLst/>
              <a:cxnLst/>
              <a:rect l="l" t="t" r="r" b="b"/>
              <a:pathLst>
                <a:path w="2326" h="2069" extrusionOk="0">
                  <a:moveTo>
                    <a:pt x="2325" y="0"/>
                  </a:moveTo>
                  <a:lnTo>
                    <a:pt x="1" y="118"/>
                  </a:lnTo>
                  <a:lnTo>
                    <a:pt x="1281" y="2069"/>
                  </a:lnTo>
                  <a:lnTo>
                    <a:pt x="2325" y="0"/>
                  </a:lnTo>
                  <a:close/>
                </a:path>
              </a:pathLst>
            </a:custGeom>
            <a:solidFill>
              <a:srgbClr val="FEC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5"/>
            <p:cNvSpPr/>
            <p:nvPr/>
          </p:nvSpPr>
          <p:spPr>
            <a:xfrm>
              <a:off x="5247450" y="1946450"/>
              <a:ext cx="20225" cy="18250"/>
            </a:xfrm>
            <a:custGeom>
              <a:avLst/>
              <a:gdLst/>
              <a:ahLst/>
              <a:cxnLst/>
              <a:rect l="l" t="t" r="r" b="b"/>
              <a:pathLst>
                <a:path w="809" h="730" extrusionOk="0">
                  <a:moveTo>
                    <a:pt x="808" y="0"/>
                  </a:moveTo>
                  <a:lnTo>
                    <a:pt x="1" y="40"/>
                  </a:lnTo>
                  <a:lnTo>
                    <a:pt x="138" y="197"/>
                  </a:lnTo>
                  <a:lnTo>
                    <a:pt x="257" y="355"/>
                  </a:lnTo>
                  <a:lnTo>
                    <a:pt x="355" y="532"/>
                  </a:lnTo>
                  <a:lnTo>
                    <a:pt x="454" y="729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3B3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5"/>
            <p:cNvSpPr/>
            <p:nvPr/>
          </p:nvSpPr>
          <p:spPr>
            <a:xfrm>
              <a:off x="5247450" y="1946450"/>
              <a:ext cx="20225" cy="1000"/>
            </a:xfrm>
            <a:custGeom>
              <a:avLst/>
              <a:gdLst/>
              <a:ahLst/>
              <a:cxnLst/>
              <a:rect l="l" t="t" r="r" b="b"/>
              <a:pathLst>
                <a:path w="809" h="40" extrusionOk="0">
                  <a:moveTo>
                    <a:pt x="808" y="0"/>
                  </a:moveTo>
                  <a:lnTo>
                    <a:pt x="1" y="40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3C3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5"/>
            <p:cNvSpPr/>
            <p:nvPr/>
          </p:nvSpPr>
          <p:spPr>
            <a:xfrm>
              <a:off x="5247450" y="1946450"/>
              <a:ext cx="20225" cy="18250"/>
            </a:xfrm>
            <a:custGeom>
              <a:avLst/>
              <a:gdLst/>
              <a:ahLst/>
              <a:cxnLst/>
              <a:rect l="l" t="t" r="r" b="b"/>
              <a:pathLst>
                <a:path w="809" h="730" extrusionOk="0">
                  <a:moveTo>
                    <a:pt x="808" y="0"/>
                  </a:moveTo>
                  <a:lnTo>
                    <a:pt x="1" y="40"/>
                  </a:lnTo>
                  <a:lnTo>
                    <a:pt x="158" y="237"/>
                  </a:lnTo>
                  <a:lnTo>
                    <a:pt x="296" y="434"/>
                  </a:lnTo>
                  <a:lnTo>
                    <a:pt x="454" y="729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5"/>
            <p:cNvSpPr/>
            <p:nvPr/>
          </p:nvSpPr>
          <p:spPr>
            <a:xfrm>
              <a:off x="4854975" y="1949400"/>
              <a:ext cx="386600" cy="286625"/>
            </a:xfrm>
            <a:custGeom>
              <a:avLst/>
              <a:gdLst/>
              <a:ahLst/>
              <a:cxnLst/>
              <a:rect l="l" t="t" r="r" b="b"/>
              <a:pathLst>
                <a:path w="15464" h="11465" extrusionOk="0">
                  <a:moveTo>
                    <a:pt x="14183" y="0"/>
                  </a:moveTo>
                  <a:lnTo>
                    <a:pt x="0" y="9515"/>
                  </a:lnTo>
                  <a:lnTo>
                    <a:pt x="276" y="9672"/>
                  </a:lnTo>
                  <a:lnTo>
                    <a:pt x="512" y="9850"/>
                  </a:lnTo>
                  <a:lnTo>
                    <a:pt x="729" y="10066"/>
                  </a:lnTo>
                  <a:lnTo>
                    <a:pt x="906" y="10322"/>
                  </a:lnTo>
                  <a:lnTo>
                    <a:pt x="1064" y="10578"/>
                  </a:lnTo>
                  <a:lnTo>
                    <a:pt x="1162" y="10854"/>
                  </a:lnTo>
                  <a:lnTo>
                    <a:pt x="1241" y="11150"/>
                  </a:lnTo>
                  <a:lnTo>
                    <a:pt x="1280" y="11465"/>
                  </a:lnTo>
                  <a:lnTo>
                    <a:pt x="15463" y="1951"/>
                  </a:lnTo>
                  <a:lnTo>
                    <a:pt x="15424" y="1655"/>
                  </a:lnTo>
                  <a:lnTo>
                    <a:pt x="15345" y="1360"/>
                  </a:lnTo>
                  <a:lnTo>
                    <a:pt x="15227" y="1084"/>
                  </a:lnTo>
                  <a:lnTo>
                    <a:pt x="15089" y="808"/>
                  </a:lnTo>
                  <a:lnTo>
                    <a:pt x="14912" y="572"/>
                  </a:lnTo>
                  <a:lnTo>
                    <a:pt x="14695" y="355"/>
                  </a:lnTo>
                  <a:lnTo>
                    <a:pt x="14439" y="158"/>
                  </a:lnTo>
                  <a:lnTo>
                    <a:pt x="14183" y="0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5"/>
            <p:cNvSpPr/>
            <p:nvPr/>
          </p:nvSpPr>
          <p:spPr>
            <a:xfrm>
              <a:off x="4842150" y="2187250"/>
              <a:ext cx="44850" cy="53225"/>
            </a:xfrm>
            <a:custGeom>
              <a:avLst/>
              <a:gdLst/>
              <a:ahLst/>
              <a:cxnLst/>
              <a:rect l="l" t="t" r="r" b="b"/>
              <a:pathLst>
                <a:path w="1794" h="2129" extrusionOk="0">
                  <a:moveTo>
                    <a:pt x="513" y="1"/>
                  </a:moveTo>
                  <a:lnTo>
                    <a:pt x="415" y="60"/>
                  </a:lnTo>
                  <a:lnTo>
                    <a:pt x="336" y="158"/>
                  </a:lnTo>
                  <a:lnTo>
                    <a:pt x="257" y="237"/>
                  </a:lnTo>
                  <a:lnTo>
                    <a:pt x="178" y="336"/>
                  </a:lnTo>
                  <a:lnTo>
                    <a:pt x="119" y="434"/>
                  </a:lnTo>
                  <a:lnTo>
                    <a:pt x="40" y="651"/>
                  </a:lnTo>
                  <a:lnTo>
                    <a:pt x="1" y="848"/>
                  </a:lnTo>
                  <a:lnTo>
                    <a:pt x="1" y="1045"/>
                  </a:lnTo>
                  <a:lnTo>
                    <a:pt x="60" y="1261"/>
                  </a:lnTo>
                  <a:lnTo>
                    <a:pt x="119" y="1439"/>
                  </a:lnTo>
                  <a:lnTo>
                    <a:pt x="237" y="1616"/>
                  </a:lnTo>
                  <a:lnTo>
                    <a:pt x="356" y="1774"/>
                  </a:lnTo>
                  <a:lnTo>
                    <a:pt x="513" y="1911"/>
                  </a:lnTo>
                  <a:lnTo>
                    <a:pt x="690" y="2030"/>
                  </a:lnTo>
                  <a:lnTo>
                    <a:pt x="887" y="2089"/>
                  </a:lnTo>
                  <a:lnTo>
                    <a:pt x="1084" y="2128"/>
                  </a:lnTo>
                  <a:lnTo>
                    <a:pt x="1301" y="2128"/>
                  </a:lnTo>
                  <a:lnTo>
                    <a:pt x="1419" y="2108"/>
                  </a:lnTo>
                  <a:lnTo>
                    <a:pt x="1537" y="2069"/>
                  </a:lnTo>
                  <a:lnTo>
                    <a:pt x="1656" y="2030"/>
                  </a:lnTo>
                  <a:lnTo>
                    <a:pt x="1754" y="1971"/>
                  </a:lnTo>
                  <a:lnTo>
                    <a:pt x="1793" y="1951"/>
                  </a:lnTo>
                  <a:lnTo>
                    <a:pt x="1754" y="1636"/>
                  </a:lnTo>
                  <a:lnTo>
                    <a:pt x="1675" y="1340"/>
                  </a:lnTo>
                  <a:lnTo>
                    <a:pt x="1577" y="1064"/>
                  </a:lnTo>
                  <a:lnTo>
                    <a:pt x="1419" y="808"/>
                  </a:lnTo>
                  <a:lnTo>
                    <a:pt x="1242" y="552"/>
                  </a:lnTo>
                  <a:lnTo>
                    <a:pt x="1025" y="336"/>
                  </a:lnTo>
                  <a:lnTo>
                    <a:pt x="789" y="158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5"/>
            <p:cNvSpPr/>
            <p:nvPr/>
          </p:nvSpPr>
          <p:spPr>
            <a:xfrm>
              <a:off x="4851525" y="2182325"/>
              <a:ext cx="41375" cy="57150"/>
            </a:xfrm>
            <a:custGeom>
              <a:avLst/>
              <a:gdLst/>
              <a:ahLst/>
              <a:cxnLst/>
              <a:rect l="l" t="t" r="r" b="b"/>
              <a:pathLst>
                <a:path w="1655" h="2286" extrusionOk="0">
                  <a:moveTo>
                    <a:pt x="217" y="1"/>
                  </a:moveTo>
                  <a:lnTo>
                    <a:pt x="138" y="20"/>
                  </a:lnTo>
                  <a:lnTo>
                    <a:pt x="59" y="79"/>
                  </a:lnTo>
                  <a:lnTo>
                    <a:pt x="20" y="119"/>
                  </a:lnTo>
                  <a:lnTo>
                    <a:pt x="0" y="198"/>
                  </a:lnTo>
                  <a:lnTo>
                    <a:pt x="20" y="276"/>
                  </a:lnTo>
                  <a:lnTo>
                    <a:pt x="79" y="316"/>
                  </a:lnTo>
                  <a:lnTo>
                    <a:pt x="315" y="473"/>
                  </a:lnTo>
                  <a:lnTo>
                    <a:pt x="552" y="651"/>
                  </a:lnTo>
                  <a:lnTo>
                    <a:pt x="749" y="848"/>
                  </a:lnTo>
                  <a:lnTo>
                    <a:pt x="926" y="1084"/>
                  </a:lnTo>
                  <a:lnTo>
                    <a:pt x="1064" y="1320"/>
                  </a:lnTo>
                  <a:lnTo>
                    <a:pt x="1162" y="1596"/>
                  </a:lnTo>
                  <a:lnTo>
                    <a:pt x="1241" y="1872"/>
                  </a:lnTo>
                  <a:lnTo>
                    <a:pt x="1281" y="2148"/>
                  </a:lnTo>
                  <a:lnTo>
                    <a:pt x="1300" y="2227"/>
                  </a:lnTo>
                  <a:lnTo>
                    <a:pt x="1359" y="2266"/>
                  </a:lnTo>
                  <a:lnTo>
                    <a:pt x="1438" y="2286"/>
                  </a:lnTo>
                  <a:lnTo>
                    <a:pt x="1497" y="2266"/>
                  </a:lnTo>
                  <a:lnTo>
                    <a:pt x="1576" y="2207"/>
                  </a:lnTo>
                  <a:lnTo>
                    <a:pt x="1635" y="2148"/>
                  </a:lnTo>
                  <a:lnTo>
                    <a:pt x="1655" y="2089"/>
                  </a:lnTo>
                  <a:lnTo>
                    <a:pt x="1615" y="1754"/>
                  </a:lnTo>
                  <a:lnTo>
                    <a:pt x="1517" y="1439"/>
                  </a:lnTo>
                  <a:lnTo>
                    <a:pt x="1399" y="1143"/>
                  </a:lnTo>
                  <a:lnTo>
                    <a:pt x="1241" y="867"/>
                  </a:lnTo>
                  <a:lnTo>
                    <a:pt x="1044" y="611"/>
                  </a:lnTo>
                  <a:lnTo>
                    <a:pt x="828" y="375"/>
                  </a:lnTo>
                  <a:lnTo>
                    <a:pt x="571" y="178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5"/>
            <p:cNvSpPr/>
            <p:nvPr/>
          </p:nvSpPr>
          <p:spPr>
            <a:xfrm>
              <a:off x="5030275" y="1975000"/>
              <a:ext cx="375775" cy="357050"/>
            </a:xfrm>
            <a:custGeom>
              <a:avLst/>
              <a:gdLst/>
              <a:ahLst/>
              <a:cxnLst/>
              <a:rect l="l" t="t" r="r" b="b"/>
              <a:pathLst>
                <a:path w="15031" h="14282" extrusionOk="0">
                  <a:moveTo>
                    <a:pt x="15030" y="1"/>
                  </a:moveTo>
                  <a:lnTo>
                    <a:pt x="14223" y="178"/>
                  </a:lnTo>
                  <a:lnTo>
                    <a:pt x="12745" y="513"/>
                  </a:lnTo>
                  <a:lnTo>
                    <a:pt x="552" y="12095"/>
                  </a:lnTo>
                  <a:lnTo>
                    <a:pt x="473" y="12056"/>
                  </a:lnTo>
                  <a:lnTo>
                    <a:pt x="414" y="12056"/>
                  </a:lnTo>
                  <a:lnTo>
                    <a:pt x="336" y="12095"/>
                  </a:lnTo>
                  <a:lnTo>
                    <a:pt x="276" y="12155"/>
                  </a:lnTo>
                  <a:lnTo>
                    <a:pt x="237" y="12214"/>
                  </a:lnTo>
                  <a:lnTo>
                    <a:pt x="217" y="12292"/>
                  </a:lnTo>
                  <a:lnTo>
                    <a:pt x="257" y="12371"/>
                  </a:lnTo>
                  <a:lnTo>
                    <a:pt x="276" y="12371"/>
                  </a:lnTo>
                  <a:lnTo>
                    <a:pt x="139" y="12568"/>
                  </a:lnTo>
                  <a:lnTo>
                    <a:pt x="60" y="12785"/>
                  </a:lnTo>
                  <a:lnTo>
                    <a:pt x="20" y="12982"/>
                  </a:lnTo>
                  <a:lnTo>
                    <a:pt x="1" y="13179"/>
                  </a:lnTo>
                  <a:lnTo>
                    <a:pt x="40" y="13376"/>
                  </a:lnTo>
                  <a:lnTo>
                    <a:pt x="119" y="13573"/>
                  </a:lnTo>
                  <a:lnTo>
                    <a:pt x="217" y="13750"/>
                  </a:lnTo>
                  <a:lnTo>
                    <a:pt x="336" y="13888"/>
                  </a:lnTo>
                  <a:lnTo>
                    <a:pt x="493" y="14026"/>
                  </a:lnTo>
                  <a:lnTo>
                    <a:pt x="651" y="14144"/>
                  </a:lnTo>
                  <a:lnTo>
                    <a:pt x="828" y="14223"/>
                  </a:lnTo>
                  <a:lnTo>
                    <a:pt x="1025" y="14262"/>
                  </a:lnTo>
                  <a:lnTo>
                    <a:pt x="1222" y="14282"/>
                  </a:lnTo>
                  <a:lnTo>
                    <a:pt x="1439" y="14262"/>
                  </a:lnTo>
                  <a:lnTo>
                    <a:pt x="1636" y="14183"/>
                  </a:lnTo>
                  <a:lnTo>
                    <a:pt x="1852" y="14065"/>
                  </a:lnTo>
                  <a:lnTo>
                    <a:pt x="3802" y="12233"/>
                  </a:lnTo>
                  <a:lnTo>
                    <a:pt x="8097" y="8156"/>
                  </a:lnTo>
                  <a:lnTo>
                    <a:pt x="14341" y="2227"/>
                  </a:lnTo>
                  <a:lnTo>
                    <a:pt x="14794" y="789"/>
                  </a:lnTo>
                  <a:lnTo>
                    <a:pt x="15030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5"/>
            <p:cNvSpPr/>
            <p:nvPr/>
          </p:nvSpPr>
          <p:spPr>
            <a:xfrm>
              <a:off x="5339050" y="1948900"/>
              <a:ext cx="56650" cy="55675"/>
            </a:xfrm>
            <a:custGeom>
              <a:avLst/>
              <a:gdLst/>
              <a:ahLst/>
              <a:cxnLst/>
              <a:rect l="l" t="t" r="r" b="b"/>
              <a:pathLst>
                <a:path w="2266" h="2227" extrusionOk="0">
                  <a:moveTo>
                    <a:pt x="2266" y="1"/>
                  </a:moveTo>
                  <a:lnTo>
                    <a:pt x="0" y="533"/>
                  </a:lnTo>
                  <a:lnTo>
                    <a:pt x="1596" y="2227"/>
                  </a:lnTo>
                  <a:lnTo>
                    <a:pt x="2266" y="1"/>
                  </a:lnTo>
                  <a:close/>
                </a:path>
              </a:pathLst>
            </a:custGeom>
            <a:solidFill>
              <a:srgbClr val="FEC7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5"/>
            <p:cNvSpPr/>
            <p:nvPr/>
          </p:nvSpPr>
          <p:spPr>
            <a:xfrm>
              <a:off x="5375975" y="194890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789" y="1"/>
                  </a:moveTo>
                  <a:lnTo>
                    <a:pt x="1" y="178"/>
                  </a:lnTo>
                  <a:lnTo>
                    <a:pt x="158" y="316"/>
                  </a:lnTo>
                  <a:lnTo>
                    <a:pt x="296" y="454"/>
                  </a:lnTo>
                  <a:lnTo>
                    <a:pt x="434" y="611"/>
                  </a:lnTo>
                  <a:lnTo>
                    <a:pt x="552" y="789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3B3B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5"/>
            <p:cNvSpPr/>
            <p:nvPr/>
          </p:nvSpPr>
          <p:spPr>
            <a:xfrm>
              <a:off x="5375975" y="1948900"/>
              <a:ext cx="19725" cy="4475"/>
            </a:xfrm>
            <a:custGeom>
              <a:avLst/>
              <a:gdLst/>
              <a:ahLst/>
              <a:cxnLst/>
              <a:rect l="l" t="t" r="r" b="b"/>
              <a:pathLst>
                <a:path w="789" h="179" extrusionOk="0">
                  <a:moveTo>
                    <a:pt x="789" y="1"/>
                  </a:moveTo>
                  <a:lnTo>
                    <a:pt x="1" y="178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3C3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5"/>
            <p:cNvSpPr/>
            <p:nvPr/>
          </p:nvSpPr>
          <p:spPr>
            <a:xfrm>
              <a:off x="5375975" y="194890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789" y="1"/>
                  </a:moveTo>
                  <a:lnTo>
                    <a:pt x="1" y="178"/>
                  </a:lnTo>
                  <a:lnTo>
                    <a:pt x="198" y="355"/>
                  </a:lnTo>
                  <a:lnTo>
                    <a:pt x="375" y="533"/>
                  </a:lnTo>
                  <a:lnTo>
                    <a:pt x="552" y="789"/>
                  </a:lnTo>
                  <a:lnTo>
                    <a:pt x="789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5"/>
            <p:cNvSpPr/>
            <p:nvPr/>
          </p:nvSpPr>
          <p:spPr>
            <a:xfrm>
              <a:off x="5030275" y="1962200"/>
              <a:ext cx="348675" cy="336875"/>
            </a:xfrm>
            <a:custGeom>
              <a:avLst/>
              <a:gdLst/>
              <a:ahLst/>
              <a:cxnLst/>
              <a:rect l="l" t="t" r="r" b="b"/>
              <a:pathLst>
                <a:path w="13947" h="13475" extrusionOk="0">
                  <a:moveTo>
                    <a:pt x="12351" y="1"/>
                  </a:moveTo>
                  <a:lnTo>
                    <a:pt x="1" y="11780"/>
                  </a:lnTo>
                  <a:lnTo>
                    <a:pt x="276" y="11879"/>
                  </a:lnTo>
                  <a:lnTo>
                    <a:pt x="552" y="12036"/>
                  </a:lnTo>
                  <a:lnTo>
                    <a:pt x="808" y="12213"/>
                  </a:lnTo>
                  <a:lnTo>
                    <a:pt x="1025" y="12410"/>
                  </a:lnTo>
                  <a:lnTo>
                    <a:pt x="1202" y="12647"/>
                  </a:lnTo>
                  <a:lnTo>
                    <a:pt x="1380" y="12903"/>
                  </a:lnTo>
                  <a:lnTo>
                    <a:pt x="1498" y="13179"/>
                  </a:lnTo>
                  <a:lnTo>
                    <a:pt x="1596" y="13474"/>
                  </a:lnTo>
                  <a:lnTo>
                    <a:pt x="13947" y="1695"/>
                  </a:lnTo>
                  <a:lnTo>
                    <a:pt x="13849" y="1399"/>
                  </a:lnTo>
                  <a:lnTo>
                    <a:pt x="13730" y="1123"/>
                  </a:lnTo>
                  <a:lnTo>
                    <a:pt x="13573" y="867"/>
                  </a:lnTo>
                  <a:lnTo>
                    <a:pt x="13376" y="631"/>
                  </a:lnTo>
                  <a:lnTo>
                    <a:pt x="13159" y="434"/>
                  </a:lnTo>
                  <a:lnTo>
                    <a:pt x="12903" y="257"/>
                  </a:lnTo>
                  <a:lnTo>
                    <a:pt x="12647" y="99"/>
                  </a:lnTo>
                  <a:lnTo>
                    <a:pt x="12351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5"/>
            <p:cNvSpPr/>
            <p:nvPr/>
          </p:nvSpPr>
          <p:spPr>
            <a:xfrm>
              <a:off x="5021425" y="2256700"/>
              <a:ext cx="48775" cy="50250"/>
            </a:xfrm>
            <a:custGeom>
              <a:avLst/>
              <a:gdLst/>
              <a:ahLst/>
              <a:cxnLst/>
              <a:rect l="l" t="t" r="r" b="b"/>
              <a:pathLst>
                <a:path w="1951" h="2010" extrusionOk="0">
                  <a:moveTo>
                    <a:pt x="355" y="0"/>
                  </a:moveTo>
                  <a:lnTo>
                    <a:pt x="276" y="79"/>
                  </a:lnTo>
                  <a:lnTo>
                    <a:pt x="197" y="177"/>
                  </a:lnTo>
                  <a:lnTo>
                    <a:pt x="118" y="296"/>
                  </a:lnTo>
                  <a:lnTo>
                    <a:pt x="79" y="394"/>
                  </a:lnTo>
                  <a:lnTo>
                    <a:pt x="39" y="493"/>
                  </a:lnTo>
                  <a:lnTo>
                    <a:pt x="0" y="709"/>
                  </a:lnTo>
                  <a:lnTo>
                    <a:pt x="0" y="926"/>
                  </a:lnTo>
                  <a:lnTo>
                    <a:pt x="20" y="1123"/>
                  </a:lnTo>
                  <a:lnTo>
                    <a:pt x="99" y="1320"/>
                  </a:lnTo>
                  <a:lnTo>
                    <a:pt x="217" y="1497"/>
                  </a:lnTo>
                  <a:lnTo>
                    <a:pt x="335" y="1655"/>
                  </a:lnTo>
                  <a:lnTo>
                    <a:pt x="493" y="1773"/>
                  </a:lnTo>
                  <a:lnTo>
                    <a:pt x="670" y="1891"/>
                  </a:lnTo>
                  <a:lnTo>
                    <a:pt x="867" y="1970"/>
                  </a:lnTo>
                  <a:lnTo>
                    <a:pt x="1064" y="2009"/>
                  </a:lnTo>
                  <a:lnTo>
                    <a:pt x="1280" y="2009"/>
                  </a:lnTo>
                  <a:lnTo>
                    <a:pt x="1497" y="1950"/>
                  </a:lnTo>
                  <a:lnTo>
                    <a:pt x="1596" y="1911"/>
                  </a:lnTo>
                  <a:lnTo>
                    <a:pt x="1694" y="1871"/>
                  </a:lnTo>
                  <a:lnTo>
                    <a:pt x="1812" y="1812"/>
                  </a:lnTo>
                  <a:lnTo>
                    <a:pt x="1911" y="1734"/>
                  </a:lnTo>
                  <a:lnTo>
                    <a:pt x="1950" y="1694"/>
                  </a:lnTo>
                  <a:lnTo>
                    <a:pt x="1852" y="1399"/>
                  </a:lnTo>
                  <a:lnTo>
                    <a:pt x="1734" y="1123"/>
                  </a:lnTo>
                  <a:lnTo>
                    <a:pt x="1556" y="867"/>
                  </a:lnTo>
                  <a:lnTo>
                    <a:pt x="1379" y="630"/>
                  </a:lnTo>
                  <a:lnTo>
                    <a:pt x="1162" y="433"/>
                  </a:lnTo>
                  <a:lnTo>
                    <a:pt x="906" y="256"/>
                  </a:lnTo>
                  <a:lnTo>
                    <a:pt x="630" y="99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5"/>
            <p:cNvSpPr/>
            <p:nvPr/>
          </p:nvSpPr>
          <p:spPr>
            <a:xfrm>
              <a:off x="5026350" y="2251275"/>
              <a:ext cx="48775" cy="51250"/>
            </a:xfrm>
            <a:custGeom>
              <a:avLst/>
              <a:gdLst/>
              <a:ahLst/>
              <a:cxnLst/>
              <a:rect l="l" t="t" r="r" b="b"/>
              <a:pathLst>
                <a:path w="1951" h="2050" extrusionOk="0">
                  <a:moveTo>
                    <a:pt x="197" y="0"/>
                  </a:moveTo>
                  <a:lnTo>
                    <a:pt x="118" y="40"/>
                  </a:lnTo>
                  <a:lnTo>
                    <a:pt x="59" y="99"/>
                  </a:lnTo>
                  <a:lnTo>
                    <a:pt x="20" y="158"/>
                  </a:lnTo>
                  <a:lnTo>
                    <a:pt x="0" y="237"/>
                  </a:lnTo>
                  <a:lnTo>
                    <a:pt x="39" y="316"/>
                  </a:lnTo>
                  <a:lnTo>
                    <a:pt x="99" y="355"/>
                  </a:lnTo>
                  <a:lnTo>
                    <a:pt x="374" y="454"/>
                  </a:lnTo>
                  <a:lnTo>
                    <a:pt x="630" y="591"/>
                  </a:lnTo>
                  <a:lnTo>
                    <a:pt x="867" y="749"/>
                  </a:lnTo>
                  <a:lnTo>
                    <a:pt x="1064" y="946"/>
                  </a:lnTo>
                  <a:lnTo>
                    <a:pt x="1261" y="1163"/>
                  </a:lnTo>
                  <a:lnTo>
                    <a:pt x="1399" y="1419"/>
                  </a:lnTo>
                  <a:lnTo>
                    <a:pt x="1517" y="1675"/>
                  </a:lnTo>
                  <a:lnTo>
                    <a:pt x="1596" y="1951"/>
                  </a:lnTo>
                  <a:lnTo>
                    <a:pt x="1635" y="2010"/>
                  </a:lnTo>
                  <a:lnTo>
                    <a:pt x="1694" y="2049"/>
                  </a:lnTo>
                  <a:lnTo>
                    <a:pt x="1773" y="2049"/>
                  </a:lnTo>
                  <a:lnTo>
                    <a:pt x="1852" y="2029"/>
                  </a:lnTo>
                  <a:lnTo>
                    <a:pt x="1911" y="1951"/>
                  </a:lnTo>
                  <a:lnTo>
                    <a:pt x="1950" y="1891"/>
                  </a:lnTo>
                  <a:lnTo>
                    <a:pt x="1950" y="1813"/>
                  </a:lnTo>
                  <a:lnTo>
                    <a:pt x="1871" y="1498"/>
                  </a:lnTo>
                  <a:lnTo>
                    <a:pt x="1734" y="1202"/>
                  </a:lnTo>
                  <a:lnTo>
                    <a:pt x="1556" y="926"/>
                  </a:lnTo>
                  <a:lnTo>
                    <a:pt x="1359" y="690"/>
                  </a:lnTo>
                  <a:lnTo>
                    <a:pt x="1123" y="454"/>
                  </a:lnTo>
                  <a:lnTo>
                    <a:pt x="847" y="276"/>
                  </a:lnTo>
                  <a:lnTo>
                    <a:pt x="571" y="11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7" name="Google Shape;3177;p55"/>
          <p:cNvGrpSpPr/>
          <p:nvPr/>
        </p:nvGrpSpPr>
        <p:grpSpPr>
          <a:xfrm>
            <a:off x="3112900" y="4246580"/>
            <a:ext cx="491063" cy="553299"/>
            <a:chOff x="2625625" y="2522625"/>
            <a:chExt cx="431400" cy="486075"/>
          </a:xfrm>
        </p:grpSpPr>
        <p:sp>
          <p:nvSpPr>
            <p:cNvPr id="3178" name="Google Shape;3178;p55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5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5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5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2" name="Google Shape;3182;p55"/>
          <p:cNvGrpSpPr/>
          <p:nvPr/>
        </p:nvGrpSpPr>
        <p:grpSpPr>
          <a:xfrm>
            <a:off x="2648745" y="3528390"/>
            <a:ext cx="749859" cy="844847"/>
            <a:chOff x="2625625" y="2522625"/>
            <a:chExt cx="431400" cy="486075"/>
          </a:xfrm>
        </p:grpSpPr>
        <p:sp>
          <p:nvSpPr>
            <p:cNvPr id="3183" name="Google Shape;3183;p55"/>
            <p:cNvSpPr/>
            <p:nvPr/>
          </p:nvSpPr>
          <p:spPr>
            <a:xfrm>
              <a:off x="2625625" y="2746675"/>
              <a:ext cx="431400" cy="262025"/>
            </a:xfrm>
            <a:custGeom>
              <a:avLst/>
              <a:gdLst/>
              <a:ahLst/>
              <a:cxnLst/>
              <a:rect l="l" t="t" r="r" b="b"/>
              <a:pathLst>
                <a:path w="17256" h="10481" extrusionOk="0">
                  <a:moveTo>
                    <a:pt x="8569" y="1"/>
                  </a:moveTo>
                  <a:lnTo>
                    <a:pt x="1320" y="4019"/>
                  </a:lnTo>
                  <a:lnTo>
                    <a:pt x="0" y="4788"/>
                  </a:lnTo>
                  <a:lnTo>
                    <a:pt x="8490" y="10480"/>
                  </a:lnTo>
                  <a:lnTo>
                    <a:pt x="17256" y="4669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5"/>
            <p:cNvSpPr/>
            <p:nvPr/>
          </p:nvSpPr>
          <p:spPr>
            <a:xfrm>
              <a:off x="2677825" y="2633900"/>
              <a:ext cx="164500" cy="314725"/>
            </a:xfrm>
            <a:custGeom>
              <a:avLst/>
              <a:gdLst/>
              <a:ahLst/>
              <a:cxnLst/>
              <a:rect l="l" t="t" r="r" b="b"/>
              <a:pathLst>
                <a:path w="6580" h="12589" extrusionOk="0">
                  <a:moveTo>
                    <a:pt x="0" y="1"/>
                  </a:moveTo>
                  <a:lnTo>
                    <a:pt x="0" y="8038"/>
                  </a:lnTo>
                  <a:lnTo>
                    <a:pt x="6580" y="12588"/>
                  </a:lnTo>
                  <a:lnTo>
                    <a:pt x="6580" y="45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5"/>
            <p:cNvSpPr/>
            <p:nvPr/>
          </p:nvSpPr>
          <p:spPr>
            <a:xfrm>
              <a:off x="2838350" y="2634900"/>
              <a:ext cx="168450" cy="313725"/>
            </a:xfrm>
            <a:custGeom>
              <a:avLst/>
              <a:gdLst/>
              <a:ahLst/>
              <a:cxnLst/>
              <a:rect l="l" t="t" r="r" b="b"/>
              <a:pathLst>
                <a:path w="6738" h="12549" extrusionOk="0">
                  <a:moveTo>
                    <a:pt x="6738" y="0"/>
                  </a:moveTo>
                  <a:lnTo>
                    <a:pt x="1" y="4413"/>
                  </a:lnTo>
                  <a:lnTo>
                    <a:pt x="159" y="12548"/>
                  </a:lnTo>
                  <a:lnTo>
                    <a:pt x="6738" y="7840"/>
                  </a:lnTo>
                  <a:lnTo>
                    <a:pt x="6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5"/>
            <p:cNvSpPr/>
            <p:nvPr/>
          </p:nvSpPr>
          <p:spPr>
            <a:xfrm>
              <a:off x="2677825" y="2522625"/>
              <a:ext cx="328975" cy="224075"/>
            </a:xfrm>
            <a:custGeom>
              <a:avLst/>
              <a:gdLst/>
              <a:ahLst/>
              <a:cxnLst/>
              <a:rect l="l" t="t" r="r" b="b"/>
              <a:pathLst>
                <a:path w="13159" h="8963" extrusionOk="0">
                  <a:moveTo>
                    <a:pt x="6422" y="0"/>
                  </a:moveTo>
                  <a:lnTo>
                    <a:pt x="0" y="4511"/>
                  </a:lnTo>
                  <a:lnTo>
                    <a:pt x="6422" y="8963"/>
                  </a:lnTo>
                  <a:lnTo>
                    <a:pt x="13159" y="4550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3051;p54">
            <a:extLst>
              <a:ext uri="{FF2B5EF4-FFF2-40B4-BE49-F238E27FC236}">
                <a16:creationId xmlns:a16="http://schemas.microsoft.com/office/drawing/2014/main" id="{547AAA9F-D0F8-4CD5-AF68-35B28DEBB3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86689" y="1050343"/>
            <a:ext cx="4349178" cy="37072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Для того, щоб наша ланцюгова ядерна реакція розпочалася під час використання ядерної бомби, використовують схеми їх запуску, найпростішою з яких є “гарматна схема”. Принцип її роботи полягає у </a:t>
            </a:r>
            <a:r>
              <a:rPr lang="uk-UA" dirty="0" err="1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вистрілюванні</a:t>
            </a:r>
            <a:r>
              <a:rPr lang="uk-UA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 одного блоку речовини, наприклад, того ж самого Урану-235, в інший - нерухомий.</a:t>
            </a:r>
            <a:endParaRPr lang="en-US" dirty="0">
              <a:effectLst/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>
              <a:effectLst/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Ось так ми навели принцип створення атомної бомби, схожої до “Малюк”</a:t>
            </a:r>
            <a:r>
              <a:rPr lang="en-US" dirty="0">
                <a:latin typeface="Montserrat" panose="00000500000000000000" pitchFamily="2" charset="-52"/>
                <a:ea typeface="Calibri" panose="020F0502020204030204" pitchFamily="34" charset="0"/>
              </a:rPr>
              <a:t>. </a:t>
            </a:r>
            <a:r>
              <a:rPr lang="uk-UA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Сама атомна бомба була скинута в японське місто Хіросіма 6 серпня 1945 року та забрала життя 150 тисяч людей! Я сподіваюся, що бомбардування міст атомними </a:t>
            </a:r>
            <a:r>
              <a:rPr lang="uk-UA" dirty="0">
                <a:latin typeface="Montserrat" panose="00000500000000000000" pitchFamily="2" charset="-52"/>
                <a:ea typeface="Calibri" panose="020F0502020204030204" pitchFamily="34" charset="0"/>
              </a:rPr>
              <a:t>бомбами </a:t>
            </a:r>
            <a:r>
              <a:rPr lang="uk-UA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ніколи не стане частиною нашого сьогодення.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41"/>
          <p:cNvSpPr txBox="1">
            <a:spLocks noGrp="1"/>
          </p:cNvSpPr>
          <p:nvPr>
            <p:ph type="title"/>
          </p:nvPr>
        </p:nvSpPr>
        <p:spPr>
          <a:xfrm>
            <a:off x="3108146" y="2028522"/>
            <a:ext cx="456389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4000" dirty="0">
                <a:latin typeface="Montserrat" panose="00000500000000000000" pitchFamily="2" charset="-52"/>
              </a:rPr>
              <a:t>Атомна енергія</a:t>
            </a:r>
            <a:endParaRPr sz="4000" dirty="0">
              <a:latin typeface="Montserrat" panose="00000500000000000000" pitchFamily="2" charset="-52"/>
            </a:endParaRPr>
          </a:p>
        </p:txBody>
      </p:sp>
      <p:sp>
        <p:nvSpPr>
          <p:cNvPr id="2507" name="Google Shape;2507;p41"/>
          <p:cNvSpPr/>
          <p:nvPr/>
        </p:nvSpPr>
        <p:spPr>
          <a:xfrm>
            <a:off x="1869751" y="2066860"/>
            <a:ext cx="1009800" cy="1009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1"/>
          <p:cNvSpPr txBox="1">
            <a:spLocks noGrp="1"/>
          </p:cNvSpPr>
          <p:nvPr>
            <p:ph type="title" idx="2"/>
          </p:nvPr>
        </p:nvSpPr>
        <p:spPr>
          <a:xfrm>
            <a:off x="1871696" y="2068809"/>
            <a:ext cx="10059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3</a:t>
            </a:r>
            <a:endParaRPr dirty="0"/>
          </a:p>
        </p:txBody>
      </p:sp>
      <p:grpSp>
        <p:nvGrpSpPr>
          <p:cNvPr id="2509" name="Google Shape;2509;p41"/>
          <p:cNvGrpSpPr/>
          <p:nvPr/>
        </p:nvGrpSpPr>
        <p:grpSpPr>
          <a:xfrm>
            <a:off x="1391453" y="2749279"/>
            <a:ext cx="749848" cy="1182972"/>
            <a:chOff x="1527950" y="2052325"/>
            <a:chExt cx="440750" cy="695375"/>
          </a:xfrm>
        </p:grpSpPr>
        <p:sp>
          <p:nvSpPr>
            <p:cNvPr id="2510" name="Google Shape;2510;p41"/>
            <p:cNvSpPr/>
            <p:nvPr/>
          </p:nvSpPr>
          <p:spPr>
            <a:xfrm>
              <a:off x="1542225" y="2609300"/>
              <a:ext cx="411700" cy="138400"/>
            </a:xfrm>
            <a:custGeom>
              <a:avLst/>
              <a:gdLst/>
              <a:ahLst/>
              <a:cxnLst/>
              <a:rect l="l" t="t" r="r" b="b"/>
              <a:pathLst>
                <a:path w="16468" h="5536" extrusionOk="0">
                  <a:moveTo>
                    <a:pt x="7407" y="0"/>
                  </a:moveTo>
                  <a:lnTo>
                    <a:pt x="6579" y="39"/>
                  </a:lnTo>
                  <a:lnTo>
                    <a:pt x="5792" y="118"/>
                  </a:lnTo>
                  <a:lnTo>
                    <a:pt x="5043" y="217"/>
                  </a:lnTo>
                  <a:lnTo>
                    <a:pt x="4314" y="315"/>
                  </a:lnTo>
                  <a:lnTo>
                    <a:pt x="3644" y="473"/>
                  </a:lnTo>
                  <a:lnTo>
                    <a:pt x="2994" y="630"/>
                  </a:lnTo>
                  <a:lnTo>
                    <a:pt x="2423" y="808"/>
                  </a:lnTo>
                  <a:lnTo>
                    <a:pt x="1891" y="1005"/>
                  </a:lnTo>
                  <a:lnTo>
                    <a:pt x="1419" y="1221"/>
                  </a:lnTo>
                  <a:lnTo>
                    <a:pt x="1005" y="1438"/>
                  </a:lnTo>
                  <a:lnTo>
                    <a:pt x="828" y="1556"/>
                  </a:lnTo>
                  <a:lnTo>
                    <a:pt x="650" y="1674"/>
                  </a:lnTo>
                  <a:lnTo>
                    <a:pt x="512" y="1812"/>
                  </a:lnTo>
                  <a:lnTo>
                    <a:pt x="375" y="1931"/>
                  </a:lnTo>
                  <a:lnTo>
                    <a:pt x="276" y="2068"/>
                  </a:lnTo>
                  <a:lnTo>
                    <a:pt x="178" y="2206"/>
                  </a:lnTo>
                  <a:lnTo>
                    <a:pt x="99" y="2344"/>
                  </a:lnTo>
                  <a:lnTo>
                    <a:pt x="59" y="2482"/>
                  </a:lnTo>
                  <a:lnTo>
                    <a:pt x="20" y="2620"/>
                  </a:lnTo>
                  <a:lnTo>
                    <a:pt x="0" y="2758"/>
                  </a:lnTo>
                  <a:lnTo>
                    <a:pt x="20" y="2896"/>
                  </a:lnTo>
                  <a:lnTo>
                    <a:pt x="59" y="3053"/>
                  </a:lnTo>
                  <a:lnTo>
                    <a:pt x="99" y="3191"/>
                  </a:lnTo>
                  <a:lnTo>
                    <a:pt x="178" y="3329"/>
                  </a:lnTo>
                  <a:lnTo>
                    <a:pt x="276" y="3447"/>
                  </a:lnTo>
                  <a:lnTo>
                    <a:pt x="375" y="3585"/>
                  </a:lnTo>
                  <a:lnTo>
                    <a:pt x="512" y="3723"/>
                  </a:lnTo>
                  <a:lnTo>
                    <a:pt x="650" y="3841"/>
                  </a:lnTo>
                  <a:lnTo>
                    <a:pt x="828" y="3959"/>
                  </a:lnTo>
                  <a:lnTo>
                    <a:pt x="1005" y="4078"/>
                  </a:lnTo>
                  <a:lnTo>
                    <a:pt x="1419" y="4314"/>
                  </a:lnTo>
                  <a:lnTo>
                    <a:pt x="1891" y="4531"/>
                  </a:lnTo>
                  <a:lnTo>
                    <a:pt x="2423" y="4728"/>
                  </a:lnTo>
                  <a:lnTo>
                    <a:pt x="2994" y="4905"/>
                  </a:lnTo>
                  <a:lnTo>
                    <a:pt x="3644" y="5063"/>
                  </a:lnTo>
                  <a:lnTo>
                    <a:pt x="4314" y="5200"/>
                  </a:lnTo>
                  <a:lnTo>
                    <a:pt x="5043" y="5319"/>
                  </a:lnTo>
                  <a:lnTo>
                    <a:pt x="5792" y="5417"/>
                  </a:lnTo>
                  <a:lnTo>
                    <a:pt x="6579" y="5476"/>
                  </a:lnTo>
                  <a:lnTo>
                    <a:pt x="7407" y="5516"/>
                  </a:lnTo>
                  <a:lnTo>
                    <a:pt x="8234" y="5535"/>
                  </a:lnTo>
                  <a:lnTo>
                    <a:pt x="9081" y="5516"/>
                  </a:lnTo>
                  <a:lnTo>
                    <a:pt x="9908" y="5476"/>
                  </a:lnTo>
                  <a:lnTo>
                    <a:pt x="10696" y="5417"/>
                  </a:lnTo>
                  <a:lnTo>
                    <a:pt x="11445" y="5319"/>
                  </a:lnTo>
                  <a:lnTo>
                    <a:pt x="12174" y="5200"/>
                  </a:lnTo>
                  <a:lnTo>
                    <a:pt x="12843" y="5063"/>
                  </a:lnTo>
                  <a:lnTo>
                    <a:pt x="13474" y="4905"/>
                  </a:lnTo>
                  <a:lnTo>
                    <a:pt x="14065" y="4728"/>
                  </a:lnTo>
                  <a:lnTo>
                    <a:pt x="14597" y="4531"/>
                  </a:lnTo>
                  <a:lnTo>
                    <a:pt x="15069" y="4314"/>
                  </a:lnTo>
                  <a:lnTo>
                    <a:pt x="15483" y="4078"/>
                  </a:lnTo>
                  <a:lnTo>
                    <a:pt x="15660" y="3959"/>
                  </a:lnTo>
                  <a:lnTo>
                    <a:pt x="15818" y="3841"/>
                  </a:lnTo>
                  <a:lnTo>
                    <a:pt x="15975" y="3723"/>
                  </a:lnTo>
                  <a:lnTo>
                    <a:pt x="16094" y="3585"/>
                  </a:lnTo>
                  <a:lnTo>
                    <a:pt x="16212" y="3447"/>
                  </a:lnTo>
                  <a:lnTo>
                    <a:pt x="16310" y="3329"/>
                  </a:lnTo>
                  <a:lnTo>
                    <a:pt x="16369" y="3191"/>
                  </a:lnTo>
                  <a:lnTo>
                    <a:pt x="16429" y="3053"/>
                  </a:lnTo>
                  <a:lnTo>
                    <a:pt x="16468" y="2896"/>
                  </a:lnTo>
                  <a:lnTo>
                    <a:pt x="16468" y="2758"/>
                  </a:lnTo>
                  <a:lnTo>
                    <a:pt x="16468" y="2620"/>
                  </a:lnTo>
                  <a:lnTo>
                    <a:pt x="16429" y="2482"/>
                  </a:lnTo>
                  <a:lnTo>
                    <a:pt x="16369" y="2344"/>
                  </a:lnTo>
                  <a:lnTo>
                    <a:pt x="16310" y="2206"/>
                  </a:lnTo>
                  <a:lnTo>
                    <a:pt x="16212" y="2068"/>
                  </a:lnTo>
                  <a:lnTo>
                    <a:pt x="16094" y="1931"/>
                  </a:lnTo>
                  <a:lnTo>
                    <a:pt x="15975" y="1812"/>
                  </a:lnTo>
                  <a:lnTo>
                    <a:pt x="15818" y="1674"/>
                  </a:lnTo>
                  <a:lnTo>
                    <a:pt x="15660" y="1556"/>
                  </a:lnTo>
                  <a:lnTo>
                    <a:pt x="15483" y="1438"/>
                  </a:lnTo>
                  <a:lnTo>
                    <a:pt x="15069" y="1221"/>
                  </a:lnTo>
                  <a:lnTo>
                    <a:pt x="14597" y="1005"/>
                  </a:lnTo>
                  <a:lnTo>
                    <a:pt x="14065" y="808"/>
                  </a:lnTo>
                  <a:lnTo>
                    <a:pt x="13474" y="630"/>
                  </a:lnTo>
                  <a:lnTo>
                    <a:pt x="12843" y="473"/>
                  </a:lnTo>
                  <a:lnTo>
                    <a:pt x="12174" y="315"/>
                  </a:lnTo>
                  <a:lnTo>
                    <a:pt x="11445" y="217"/>
                  </a:lnTo>
                  <a:lnTo>
                    <a:pt x="10696" y="118"/>
                  </a:lnTo>
                  <a:lnTo>
                    <a:pt x="9908" y="39"/>
                  </a:lnTo>
                  <a:lnTo>
                    <a:pt x="9081" y="0"/>
                  </a:lnTo>
                  <a:close/>
                </a:path>
              </a:pathLst>
            </a:cu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1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extrusionOk="0">
                  <a:moveTo>
                    <a:pt x="1025" y="0"/>
                  </a:move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A3C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1"/>
            <p:cNvSpPr/>
            <p:nvPr/>
          </p:nvSpPr>
          <p:spPr>
            <a:xfrm>
              <a:off x="1660400" y="2478300"/>
              <a:ext cx="72425" cy="72400"/>
            </a:xfrm>
            <a:custGeom>
              <a:avLst/>
              <a:gdLst/>
              <a:ahLst/>
              <a:cxnLst/>
              <a:rect l="l" t="t" r="r" b="b"/>
              <a:pathLst>
                <a:path w="2897" h="2896" fill="none" extrusionOk="0">
                  <a:moveTo>
                    <a:pt x="848" y="2719"/>
                  </a:moveTo>
                  <a:lnTo>
                    <a:pt x="848" y="2719"/>
                  </a:lnTo>
                  <a:lnTo>
                    <a:pt x="946" y="2758"/>
                  </a:lnTo>
                  <a:lnTo>
                    <a:pt x="1084" y="2817"/>
                  </a:lnTo>
                  <a:lnTo>
                    <a:pt x="1399" y="2857"/>
                  </a:lnTo>
                  <a:lnTo>
                    <a:pt x="1655" y="2876"/>
                  </a:lnTo>
                  <a:lnTo>
                    <a:pt x="1774" y="2896"/>
                  </a:lnTo>
                  <a:lnTo>
                    <a:pt x="1774" y="2896"/>
                  </a:lnTo>
                  <a:lnTo>
                    <a:pt x="1912" y="2857"/>
                  </a:lnTo>
                  <a:lnTo>
                    <a:pt x="2089" y="2798"/>
                  </a:lnTo>
                  <a:lnTo>
                    <a:pt x="2384" y="2620"/>
                  </a:lnTo>
                  <a:lnTo>
                    <a:pt x="2384" y="2620"/>
                  </a:lnTo>
                  <a:lnTo>
                    <a:pt x="2443" y="2581"/>
                  </a:lnTo>
                  <a:lnTo>
                    <a:pt x="2522" y="2502"/>
                  </a:lnTo>
                  <a:lnTo>
                    <a:pt x="2621" y="2344"/>
                  </a:lnTo>
                  <a:lnTo>
                    <a:pt x="2621" y="2344"/>
                  </a:lnTo>
                  <a:lnTo>
                    <a:pt x="2798" y="1950"/>
                  </a:lnTo>
                  <a:lnTo>
                    <a:pt x="2857" y="1753"/>
                  </a:lnTo>
                  <a:lnTo>
                    <a:pt x="2896" y="1557"/>
                  </a:lnTo>
                  <a:lnTo>
                    <a:pt x="2896" y="1557"/>
                  </a:lnTo>
                  <a:lnTo>
                    <a:pt x="2877" y="1360"/>
                  </a:lnTo>
                  <a:lnTo>
                    <a:pt x="2837" y="1143"/>
                  </a:lnTo>
                  <a:lnTo>
                    <a:pt x="2778" y="946"/>
                  </a:lnTo>
                  <a:lnTo>
                    <a:pt x="2680" y="788"/>
                  </a:lnTo>
                  <a:lnTo>
                    <a:pt x="2680" y="788"/>
                  </a:lnTo>
                  <a:lnTo>
                    <a:pt x="2542" y="591"/>
                  </a:lnTo>
                  <a:lnTo>
                    <a:pt x="2365" y="394"/>
                  </a:lnTo>
                  <a:lnTo>
                    <a:pt x="2168" y="237"/>
                  </a:lnTo>
                  <a:lnTo>
                    <a:pt x="1971" y="99"/>
                  </a:lnTo>
                  <a:lnTo>
                    <a:pt x="1971" y="99"/>
                  </a:lnTo>
                  <a:lnTo>
                    <a:pt x="1912" y="79"/>
                  </a:lnTo>
                  <a:lnTo>
                    <a:pt x="1774" y="59"/>
                  </a:lnTo>
                  <a:lnTo>
                    <a:pt x="1458" y="40"/>
                  </a:lnTo>
                  <a:lnTo>
                    <a:pt x="1025" y="0"/>
                  </a:lnTo>
                  <a:lnTo>
                    <a:pt x="1025" y="0"/>
                  </a:lnTo>
                  <a:lnTo>
                    <a:pt x="946" y="20"/>
                  </a:lnTo>
                  <a:lnTo>
                    <a:pt x="868" y="59"/>
                  </a:lnTo>
                  <a:lnTo>
                    <a:pt x="730" y="138"/>
                  </a:lnTo>
                  <a:lnTo>
                    <a:pt x="454" y="355"/>
                  </a:lnTo>
                  <a:lnTo>
                    <a:pt x="454" y="355"/>
                  </a:lnTo>
                  <a:lnTo>
                    <a:pt x="316" y="493"/>
                  </a:lnTo>
                  <a:lnTo>
                    <a:pt x="198" y="650"/>
                  </a:lnTo>
                  <a:lnTo>
                    <a:pt x="119" y="808"/>
                  </a:lnTo>
                  <a:lnTo>
                    <a:pt x="80" y="966"/>
                  </a:lnTo>
                  <a:lnTo>
                    <a:pt x="40" y="1103"/>
                  </a:lnTo>
                  <a:lnTo>
                    <a:pt x="21" y="1222"/>
                  </a:lnTo>
                  <a:lnTo>
                    <a:pt x="1" y="1340"/>
                  </a:lnTo>
                  <a:lnTo>
                    <a:pt x="1" y="1340"/>
                  </a:lnTo>
                  <a:lnTo>
                    <a:pt x="80" y="1734"/>
                  </a:lnTo>
                  <a:lnTo>
                    <a:pt x="139" y="1931"/>
                  </a:lnTo>
                  <a:lnTo>
                    <a:pt x="218" y="2108"/>
                  </a:lnTo>
                  <a:lnTo>
                    <a:pt x="218" y="2108"/>
                  </a:lnTo>
                  <a:lnTo>
                    <a:pt x="355" y="2266"/>
                  </a:lnTo>
                  <a:lnTo>
                    <a:pt x="513" y="2423"/>
                  </a:lnTo>
                  <a:lnTo>
                    <a:pt x="671" y="2581"/>
                  </a:lnTo>
                  <a:lnTo>
                    <a:pt x="848" y="27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1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extrusionOk="0">
                  <a:moveTo>
                    <a:pt x="92" y="10053"/>
                  </a:moveTo>
                  <a:lnTo>
                    <a:pt x="98" y="10125"/>
                  </a:lnTo>
                  <a:lnTo>
                    <a:pt x="98" y="10106"/>
                  </a:lnTo>
                  <a:lnTo>
                    <a:pt x="92" y="10053"/>
                  </a:lnTo>
                  <a:close/>
                  <a:moveTo>
                    <a:pt x="1536" y="13809"/>
                  </a:moveTo>
                  <a:lnTo>
                    <a:pt x="1674" y="14006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536" y="13809"/>
                  </a:lnTo>
                  <a:close/>
                  <a:moveTo>
                    <a:pt x="1674" y="14006"/>
                  </a:moveTo>
                  <a:lnTo>
                    <a:pt x="1891" y="14282"/>
                  </a:lnTo>
                  <a:lnTo>
                    <a:pt x="1891" y="14282"/>
                  </a:lnTo>
                  <a:lnTo>
                    <a:pt x="1832" y="14203"/>
                  </a:lnTo>
                  <a:lnTo>
                    <a:pt x="1812" y="14163"/>
                  </a:lnTo>
                  <a:lnTo>
                    <a:pt x="1773" y="14124"/>
                  </a:lnTo>
                  <a:lnTo>
                    <a:pt x="1674" y="14006"/>
                  </a:lnTo>
                  <a:close/>
                  <a:moveTo>
                    <a:pt x="8510" y="0"/>
                  </a:moveTo>
                  <a:lnTo>
                    <a:pt x="811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6" y="9137"/>
                  </a:lnTo>
                  <a:lnTo>
                    <a:pt x="6" y="9137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92" y="10053"/>
                  </a:lnTo>
                  <a:lnTo>
                    <a:pt x="92" y="10053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623" y="13915"/>
                  </a:lnTo>
                  <a:lnTo>
                    <a:pt x="1623" y="13915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591" y="8096"/>
                  </a:lnTo>
                  <a:lnTo>
                    <a:pt x="1753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8904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1"/>
            <p:cNvSpPr/>
            <p:nvPr/>
          </p:nvSpPr>
          <p:spPr>
            <a:xfrm>
              <a:off x="1527950" y="2249800"/>
              <a:ext cx="440750" cy="440775"/>
            </a:xfrm>
            <a:custGeom>
              <a:avLst/>
              <a:gdLst/>
              <a:ahLst/>
              <a:cxnLst/>
              <a:rect l="l" t="t" r="r" b="b"/>
              <a:pathLst>
                <a:path w="17630" h="17631" fill="none" extrusionOk="0">
                  <a:moveTo>
                    <a:pt x="17591" y="8096"/>
                  </a:moveTo>
                  <a:lnTo>
                    <a:pt x="17531" y="7584"/>
                  </a:lnTo>
                  <a:lnTo>
                    <a:pt x="17551" y="7584"/>
                  </a:lnTo>
                  <a:lnTo>
                    <a:pt x="17551" y="7584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45"/>
                  </a:lnTo>
                  <a:lnTo>
                    <a:pt x="17531" y="7505"/>
                  </a:lnTo>
                  <a:lnTo>
                    <a:pt x="17531" y="7505"/>
                  </a:lnTo>
                  <a:lnTo>
                    <a:pt x="17413" y="6836"/>
                  </a:lnTo>
                  <a:lnTo>
                    <a:pt x="17413" y="6836"/>
                  </a:lnTo>
                  <a:lnTo>
                    <a:pt x="17354" y="6678"/>
                  </a:lnTo>
                  <a:lnTo>
                    <a:pt x="17354" y="6678"/>
                  </a:lnTo>
                  <a:lnTo>
                    <a:pt x="17315" y="6520"/>
                  </a:lnTo>
                  <a:lnTo>
                    <a:pt x="17315" y="6520"/>
                  </a:lnTo>
                  <a:lnTo>
                    <a:pt x="17275" y="6343"/>
                  </a:lnTo>
                  <a:lnTo>
                    <a:pt x="17275" y="6343"/>
                  </a:lnTo>
                  <a:lnTo>
                    <a:pt x="17256" y="6245"/>
                  </a:lnTo>
                  <a:lnTo>
                    <a:pt x="17256" y="6245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216" y="6127"/>
                  </a:lnTo>
                  <a:lnTo>
                    <a:pt x="17039" y="5654"/>
                  </a:lnTo>
                  <a:lnTo>
                    <a:pt x="17039" y="5654"/>
                  </a:lnTo>
                  <a:lnTo>
                    <a:pt x="17039" y="5614"/>
                  </a:lnTo>
                  <a:lnTo>
                    <a:pt x="17039" y="5614"/>
                  </a:lnTo>
                  <a:lnTo>
                    <a:pt x="17000" y="5555"/>
                  </a:lnTo>
                  <a:lnTo>
                    <a:pt x="17000" y="5555"/>
                  </a:lnTo>
                  <a:lnTo>
                    <a:pt x="16842" y="5181"/>
                  </a:lnTo>
                  <a:lnTo>
                    <a:pt x="16842" y="5201"/>
                  </a:lnTo>
                  <a:lnTo>
                    <a:pt x="16842" y="5201"/>
                  </a:lnTo>
                  <a:lnTo>
                    <a:pt x="16822" y="5142"/>
                  </a:lnTo>
                  <a:lnTo>
                    <a:pt x="16822" y="5122"/>
                  </a:lnTo>
                  <a:lnTo>
                    <a:pt x="16822" y="5122"/>
                  </a:lnTo>
                  <a:lnTo>
                    <a:pt x="16783" y="5063"/>
                  </a:lnTo>
                  <a:lnTo>
                    <a:pt x="16783" y="5063"/>
                  </a:lnTo>
                  <a:lnTo>
                    <a:pt x="16783" y="5043"/>
                  </a:lnTo>
                  <a:lnTo>
                    <a:pt x="16783" y="5023"/>
                  </a:lnTo>
                  <a:lnTo>
                    <a:pt x="16783" y="5023"/>
                  </a:lnTo>
                  <a:lnTo>
                    <a:pt x="16783" y="5043"/>
                  </a:lnTo>
                  <a:lnTo>
                    <a:pt x="16783" y="5043"/>
                  </a:lnTo>
                  <a:lnTo>
                    <a:pt x="16665" y="4807"/>
                  </a:lnTo>
                  <a:lnTo>
                    <a:pt x="16665" y="4826"/>
                  </a:lnTo>
                  <a:lnTo>
                    <a:pt x="16566" y="4610"/>
                  </a:lnTo>
                  <a:lnTo>
                    <a:pt x="16566" y="4610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507" y="4511"/>
                  </a:lnTo>
                  <a:lnTo>
                    <a:pt x="16369" y="4255"/>
                  </a:lnTo>
                  <a:lnTo>
                    <a:pt x="16330" y="4216"/>
                  </a:lnTo>
                  <a:lnTo>
                    <a:pt x="16330" y="4216"/>
                  </a:lnTo>
                  <a:lnTo>
                    <a:pt x="16251" y="4078"/>
                  </a:lnTo>
                  <a:lnTo>
                    <a:pt x="16251" y="4078"/>
                  </a:lnTo>
                  <a:lnTo>
                    <a:pt x="16231" y="4058"/>
                  </a:lnTo>
                  <a:lnTo>
                    <a:pt x="16212" y="4039"/>
                  </a:lnTo>
                  <a:lnTo>
                    <a:pt x="16212" y="4039"/>
                  </a:lnTo>
                  <a:lnTo>
                    <a:pt x="16172" y="3960"/>
                  </a:lnTo>
                  <a:lnTo>
                    <a:pt x="16172" y="3960"/>
                  </a:lnTo>
                  <a:lnTo>
                    <a:pt x="16153" y="3920"/>
                  </a:lnTo>
                  <a:lnTo>
                    <a:pt x="15896" y="3566"/>
                  </a:lnTo>
                  <a:lnTo>
                    <a:pt x="15896" y="3566"/>
                  </a:lnTo>
                  <a:lnTo>
                    <a:pt x="15857" y="3526"/>
                  </a:lnTo>
                  <a:lnTo>
                    <a:pt x="15857" y="3526"/>
                  </a:lnTo>
                  <a:lnTo>
                    <a:pt x="15778" y="3408"/>
                  </a:lnTo>
                  <a:lnTo>
                    <a:pt x="15778" y="3408"/>
                  </a:lnTo>
                  <a:lnTo>
                    <a:pt x="15719" y="3349"/>
                  </a:lnTo>
                  <a:lnTo>
                    <a:pt x="15719" y="3349"/>
                  </a:lnTo>
                  <a:lnTo>
                    <a:pt x="15699" y="3290"/>
                  </a:lnTo>
                  <a:lnTo>
                    <a:pt x="15522" y="3093"/>
                  </a:lnTo>
                  <a:lnTo>
                    <a:pt x="15522" y="3093"/>
                  </a:lnTo>
                  <a:lnTo>
                    <a:pt x="15384" y="2935"/>
                  </a:lnTo>
                  <a:lnTo>
                    <a:pt x="15384" y="2935"/>
                  </a:lnTo>
                  <a:lnTo>
                    <a:pt x="15345" y="2896"/>
                  </a:lnTo>
                  <a:lnTo>
                    <a:pt x="14990" y="2522"/>
                  </a:lnTo>
                  <a:lnTo>
                    <a:pt x="14990" y="2522"/>
                  </a:lnTo>
                  <a:lnTo>
                    <a:pt x="14852" y="2404"/>
                  </a:lnTo>
                  <a:lnTo>
                    <a:pt x="14852" y="2404"/>
                  </a:lnTo>
                  <a:lnTo>
                    <a:pt x="14734" y="2285"/>
                  </a:lnTo>
                  <a:lnTo>
                    <a:pt x="14478" y="2069"/>
                  </a:lnTo>
                  <a:lnTo>
                    <a:pt x="14478" y="2069"/>
                  </a:lnTo>
                  <a:lnTo>
                    <a:pt x="14458" y="2049"/>
                  </a:lnTo>
                  <a:lnTo>
                    <a:pt x="14321" y="1931"/>
                  </a:lnTo>
                  <a:lnTo>
                    <a:pt x="14321" y="1931"/>
                  </a:lnTo>
                  <a:lnTo>
                    <a:pt x="14281" y="1911"/>
                  </a:lnTo>
                  <a:lnTo>
                    <a:pt x="14281" y="1911"/>
                  </a:lnTo>
                  <a:lnTo>
                    <a:pt x="13966" y="1655"/>
                  </a:lnTo>
                  <a:lnTo>
                    <a:pt x="13966" y="1655"/>
                  </a:lnTo>
                  <a:lnTo>
                    <a:pt x="13848" y="1576"/>
                  </a:lnTo>
                  <a:lnTo>
                    <a:pt x="13828" y="1576"/>
                  </a:lnTo>
                  <a:lnTo>
                    <a:pt x="13828" y="1576"/>
                  </a:lnTo>
                  <a:lnTo>
                    <a:pt x="13808" y="1557"/>
                  </a:lnTo>
                  <a:lnTo>
                    <a:pt x="13808" y="1557"/>
                  </a:lnTo>
                  <a:lnTo>
                    <a:pt x="13710" y="1478"/>
                  </a:lnTo>
                  <a:lnTo>
                    <a:pt x="13690" y="1478"/>
                  </a:lnTo>
                  <a:lnTo>
                    <a:pt x="13671" y="1458"/>
                  </a:lnTo>
                  <a:lnTo>
                    <a:pt x="13454" y="1320"/>
                  </a:lnTo>
                  <a:lnTo>
                    <a:pt x="13434" y="1320"/>
                  </a:lnTo>
                  <a:lnTo>
                    <a:pt x="13434" y="1320"/>
                  </a:lnTo>
                  <a:lnTo>
                    <a:pt x="13414" y="1300"/>
                  </a:lnTo>
                  <a:lnTo>
                    <a:pt x="13414" y="1300"/>
                  </a:lnTo>
                  <a:lnTo>
                    <a:pt x="13395" y="1281"/>
                  </a:lnTo>
                  <a:lnTo>
                    <a:pt x="13395" y="1281"/>
                  </a:lnTo>
                  <a:lnTo>
                    <a:pt x="13316" y="1241"/>
                  </a:lnTo>
                  <a:lnTo>
                    <a:pt x="13316" y="1241"/>
                  </a:lnTo>
                  <a:lnTo>
                    <a:pt x="13277" y="1202"/>
                  </a:lnTo>
                  <a:lnTo>
                    <a:pt x="13277" y="1202"/>
                  </a:lnTo>
                  <a:lnTo>
                    <a:pt x="13237" y="1202"/>
                  </a:lnTo>
                  <a:lnTo>
                    <a:pt x="13237" y="120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218" y="1182"/>
                  </a:lnTo>
                  <a:lnTo>
                    <a:pt x="13080" y="1103"/>
                  </a:lnTo>
                  <a:lnTo>
                    <a:pt x="13099" y="1123"/>
                  </a:lnTo>
                  <a:lnTo>
                    <a:pt x="12902" y="1005"/>
                  </a:lnTo>
                  <a:lnTo>
                    <a:pt x="12902" y="1005"/>
                  </a:lnTo>
                  <a:lnTo>
                    <a:pt x="12843" y="985"/>
                  </a:lnTo>
                  <a:lnTo>
                    <a:pt x="12843" y="985"/>
                  </a:lnTo>
                  <a:lnTo>
                    <a:pt x="12764" y="946"/>
                  </a:lnTo>
                  <a:lnTo>
                    <a:pt x="12764" y="946"/>
                  </a:lnTo>
                  <a:lnTo>
                    <a:pt x="12508" y="808"/>
                  </a:lnTo>
                  <a:lnTo>
                    <a:pt x="12489" y="808"/>
                  </a:lnTo>
                  <a:lnTo>
                    <a:pt x="12430" y="788"/>
                  </a:lnTo>
                  <a:lnTo>
                    <a:pt x="12410" y="769"/>
                  </a:lnTo>
                  <a:lnTo>
                    <a:pt x="12390" y="769"/>
                  </a:lnTo>
                  <a:lnTo>
                    <a:pt x="12390" y="769"/>
                  </a:lnTo>
                  <a:lnTo>
                    <a:pt x="12292" y="709"/>
                  </a:lnTo>
                  <a:lnTo>
                    <a:pt x="12233" y="690"/>
                  </a:lnTo>
                  <a:lnTo>
                    <a:pt x="12233" y="690"/>
                  </a:lnTo>
                  <a:lnTo>
                    <a:pt x="12193" y="670"/>
                  </a:lnTo>
                  <a:lnTo>
                    <a:pt x="11898" y="552"/>
                  </a:lnTo>
                  <a:lnTo>
                    <a:pt x="11898" y="552"/>
                  </a:lnTo>
                  <a:lnTo>
                    <a:pt x="11799" y="532"/>
                  </a:lnTo>
                  <a:lnTo>
                    <a:pt x="11799" y="532"/>
                  </a:lnTo>
                  <a:lnTo>
                    <a:pt x="11760" y="513"/>
                  </a:lnTo>
                  <a:lnTo>
                    <a:pt x="11740" y="49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61" y="473"/>
                  </a:lnTo>
                  <a:lnTo>
                    <a:pt x="11622" y="453"/>
                  </a:lnTo>
                  <a:lnTo>
                    <a:pt x="11602" y="453"/>
                  </a:lnTo>
                  <a:lnTo>
                    <a:pt x="11602" y="453"/>
                  </a:lnTo>
                  <a:lnTo>
                    <a:pt x="11149" y="316"/>
                  </a:lnTo>
                  <a:lnTo>
                    <a:pt x="11149" y="316"/>
                  </a:lnTo>
                  <a:lnTo>
                    <a:pt x="11090" y="296"/>
                  </a:lnTo>
                  <a:lnTo>
                    <a:pt x="11090" y="29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972" y="276"/>
                  </a:lnTo>
                  <a:lnTo>
                    <a:pt x="10578" y="178"/>
                  </a:lnTo>
                  <a:lnTo>
                    <a:pt x="10578" y="178"/>
                  </a:lnTo>
                  <a:lnTo>
                    <a:pt x="10519" y="158"/>
                  </a:lnTo>
                  <a:lnTo>
                    <a:pt x="10519" y="158"/>
                  </a:lnTo>
                  <a:lnTo>
                    <a:pt x="10440" y="158"/>
                  </a:lnTo>
                  <a:lnTo>
                    <a:pt x="10420" y="138"/>
                  </a:lnTo>
                  <a:lnTo>
                    <a:pt x="10420" y="138"/>
                  </a:lnTo>
                  <a:lnTo>
                    <a:pt x="10302" y="119"/>
                  </a:lnTo>
                  <a:lnTo>
                    <a:pt x="10302" y="119"/>
                  </a:lnTo>
                  <a:lnTo>
                    <a:pt x="10263" y="119"/>
                  </a:lnTo>
                  <a:lnTo>
                    <a:pt x="10105" y="99"/>
                  </a:lnTo>
                  <a:lnTo>
                    <a:pt x="10105" y="99"/>
                  </a:lnTo>
                  <a:lnTo>
                    <a:pt x="9928" y="79"/>
                  </a:lnTo>
                  <a:lnTo>
                    <a:pt x="9928" y="79"/>
                  </a:lnTo>
                  <a:lnTo>
                    <a:pt x="9711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692" y="40"/>
                  </a:lnTo>
                  <a:lnTo>
                    <a:pt x="9337" y="20"/>
                  </a:lnTo>
                  <a:lnTo>
                    <a:pt x="9337" y="20"/>
                  </a:lnTo>
                  <a:lnTo>
                    <a:pt x="9278" y="20"/>
                  </a:lnTo>
                  <a:lnTo>
                    <a:pt x="9278" y="20"/>
                  </a:lnTo>
                  <a:lnTo>
                    <a:pt x="8904" y="0"/>
                  </a:lnTo>
                  <a:lnTo>
                    <a:pt x="8746" y="0"/>
                  </a:lnTo>
                  <a:lnTo>
                    <a:pt x="8746" y="0"/>
                  </a:lnTo>
                  <a:lnTo>
                    <a:pt x="8726" y="0"/>
                  </a:lnTo>
                  <a:lnTo>
                    <a:pt x="8726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667" y="0"/>
                  </a:lnTo>
                  <a:lnTo>
                    <a:pt x="8549" y="0"/>
                  </a:lnTo>
                  <a:lnTo>
                    <a:pt x="8549" y="0"/>
                  </a:lnTo>
                  <a:lnTo>
                    <a:pt x="8510" y="0"/>
                  </a:lnTo>
                  <a:lnTo>
                    <a:pt x="8510" y="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11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8096" y="20"/>
                  </a:lnTo>
                  <a:lnTo>
                    <a:pt x="7741" y="59"/>
                  </a:lnTo>
                  <a:lnTo>
                    <a:pt x="7288" y="138"/>
                  </a:lnTo>
                  <a:lnTo>
                    <a:pt x="7288" y="138"/>
                  </a:lnTo>
                  <a:lnTo>
                    <a:pt x="7210" y="138"/>
                  </a:lnTo>
                  <a:lnTo>
                    <a:pt x="7210" y="138"/>
                  </a:lnTo>
                  <a:lnTo>
                    <a:pt x="7150" y="158"/>
                  </a:lnTo>
                  <a:lnTo>
                    <a:pt x="7013" y="178"/>
                  </a:lnTo>
                  <a:lnTo>
                    <a:pt x="7013" y="197"/>
                  </a:lnTo>
                  <a:lnTo>
                    <a:pt x="7013" y="197"/>
                  </a:lnTo>
                  <a:lnTo>
                    <a:pt x="6776" y="237"/>
                  </a:lnTo>
                  <a:lnTo>
                    <a:pt x="6776" y="237"/>
                  </a:lnTo>
                  <a:lnTo>
                    <a:pt x="6737" y="256"/>
                  </a:lnTo>
                  <a:lnTo>
                    <a:pt x="6737" y="256"/>
                  </a:lnTo>
                  <a:lnTo>
                    <a:pt x="6579" y="296"/>
                  </a:lnTo>
                  <a:lnTo>
                    <a:pt x="6579" y="296"/>
                  </a:lnTo>
                  <a:lnTo>
                    <a:pt x="6441" y="316"/>
                  </a:lnTo>
                  <a:lnTo>
                    <a:pt x="6402" y="335"/>
                  </a:lnTo>
                  <a:lnTo>
                    <a:pt x="6402" y="335"/>
                  </a:lnTo>
                  <a:lnTo>
                    <a:pt x="6363" y="355"/>
                  </a:lnTo>
                  <a:lnTo>
                    <a:pt x="6363" y="355"/>
                  </a:lnTo>
                  <a:lnTo>
                    <a:pt x="6106" y="434"/>
                  </a:lnTo>
                  <a:lnTo>
                    <a:pt x="6087" y="434"/>
                  </a:lnTo>
                  <a:lnTo>
                    <a:pt x="6047" y="453"/>
                  </a:lnTo>
                  <a:lnTo>
                    <a:pt x="6028" y="453"/>
                  </a:lnTo>
                  <a:lnTo>
                    <a:pt x="6028" y="453"/>
                  </a:lnTo>
                  <a:lnTo>
                    <a:pt x="5890" y="493"/>
                  </a:lnTo>
                  <a:lnTo>
                    <a:pt x="5870" y="513"/>
                  </a:lnTo>
                  <a:lnTo>
                    <a:pt x="5870" y="513"/>
                  </a:lnTo>
                  <a:lnTo>
                    <a:pt x="5594" y="611"/>
                  </a:lnTo>
                  <a:lnTo>
                    <a:pt x="5594" y="611"/>
                  </a:lnTo>
                  <a:lnTo>
                    <a:pt x="5378" y="709"/>
                  </a:lnTo>
                  <a:lnTo>
                    <a:pt x="5378" y="709"/>
                  </a:lnTo>
                  <a:lnTo>
                    <a:pt x="5240" y="769"/>
                  </a:lnTo>
                  <a:lnTo>
                    <a:pt x="5240" y="769"/>
                  </a:lnTo>
                  <a:lnTo>
                    <a:pt x="5043" y="847"/>
                  </a:lnTo>
                  <a:lnTo>
                    <a:pt x="5043" y="847"/>
                  </a:lnTo>
                  <a:lnTo>
                    <a:pt x="4885" y="926"/>
                  </a:lnTo>
                  <a:lnTo>
                    <a:pt x="4885" y="926"/>
                  </a:lnTo>
                  <a:lnTo>
                    <a:pt x="4747" y="1005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91" y="1123"/>
                  </a:lnTo>
                  <a:lnTo>
                    <a:pt x="4452" y="1163"/>
                  </a:lnTo>
                  <a:lnTo>
                    <a:pt x="4452" y="1163"/>
                  </a:lnTo>
                  <a:lnTo>
                    <a:pt x="4393" y="1182"/>
                  </a:lnTo>
                  <a:lnTo>
                    <a:pt x="4393" y="1182"/>
                  </a:lnTo>
                  <a:lnTo>
                    <a:pt x="4334" y="1222"/>
                  </a:lnTo>
                  <a:lnTo>
                    <a:pt x="4294" y="1241"/>
                  </a:lnTo>
                  <a:lnTo>
                    <a:pt x="4294" y="1241"/>
                  </a:lnTo>
                  <a:lnTo>
                    <a:pt x="3979" y="1458"/>
                  </a:lnTo>
                  <a:lnTo>
                    <a:pt x="3979" y="1458"/>
                  </a:lnTo>
                  <a:lnTo>
                    <a:pt x="3920" y="1497"/>
                  </a:lnTo>
                  <a:lnTo>
                    <a:pt x="3920" y="1497"/>
                  </a:lnTo>
                  <a:lnTo>
                    <a:pt x="3762" y="1596"/>
                  </a:lnTo>
                  <a:lnTo>
                    <a:pt x="3743" y="1596"/>
                  </a:lnTo>
                  <a:lnTo>
                    <a:pt x="3329" y="1911"/>
                  </a:lnTo>
                  <a:lnTo>
                    <a:pt x="2994" y="2187"/>
                  </a:lnTo>
                  <a:lnTo>
                    <a:pt x="2994" y="2187"/>
                  </a:lnTo>
                  <a:lnTo>
                    <a:pt x="2856" y="2325"/>
                  </a:lnTo>
                  <a:lnTo>
                    <a:pt x="2856" y="2325"/>
                  </a:lnTo>
                  <a:lnTo>
                    <a:pt x="2797" y="2364"/>
                  </a:lnTo>
                  <a:lnTo>
                    <a:pt x="2797" y="2364"/>
                  </a:lnTo>
                  <a:lnTo>
                    <a:pt x="2738" y="2423"/>
                  </a:lnTo>
                  <a:lnTo>
                    <a:pt x="2738" y="2423"/>
                  </a:lnTo>
                  <a:lnTo>
                    <a:pt x="2561" y="2601"/>
                  </a:lnTo>
                  <a:lnTo>
                    <a:pt x="2561" y="2601"/>
                  </a:lnTo>
                  <a:lnTo>
                    <a:pt x="2423" y="2738"/>
                  </a:lnTo>
                  <a:lnTo>
                    <a:pt x="2423" y="2758"/>
                  </a:lnTo>
                  <a:lnTo>
                    <a:pt x="2305" y="2857"/>
                  </a:lnTo>
                  <a:lnTo>
                    <a:pt x="2305" y="2876"/>
                  </a:lnTo>
                  <a:lnTo>
                    <a:pt x="2305" y="2876"/>
                  </a:lnTo>
                  <a:lnTo>
                    <a:pt x="2285" y="2896"/>
                  </a:lnTo>
                  <a:lnTo>
                    <a:pt x="1950" y="3270"/>
                  </a:lnTo>
                  <a:lnTo>
                    <a:pt x="1950" y="3270"/>
                  </a:lnTo>
                  <a:lnTo>
                    <a:pt x="1930" y="3310"/>
                  </a:lnTo>
                  <a:lnTo>
                    <a:pt x="1930" y="3310"/>
                  </a:lnTo>
                  <a:lnTo>
                    <a:pt x="1871" y="3369"/>
                  </a:lnTo>
                  <a:lnTo>
                    <a:pt x="1852" y="3388"/>
                  </a:lnTo>
                  <a:lnTo>
                    <a:pt x="1852" y="3388"/>
                  </a:lnTo>
                  <a:lnTo>
                    <a:pt x="1812" y="3448"/>
                  </a:lnTo>
                  <a:lnTo>
                    <a:pt x="1812" y="3448"/>
                  </a:lnTo>
                  <a:lnTo>
                    <a:pt x="1694" y="3625"/>
                  </a:lnTo>
                  <a:lnTo>
                    <a:pt x="1694" y="3625"/>
                  </a:lnTo>
                  <a:lnTo>
                    <a:pt x="1635" y="3684"/>
                  </a:lnTo>
                  <a:lnTo>
                    <a:pt x="1635" y="3684"/>
                  </a:lnTo>
                  <a:lnTo>
                    <a:pt x="1477" y="3901"/>
                  </a:lnTo>
                  <a:lnTo>
                    <a:pt x="1477" y="3920"/>
                  </a:lnTo>
                  <a:lnTo>
                    <a:pt x="1477" y="3920"/>
                  </a:lnTo>
                  <a:lnTo>
                    <a:pt x="1477" y="3940"/>
                  </a:lnTo>
                  <a:lnTo>
                    <a:pt x="1458" y="3940"/>
                  </a:lnTo>
                  <a:lnTo>
                    <a:pt x="1458" y="3940"/>
                  </a:lnTo>
                  <a:lnTo>
                    <a:pt x="1339" y="4137"/>
                  </a:lnTo>
                  <a:lnTo>
                    <a:pt x="1123" y="4511"/>
                  </a:lnTo>
                  <a:lnTo>
                    <a:pt x="1103" y="4531"/>
                  </a:lnTo>
                  <a:lnTo>
                    <a:pt x="1103" y="4531"/>
                  </a:lnTo>
                  <a:lnTo>
                    <a:pt x="1083" y="4570"/>
                  </a:lnTo>
                  <a:lnTo>
                    <a:pt x="1083" y="4570"/>
                  </a:lnTo>
                  <a:lnTo>
                    <a:pt x="906" y="4905"/>
                  </a:lnTo>
                  <a:lnTo>
                    <a:pt x="709" y="5319"/>
                  </a:lnTo>
                  <a:lnTo>
                    <a:pt x="532" y="5772"/>
                  </a:lnTo>
                  <a:lnTo>
                    <a:pt x="374" y="6245"/>
                  </a:lnTo>
                  <a:lnTo>
                    <a:pt x="374" y="6245"/>
                  </a:lnTo>
                  <a:lnTo>
                    <a:pt x="236" y="6757"/>
                  </a:lnTo>
                  <a:lnTo>
                    <a:pt x="236" y="6757"/>
                  </a:lnTo>
                  <a:lnTo>
                    <a:pt x="276" y="6619"/>
                  </a:lnTo>
                  <a:lnTo>
                    <a:pt x="276" y="6619"/>
                  </a:lnTo>
                  <a:lnTo>
                    <a:pt x="197" y="6934"/>
                  </a:lnTo>
                  <a:lnTo>
                    <a:pt x="197" y="6934"/>
                  </a:lnTo>
                  <a:lnTo>
                    <a:pt x="197" y="6954"/>
                  </a:lnTo>
                  <a:lnTo>
                    <a:pt x="197" y="6954"/>
                  </a:lnTo>
                  <a:lnTo>
                    <a:pt x="177" y="7052"/>
                  </a:lnTo>
                  <a:lnTo>
                    <a:pt x="177" y="7052"/>
                  </a:lnTo>
                  <a:lnTo>
                    <a:pt x="138" y="7210"/>
                  </a:lnTo>
                  <a:lnTo>
                    <a:pt x="138" y="7210"/>
                  </a:lnTo>
                  <a:lnTo>
                    <a:pt x="98" y="7486"/>
                  </a:lnTo>
                  <a:lnTo>
                    <a:pt x="98" y="7486"/>
                  </a:lnTo>
                  <a:lnTo>
                    <a:pt x="138" y="7269"/>
                  </a:lnTo>
                  <a:lnTo>
                    <a:pt x="98" y="7505"/>
                  </a:lnTo>
                  <a:lnTo>
                    <a:pt x="98" y="750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79" y="7545"/>
                  </a:lnTo>
                  <a:lnTo>
                    <a:pt x="79" y="7564"/>
                  </a:lnTo>
                  <a:lnTo>
                    <a:pt x="79" y="7564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096"/>
                  </a:lnTo>
                  <a:lnTo>
                    <a:pt x="20" y="8096"/>
                  </a:lnTo>
                  <a:lnTo>
                    <a:pt x="39" y="7919"/>
                  </a:lnTo>
                  <a:lnTo>
                    <a:pt x="39" y="7919"/>
                  </a:lnTo>
                  <a:lnTo>
                    <a:pt x="20" y="8215"/>
                  </a:lnTo>
                  <a:lnTo>
                    <a:pt x="20" y="8215"/>
                  </a:lnTo>
                  <a:lnTo>
                    <a:pt x="20" y="8274"/>
                  </a:lnTo>
                  <a:lnTo>
                    <a:pt x="20" y="8274"/>
                  </a:lnTo>
                  <a:lnTo>
                    <a:pt x="0" y="8510"/>
                  </a:lnTo>
                  <a:lnTo>
                    <a:pt x="0" y="8510"/>
                  </a:lnTo>
                  <a:lnTo>
                    <a:pt x="0" y="8628"/>
                  </a:lnTo>
                  <a:lnTo>
                    <a:pt x="0" y="8628"/>
                  </a:lnTo>
                  <a:lnTo>
                    <a:pt x="0" y="8707"/>
                  </a:lnTo>
                  <a:lnTo>
                    <a:pt x="0" y="8707"/>
                  </a:lnTo>
                  <a:lnTo>
                    <a:pt x="0" y="8786"/>
                  </a:lnTo>
                  <a:lnTo>
                    <a:pt x="0" y="8786"/>
                  </a:lnTo>
                  <a:lnTo>
                    <a:pt x="0" y="8943"/>
                  </a:lnTo>
                  <a:lnTo>
                    <a:pt x="0" y="8943"/>
                  </a:lnTo>
                  <a:lnTo>
                    <a:pt x="0" y="9042"/>
                  </a:lnTo>
                  <a:lnTo>
                    <a:pt x="0" y="9042"/>
                  </a:lnTo>
                  <a:lnTo>
                    <a:pt x="0" y="9101"/>
                  </a:lnTo>
                  <a:lnTo>
                    <a:pt x="0" y="9101"/>
                  </a:lnTo>
                  <a:lnTo>
                    <a:pt x="20" y="9219"/>
                  </a:lnTo>
                  <a:lnTo>
                    <a:pt x="20" y="9219"/>
                  </a:lnTo>
                  <a:lnTo>
                    <a:pt x="0" y="9062"/>
                  </a:lnTo>
                  <a:lnTo>
                    <a:pt x="0" y="9062"/>
                  </a:lnTo>
                  <a:lnTo>
                    <a:pt x="39" y="9554"/>
                  </a:lnTo>
                  <a:lnTo>
                    <a:pt x="39" y="9554"/>
                  </a:lnTo>
                  <a:lnTo>
                    <a:pt x="20" y="9377"/>
                  </a:lnTo>
                  <a:lnTo>
                    <a:pt x="20" y="9377"/>
                  </a:lnTo>
                  <a:lnTo>
                    <a:pt x="39" y="9593"/>
                  </a:lnTo>
                  <a:lnTo>
                    <a:pt x="39" y="9613"/>
                  </a:lnTo>
                  <a:lnTo>
                    <a:pt x="39" y="9613"/>
                  </a:lnTo>
                  <a:lnTo>
                    <a:pt x="39" y="9633"/>
                  </a:lnTo>
                  <a:lnTo>
                    <a:pt x="39" y="9633"/>
                  </a:lnTo>
                  <a:lnTo>
                    <a:pt x="39" y="9712"/>
                  </a:lnTo>
                  <a:lnTo>
                    <a:pt x="39" y="9712"/>
                  </a:lnTo>
                  <a:lnTo>
                    <a:pt x="59" y="9790"/>
                  </a:lnTo>
                  <a:lnTo>
                    <a:pt x="59" y="9790"/>
                  </a:lnTo>
                  <a:lnTo>
                    <a:pt x="98" y="10106"/>
                  </a:lnTo>
                  <a:lnTo>
                    <a:pt x="98" y="10106"/>
                  </a:lnTo>
                  <a:lnTo>
                    <a:pt x="98" y="10125"/>
                  </a:lnTo>
                  <a:lnTo>
                    <a:pt x="98" y="10125"/>
                  </a:lnTo>
                  <a:lnTo>
                    <a:pt x="79" y="9909"/>
                  </a:lnTo>
                  <a:lnTo>
                    <a:pt x="138" y="10362"/>
                  </a:lnTo>
                  <a:lnTo>
                    <a:pt x="138" y="10362"/>
                  </a:lnTo>
                  <a:lnTo>
                    <a:pt x="138" y="10322"/>
                  </a:lnTo>
                  <a:lnTo>
                    <a:pt x="138" y="10322"/>
                  </a:lnTo>
                  <a:lnTo>
                    <a:pt x="158" y="10440"/>
                  </a:lnTo>
                  <a:lnTo>
                    <a:pt x="158" y="1044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158" y="10480"/>
                  </a:lnTo>
                  <a:lnTo>
                    <a:pt x="276" y="10992"/>
                  </a:lnTo>
                  <a:lnTo>
                    <a:pt x="414" y="11484"/>
                  </a:lnTo>
                  <a:lnTo>
                    <a:pt x="611" y="12075"/>
                  </a:lnTo>
                  <a:lnTo>
                    <a:pt x="611" y="12075"/>
                  </a:lnTo>
                  <a:lnTo>
                    <a:pt x="630" y="12095"/>
                  </a:lnTo>
                  <a:lnTo>
                    <a:pt x="630" y="12095"/>
                  </a:lnTo>
                  <a:lnTo>
                    <a:pt x="630" y="12115"/>
                  </a:lnTo>
                  <a:lnTo>
                    <a:pt x="630" y="12115"/>
                  </a:lnTo>
                  <a:lnTo>
                    <a:pt x="650" y="12174"/>
                  </a:lnTo>
                  <a:lnTo>
                    <a:pt x="650" y="12174"/>
                  </a:lnTo>
                  <a:lnTo>
                    <a:pt x="886" y="12647"/>
                  </a:lnTo>
                  <a:lnTo>
                    <a:pt x="1103" y="13100"/>
                  </a:lnTo>
                  <a:lnTo>
                    <a:pt x="1123" y="13119"/>
                  </a:lnTo>
                  <a:lnTo>
                    <a:pt x="1123" y="13119"/>
                  </a:lnTo>
                  <a:lnTo>
                    <a:pt x="1182" y="13238"/>
                  </a:lnTo>
                  <a:lnTo>
                    <a:pt x="1182" y="13238"/>
                  </a:lnTo>
                  <a:lnTo>
                    <a:pt x="1221" y="13277"/>
                  </a:lnTo>
                  <a:lnTo>
                    <a:pt x="1221" y="13277"/>
                  </a:lnTo>
                  <a:lnTo>
                    <a:pt x="1261" y="13375"/>
                  </a:lnTo>
                  <a:lnTo>
                    <a:pt x="1261" y="13375"/>
                  </a:lnTo>
                  <a:lnTo>
                    <a:pt x="1300" y="13435"/>
                  </a:lnTo>
                  <a:lnTo>
                    <a:pt x="1300" y="13435"/>
                  </a:lnTo>
                  <a:lnTo>
                    <a:pt x="1241" y="13316"/>
                  </a:lnTo>
                  <a:lnTo>
                    <a:pt x="1438" y="13651"/>
                  </a:lnTo>
                  <a:lnTo>
                    <a:pt x="1458" y="13691"/>
                  </a:lnTo>
                  <a:lnTo>
                    <a:pt x="1596" y="13868"/>
                  </a:lnTo>
                  <a:lnTo>
                    <a:pt x="1596" y="13868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773" y="14124"/>
                  </a:lnTo>
                  <a:lnTo>
                    <a:pt x="1773" y="14124"/>
                  </a:lnTo>
                  <a:lnTo>
                    <a:pt x="1812" y="14163"/>
                  </a:lnTo>
                  <a:lnTo>
                    <a:pt x="1832" y="14203"/>
                  </a:lnTo>
                  <a:lnTo>
                    <a:pt x="1832" y="14203"/>
                  </a:lnTo>
                  <a:lnTo>
                    <a:pt x="1891" y="14282"/>
                  </a:lnTo>
                  <a:lnTo>
                    <a:pt x="1891" y="14282"/>
                  </a:lnTo>
                  <a:lnTo>
                    <a:pt x="1674" y="14006"/>
                  </a:lnTo>
                  <a:lnTo>
                    <a:pt x="1674" y="14006"/>
                  </a:lnTo>
                  <a:lnTo>
                    <a:pt x="1536" y="13809"/>
                  </a:lnTo>
                  <a:lnTo>
                    <a:pt x="1536" y="13809"/>
                  </a:lnTo>
                  <a:lnTo>
                    <a:pt x="1871" y="14222"/>
                  </a:lnTo>
                  <a:lnTo>
                    <a:pt x="2187" y="14636"/>
                  </a:lnTo>
                  <a:lnTo>
                    <a:pt x="2187" y="14636"/>
                  </a:lnTo>
                  <a:lnTo>
                    <a:pt x="2226" y="14676"/>
                  </a:lnTo>
                  <a:lnTo>
                    <a:pt x="2600" y="15070"/>
                  </a:lnTo>
                  <a:lnTo>
                    <a:pt x="2620" y="15089"/>
                  </a:lnTo>
                  <a:lnTo>
                    <a:pt x="2620" y="15089"/>
                  </a:lnTo>
                  <a:lnTo>
                    <a:pt x="2640" y="15109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679" y="15148"/>
                  </a:lnTo>
                  <a:lnTo>
                    <a:pt x="2856" y="15306"/>
                  </a:lnTo>
                  <a:lnTo>
                    <a:pt x="2856" y="15306"/>
                  </a:lnTo>
                  <a:lnTo>
                    <a:pt x="2777" y="15247"/>
                  </a:lnTo>
                  <a:lnTo>
                    <a:pt x="2777" y="15247"/>
                  </a:lnTo>
                  <a:lnTo>
                    <a:pt x="2837" y="15306"/>
                  </a:lnTo>
                  <a:lnTo>
                    <a:pt x="2837" y="15306"/>
                  </a:lnTo>
                  <a:lnTo>
                    <a:pt x="2876" y="15345"/>
                  </a:lnTo>
                  <a:lnTo>
                    <a:pt x="2876" y="15345"/>
                  </a:lnTo>
                  <a:lnTo>
                    <a:pt x="2974" y="15424"/>
                  </a:lnTo>
                  <a:lnTo>
                    <a:pt x="2994" y="15444"/>
                  </a:lnTo>
                  <a:lnTo>
                    <a:pt x="2994" y="15444"/>
                  </a:lnTo>
                  <a:lnTo>
                    <a:pt x="3034" y="15483"/>
                  </a:lnTo>
                  <a:lnTo>
                    <a:pt x="3034" y="15483"/>
                  </a:lnTo>
                  <a:lnTo>
                    <a:pt x="3073" y="15523"/>
                  </a:lnTo>
                  <a:lnTo>
                    <a:pt x="3073" y="15523"/>
                  </a:lnTo>
                  <a:lnTo>
                    <a:pt x="3171" y="15582"/>
                  </a:lnTo>
                  <a:lnTo>
                    <a:pt x="3171" y="15582"/>
                  </a:lnTo>
                  <a:lnTo>
                    <a:pt x="3231" y="15641"/>
                  </a:lnTo>
                  <a:lnTo>
                    <a:pt x="3231" y="15641"/>
                  </a:lnTo>
                  <a:lnTo>
                    <a:pt x="3782" y="16054"/>
                  </a:lnTo>
                  <a:lnTo>
                    <a:pt x="3782" y="16054"/>
                  </a:lnTo>
                  <a:lnTo>
                    <a:pt x="3821" y="16094"/>
                  </a:lnTo>
                  <a:lnTo>
                    <a:pt x="4294" y="16389"/>
                  </a:lnTo>
                  <a:lnTo>
                    <a:pt x="4294" y="16389"/>
                  </a:lnTo>
                  <a:lnTo>
                    <a:pt x="4865" y="16704"/>
                  </a:lnTo>
                  <a:lnTo>
                    <a:pt x="5338" y="16921"/>
                  </a:lnTo>
                  <a:lnTo>
                    <a:pt x="5338" y="16921"/>
                  </a:lnTo>
                  <a:lnTo>
                    <a:pt x="5772" y="17079"/>
                  </a:lnTo>
                  <a:lnTo>
                    <a:pt x="5772" y="17079"/>
                  </a:lnTo>
                  <a:lnTo>
                    <a:pt x="5693" y="17059"/>
                  </a:lnTo>
                  <a:lnTo>
                    <a:pt x="5772" y="17098"/>
                  </a:lnTo>
                  <a:lnTo>
                    <a:pt x="5772" y="17098"/>
                  </a:lnTo>
                  <a:lnTo>
                    <a:pt x="5791" y="17098"/>
                  </a:lnTo>
                  <a:lnTo>
                    <a:pt x="5791" y="17098"/>
                  </a:lnTo>
                  <a:lnTo>
                    <a:pt x="5831" y="17118"/>
                  </a:lnTo>
                  <a:lnTo>
                    <a:pt x="5831" y="17118"/>
                  </a:lnTo>
                  <a:lnTo>
                    <a:pt x="5850" y="17118"/>
                  </a:lnTo>
                  <a:lnTo>
                    <a:pt x="6264" y="17256"/>
                  </a:lnTo>
                  <a:lnTo>
                    <a:pt x="6264" y="17256"/>
                  </a:lnTo>
                  <a:lnTo>
                    <a:pt x="6717" y="17374"/>
                  </a:lnTo>
                  <a:lnTo>
                    <a:pt x="7111" y="17473"/>
                  </a:lnTo>
                  <a:lnTo>
                    <a:pt x="7111" y="17473"/>
                  </a:lnTo>
                  <a:lnTo>
                    <a:pt x="7190" y="17492"/>
                  </a:lnTo>
                  <a:lnTo>
                    <a:pt x="7190" y="17492"/>
                  </a:lnTo>
                  <a:lnTo>
                    <a:pt x="7446" y="17532"/>
                  </a:lnTo>
                  <a:lnTo>
                    <a:pt x="7466" y="17532"/>
                  </a:lnTo>
                  <a:lnTo>
                    <a:pt x="7485" y="17532"/>
                  </a:lnTo>
                  <a:lnTo>
                    <a:pt x="7485" y="17532"/>
                  </a:lnTo>
                  <a:lnTo>
                    <a:pt x="7525" y="17532"/>
                  </a:lnTo>
                  <a:lnTo>
                    <a:pt x="7525" y="17532"/>
                  </a:lnTo>
                  <a:lnTo>
                    <a:pt x="7584" y="17552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7938" y="17591"/>
                  </a:lnTo>
                  <a:lnTo>
                    <a:pt x="8391" y="17630"/>
                  </a:lnTo>
                  <a:lnTo>
                    <a:pt x="8726" y="17630"/>
                  </a:lnTo>
                  <a:lnTo>
                    <a:pt x="8726" y="17630"/>
                  </a:lnTo>
                  <a:lnTo>
                    <a:pt x="9041" y="17630"/>
                  </a:lnTo>
                  <a:lnTo>
                    <a:pt x="9041" y="17630"/>
                  </a:lnTo>
                  <a:lnTo>
                    <a:pt x="9199" y="17630"/>
                  </a:lnTo>
                  <a:lnTo>
                    <a:pt x="9199" y="17630"/>
                  </a:lnTo>
                  <a:lnTo>
                    <a:pt x="9278" y="17611"/>
                  </a:lnTo>
                  <a:lnTo>
                    <a:pt x="9298" y="17611"/>
                  </a:lnTo>
                  <a:lnTo>
                    <a:pt x="9298" y="17611"/>
                  </a:lnTo>
                  <a:lnTo>
                    <a:pt x="9337" y="17611"/>
                  </a:lnTo>
                  <a:lnTo>
                    <a:pt x="9337" y="17611"/>
                  </a:lnTo>
                  <a:lnTo>
                    <a:pt x="9376" y="17611"/>
                  </a:lnTo>
                  <a:lnTo>
                    <a:pt x="9376" y="17611"/>
                  </a:lnTo>
                  <a:lnTo>
                    <a:pt x="9258" y="17611"/>
                  </a:lnTo>
                  <a:lnTo>
                    <a:pt x="9514" y="17611"/>
                  </a:lnTo>
                  <a:lnTo>
                    <a:pt x="9514" y="17611"/>
                  </a:lnTo>
                  <a:lnTo>
                    <a:pt x="9711" y="17591"/>
                  </a:lnTo>
                  <a:lnTo>
                    <a:pt x="9692" y="17591"/>
                  </a:lnTo>
                  <a:lnTo>
                    <a:pt x="9711" y="17591"/>
                  </a:lnTo>
                  <a:lnTo>
                    <a:pt x="9711" y="17591"/>
                  </a:lnTo>
                  <a:lnTo>
                    <a:pt x="9908" y="17571"/>
                  </a:lnTo>
                  <a:lnTo>
                    <a:pt x="9987" y="17552"/>
                  </a:lnTo>
                  <a:lnTo>
                    <a:pt x="9987" y="17552"/>
                  </a:lnTo>
                  <a:lnTo>
                    <a:pt x="10125" y="17532"/>
                  </a:lnTo>
                  <a:lnTo>
                    <a:pt x="10243" y="17512"/>
                  </a:lnTo>
                  <a:lnTo>
                    <a:pt x="10243" y="17512"/>
                  </a:lnTo>
                  <a:lnTo>
                    <a:pt x="10282" y="17512"/>
                  </a:lnTo>
                  <a:lnTo>
                    <a:pt x="10282" y="17512"/>
                  </a:lnTo>
                  <a:lnTo>
                    <a:pt x="10342" y="17492"/>
                  </a:lnTo>
                  <a:lnTo>
                    <a:pt x="10342" y="17492"/>
                  </a:lnTo>
                  <a:lnTo>
                    <a:pt x="10479" y="17473"/>
                  </a:lnTo>
                  <a:lnTo>
                    <a:pt x="10479" y="17473"/>
                  </a:lnTo>
                  <a:lnTo>
                    <a:pt x="10736" y="17414"/>
                  </a:lnTo>
                  <a:lnTo>
                    <a:pt x="10736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0755" y="17414"/>
                  </a:lnTo>
                  <a:lnTo>
                    <a:pt x="11031" y="17355"/>
                  </a:lnTo>
                  <a:lnTo>
                    <a:pt x="11346" y="17256"/>
                  </a:lnTo>
                  <a:lnTo>
                    <a:pt x="11701" y="17158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095" y="17000"/>
                  </a:lnTo>
                  <a:lnTo>
                    <a:pt x="12173" y="16961"/>
                  </a:lnTo>
                  <a:lnTo>
                    <a:pt x="12173" y="16961"/>
                  </a:lnTo>
                  <a:lnTo>
                    <a:pt x="12508" y="16823"/>
                  </a:lnTo>
                  <a:lnTo>
                    <a:pt x="12508" y="16823"/>
                  </a:lnTo>
                  <a:lnTo>
                    <a:pt x="12607" y="16764"/>
                  </a:lnTo>
                  <a:lnTo>
                    <a:pt x="12607" y="16764"/>
                  </a:lnTo>
                  <a:lnTo>
                    <a:pt x="12705" y="16724"/>
                  </a:lnTo>
                  <a:lnTo>
                    <a:pt x="12705" y="16724"/>
                  </a:lnTo>
                  <a:lnTo>
                    <a:pt x="13119" y="16507"/>
                  </a:lnTo>
                  <a:lnTo>
                    <a:pt x="13119" y="16507"/>
                  </a:lnTo>
                  <a:lnTo>
                    <a:pt x="13493" y="16271"/>
                  </a:lnTo>
                  <a:lnTo>
                    <a:pt x="13493" y="16271"/>
                  </a:lnTo>
                  <a:lnTo>
                    <a:pt x="13671" y="16173"/>
                  </a:lnTo>
                  <a:lnTo>
                    <a:pt x="13671" y="16173"/>
                  </a:lnTo>
                  <a:lnTo>
                    <a:pt x="13769" y="16094"/>
                  </a:lnTo>
                  <a:lnTo>
                    <a:pt x="13769" y="16094"/>
                  </a:lnTo>
                  <a:lnTo>
                    <a:pt x="13848" y="16054"/>
                  </a:lnTo>
                  <a:lnTo>
                    <a:pt x="13966" y="15956"/>
                  </a:lnTo>
                  <a:lnTo>
                    <a:pt x="13966" y="15956"/>
                  </a:lnTo>
                  <a:lnTo>
                    <a:pt x="14242" y="1575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262" y="15739"/>
                  </a:lnTo>
                  <a:lnTo>
                    <a:pt x="14439" y="15601"/>
                  </a:lnTo>
                  <a:lnTo>
                    <a:pt x="14695" y="15385"/>
                  </a:lnTo>
                  <a:lnTo>
                    <a:pt x="14695" y="15385"/>
                  </a:lnTo>
                  <a:lnTo>
                    <a:pt x="14813" y="15267"/>
                  </a:lnTo>
                  <a:lnTo>
                    <a:pt x="14813" y="15267"/>
                  </a:lnTo>
                  <a:lnTo>
                    <a:pt x="14852" y="15227"/>
                  </a:lnTo>
                  <a:lnTo>
                    <a:pt x="14852" y="15227"/>
                  </a:lnTo>
                  <a:lnTo>
                    <a:pt x="15049" y="15050"/>
                  </a:lnTo>
                  <a:lnTo>
                    <a:pt x="15246" y="14833"/>
                  </a:lnTo>
                  <a:lnTo>
                    <a:pt x="15246" y="14833"/>
                  </a:lnTo>
                  <a:lnTo>
                    <a:pt x="15306" y="14774"/>
                  </a:lnTo>
                  <a:lnTo>
                    <a:pt x="15306" y="14774"/>
                  </a:lnTo>
                  <a:lnTo>
                    <a:pt x="15542" y="14498"/>
                  </a:lnTo>
                  <a:lnTo>
                    <a:pt x="15798" y="14203"/>
                  </a:lnTo>
                  <a:lnTo>
                    <a:pt x="15798" y="14203"/>
                  </a:lnTo>
                  <a:lnTo>
                    <a:pt x="15857" y="14124"/>
                  </a:lnTo>
                  <a:lnTo>
                    <a:pt x="15857" y="14124"/>
                  </a:lnTo>
                  <a:lnTo>
                    <a:pt x="16192" y="13651"/>
                  </a:lnTo>
                  <a:lnTo>
                    <a:pt x="16192" y="13651"/>
                  </a:lnTo>
                  <a:lnTo>
                    <a:pt x="16448" y="13218"/>
                  </a:lnTo>
                  <a:lnTo>
                    <a:pt x="16448" y="13218"/>
                  </a:lnTo>
                  <a:lnTo>
                    <a:pt x="16468" y="13198"/>
                  </a:lnTo>
                  <a:lnTo>
                    <a:pt x="16468" y="13198"/>
                  </a:lnTo>
                  <a:lnTo>
                    <a:pt x="16527" y="13100"/>
                  </a:lnTo>
                  <a:lnTo>
                    <a:pt x="16527" y="13100"/>
                  </a:lnTo>
                  <a:lnTo>
                    <a:pt x="16684" y="12785"/>
                  </a:lnTo>
                  <a:lnTo>
                    <a:pt x="16684" y="12785"/>
                  </a:lnTo>
                  <a:lnTo>
                    <a:pt x="16704" y="12745"/>
                  </a:lnTo>
                  <a:lnTo>
                    <a:pt x="16704" y="12745"/>
                  </a:lnTo>
                  <a:lnTo>
                    <a:pt x="16743" y="12686"/>
                  </a:lnTo>
                  <a:lnTo>
                    <a:pt x="16743" y="12686"/>
                  </a:lnTo>
                  <a:lnTo>
                    <a:pt x="16803" y="12528"/>
                  </a:lnTo>
                  <a:lnTo>
                    <a:pt x="16803" y="12528"/>
                  </a:lnTo>
                  <a:lnTo>
                    <a:pt x="17019" y="12036"/>
                  </a:lnTo>
                  <a:lnTo>
                    <a:pt x="17019" y="12036"/>
                  </a:lnTo>
                  <a:lnTo>
                    <a:pt x="17059" y="11957"/>
                  </a:lnTo>
                  <a:lnTo>
                    <a:pt x="17059" y="11957"/>
                  </a:lnTo>
                  <a:lnTo>
                    <a:pt x="17059" y="11918"/>
                  </a:lnTo>
                  <a:lnTo>
                    <a:pt x="17078" y="11898"/>
                  </a:lnTo>
                  <a:lnTo>
                    <a:pt x="17078" y="11898"/>
                  </a:lnTo>
                  <a:lnTo>
                    <a:pt x="17177" y="11603"/>
                  </a:lnTo>
                  <a:lnTo>
                    <a:pt x="17275" y="11287"/>
                  </a:lnTo>
                  <a:lnTo>
                    <a:pt x="17275" y="11287"/>
                  </a:lnTo>
                  <a:lnTo>
                    <a:pt x="17394" y="10795"/>
                  </a:lnTo>
                  <a:lnTo>
                    <a:pt x="17394" y="10795"/>
                  </a:lnTo>
                  <a:lnTo>
                    <a:pt x="17413" y="10736"/>
                  </a:lnTo>
                  <a:lnTo>
                    <a:pt x="17413" y="10736"/>
                  </a:lnTo>
                  <a:lnTo>
                    <a:pt x="17433" y="10637"/>
                  </a:lnTo>
                  <a:lnTo>
                    <a:pt x="17433" y="10618"/>
                  </a:lnTo>
                  <a:lnTo>
                    <a:pt x="17433" y="10618"/>
                  </a:lnTo>
                  <a:lnTo>
                    <a:pt x="17512" y="10263"/>
                  </a:lnTo>
                  <a:lnTo>
                    <a:pt x="17512" y="10263"/>
                  </a:lnTo>
                  <a:lnTo>
                    <a:pt x="17551" y="9909"/>
                  </a:lnTo>
                  <a:lnTo>
                    <a:pt x="17591" y="9574"/>
                  </a:lnTo>
                  <a:lnTo>
                    <a:pt x="17630" y="8963"/>
                  </a:lnTo>
                  <a:lnTo>
                    <a:pt x="17630" y="8845"/>
                  </a:lnTo>
                  <a:lnTo>
                    <a:pt x="17630" y="8845"/>
                  </a:lnTo>
                  <a:lnTo>
                    <a:pt x="17591" y="80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1"/>
            <p:cNvSpPr/>
            <p:nvPr/>
          </p:nvSpPr>
          <p:spPr>
            <a:xfrm>
              <a:off x="1547625" y="2427075"/>
              <a:ext cx="400400" cy="243800"/>
            </a:xfrm>
            <a:custGeom>
              <a:avLst/>
              <a:gdLst/>
              <a:ahLst/>
              <a:cxnLst/>
              <a:rect l="l" t="t" r="r" b="b"/>
              <a:pathLst>
                <a:path w="16016" h="9752" extrusionOk="0">
                  <a:moveTo>
                    <a:pt x="72" y="2837"/>
                  </a:moveTo>
                  <a:lnTo>
                    <a:pt x="80" y="2916"/>
                  </a:lnTo>
                  <a:lnTo>
                    <a:pt x="80" y="2896"/>
                  </a:lnTo>
                  <a:lnTo>
                    <a:pt x="72" y="2837"/>
                  </a:lnTo>
                  <a:close/>
                  <a:moveTo>
                    <a:pt x="1439" y="6324"/>
                  </a:moveTo>
                  <a:lnTo>
                    <a:pt x="1518" y="6442"/>
                  </a:lnTo>
                  <a:lnTo>
                    <a:pt x="1554" y="6489"/>
                  </a:lnTo>
                  <a:lnTo>
                    <a:pt x="1554" y="6489"/>
                  </a:lnTo>
                  <a:lnTo>
                    <a:pt x="1537" y="6462"/>
                  </a:lnTo>
                  <a:lnTo>
                    <a:pt x="1439" y="6324"/>
                  </a:lnTo>
                  <a:lnTo>
                    <a:pt x="1439" y="6324"/>
                  </a:lnTo>
                  <a:close/>
                  <a:moveTo>
                    <a:pt x="1554" y="6489"/>
                  </a:moveTo>
                  <a:lnTo>
                    <a:pt x="1596" y="6560"/>
                  </a:lnTo>
                  <a:lnTo>
                    <a:pt x="1636" y="6600"/>
                  </a:lnTo>
                  <a:lnTo>
                    <a:pt x="1649" y="6613"/>
                  </a:lnTo>
                  <a:lnTo>
                    <a:pt x="1649" y="6613"/>
                  </a:lnTo>
                  <a:lnTo>
                    <a:pt x="1554" y="6489"/>
                  </a:lnTo>
                  <a:close/>
                  <a:moveTo>
                    <a:pt x="1649" y="6613"/>
                  </a:moveTo>
                  <a:lnTo>
                    <a:pt x="1715" y="6698"/>
                  </a:lnTo>
                  <a:lnTo>
                    <a:pt x="1675" y="6639"/>
                  </a:lnTo>
                  <a:lnTo>
                    <a:pt x="1649" y="6613"/>
                  </a:lnTo>
                  <a:close/>
                  <a:moveTo>
                    <a:pt x="5182" y="9239"/>
                  </a:moveTo>
                  <a:lnTo>
                    <a:pt x="5241" y="9259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182" y="9239"/>
                  </a:lnTo>
                  <a:close/>
                  <a:moveTo>
                    <a:pt x="8767" y="1"/>
                  </a:moveTo>
                  <a:lnTo>
                    <a:pt x="8097" y="20"/>
                  </a:lnTo>
                  <a:lnTo>
                    <a:pt x="7407" y="60"/>
                  </a:lnTo>
                  <a:lnTo>
                    <a:pt x="6738" y="119"/>
                  </a:lnTo>
                  <a:lnTo>
                    <a:pt x="6068" y="178"/>
                  </a:lnTo>
                  <a:lnTo>
                    <a:pt x="5418" y="257"/>
                  </a:lnTo>
                  <a:lnTo>
                    <a:pt x="4177" y="454"/>
                  </a:lnTo>
                  <a:lnTo>
                    <a:pt x="3054" y="651"/>
                  </a:lnTo>
                  <a:lnTo>
                    <a:pt x="2050" y="867"/>
                  </a:lnTo>
                  <a:lnTo>
                    <a:pt x="1203" y="1045"/>
                  </a:lnTo>
                  <a:lnTo>
                    <a:pt x="572" y="1202"/>
                  </a:lnTo>
                  <a:lnTo>
                    <a:pt x="1" y="1360"/>
                  </a:lnTo>
                  <a:lnTo>
                    <a:pt x="1" y="1439"/>
                  </a:lnTo>
                  <a:lnTo>
                    <a:pt x="1" y="1557"/>
                  </a:lnTo>
                  <a:lnTo>
                    <a:pt x="1" y="1636"/>
                  </a:lnTo>
                  <a:lnTo>
                    <a:pt x="1" y="1695"/>
                  </a:lnTo>
                  <a:lnTo>
                    <a:pt x="1" y="1852"/>
                  </a:lnTo>
                  <a:lnTo>
                    <a:pt x="1" y="1931"/>
                  </a:lnTo>
                  <a:lnTo>
                    <a:pt x="1" y="1951"/>
                  </a:lnTo>
                  <a:lnTo>
                    <a:pt x="21" y="2384"/>
                  </a:lnTo>
                  <a:lnTo>
                    <a:pt x="21" y="2443"/>
                  </a:lnTo>
                  <a:lnTo>
                    <a:pt x="21" y="2463"/>
                  </a:lnTo>
                  <a:lnTo>
                    <a:pt x="40" y="2542"/>
                  </a:lnTo>
                  <a:lnTo>
                    <a:pt x="40" y="2601"/>
                  </a:lnTo>
                  <a:lnTo>
                    <a:pt x="72" y="2837"/>
                  </a:lnTo>
                  <a:lnTo>
                    <a:pt x="60" y="2719"/>
                  </a:lnTo>
                  <a:lnTo>
                    <a:pt x="119" y="3133"/>
                  </a:lnTo>
                  <a:lnTo>
                    <a:pt x="119" y="3093"/>
                  </a:lnTo>
                  <a:lnTo>
                    <a:pt x="139" y="3212"/>
                  </a:lnTo>
                  <a:lnTo>
                    <a:pt x="139" y="3251"/>
                  </a:lnTo>
                  <a:lnTo>
                    <a:pt x="257" y="3704"/>
                  </a:lnTo>
                  <a:lnTo>
                    <a:pt x="375" y="4157"/>
                  </a:lnTo>
                  <a:lnTo>
                    <a:pt x="552" y="4689"/>
                  </a:lnTo>
                  <a:lnTo>
                    <a:pt x="572" y="4709"/>
                  </a:lnTo>
                  <a:lnTo>
                    <a:pt x="572" y="4728"/>
                  </a:lnTo>
                  <a:lnTo>
                    <a:pt x="592" y="4787"/>
                  </a:lnTo>
                  <a:lnTo>
                    <a:pt x="789" y="5221"/>
                  </a:lnTo>
                  <a:lnTo>
                    <a:pt x="1006" y="5634"/>
                  </a:lnTo>
                  <a:lnTo>
                    <a:pt x="1006" y="5654"/>
                  </a:lnTo>
                  <a:lnTo>
                    <a:pt x="1025" y="5654"/>
                  </a:lnTo>
                  <a:lnTo>
                    <a:pt x="1084" y="5753"/>
                  </a:lnTo>
                  <a:lnTo>
                    <a:pt x="1104" y="5792"/>
                  </a:lnTo>
                  <a:lnTo>
                    <a:pt x="1143" y="5871"/>
                  </a:lnTo>
                  <a:lnTo>
                    <a:pt x="1183" y="5930"/>
                  </a:lnTo>
                  <a:lnTo>
                    <a:pt x="1301" y="6127"/>
                  </a:lnTo>
                  <a:lnTo>
                    <a:pt x="1321" y="6166"/>
                  </a:lnTo>
                  <a:lnTo>
                    <a:pt x="1439" y="6324"/>
                  </a:lnTo>
                  <a:lnTo>
                    <a:pt x="1439" y="6324"/>
                  </a:lnTo>
                  <a:lnTo>
                    <a:pt x="1400" y="6265"/>
                  </a:lnTo>
                  <a:lnTo>
                    <a:pt x="1695" y="6659"/>
                  </a:lnTo>
                  <a:lnTo>
                    <a:pt x="1990" y="7033"/>
                  </a:lnTo>
                  <a:lnTo>
                    <a:pt x="2010" y="7053"/>
                  </a:lnTo>
                  <a:lnTo>
                    <a:pt x="2365" y="7427"/>
                  </a:lnTo>
                  <a:lnTo>
                    <a:pt x="2384" y="7447"/>
                  </a:lnTo>
                  <a:lnTo>
                    <a:pt x="2404" y="7466"/>
                  </a:lnTo>
                  <a:lnTo>
                    <a:pt x="2424" y="7486"/>
                  </a:lnTo>
                  <a:lnTo>
                    <a:pt x="2444" y="7506"/>
                  </a:lnTo>
                  <a:lnTo>
                    <a:pt x="2601" y="7644"/>
                  </a:lnTo>
                  <a:lnTo>
                    <a:pt x="2522" y="7585"/>
                  </a:lnTo>
                  <a:lnTo>
                    <a:pt x="2522" y="7585"/>
                  </a:lnTo>
                  <a:lnTo>
                    <a:pt x="2581" y="7644"/>
                  </a:lnTo>
                  <a:lnTo>
                    <a:pt x="2621" y="7683"/>
                  </a:lnTo>
                  <a:lnTo>
                    <a:pt x="2700" y="7742"/>
                  </a:lnTo>
                  <a:lnTo>
                    <a:pt x="2719" y="7762"/>
                  </a:lnTo>
                  <a:lnTo>
                    <a:pt x="2759" y="7801"/>
                  </a:lnTo>
                  <a:lnTo>
                    <a:pt x="2798" y="7821"/>
                  </a:lnTo>
                  <a:lnTo>
                    <a:pt x="2877" y="7880"/>
                  </a:lnTo>
                  <a:lnTo>
                    <a:pt x="2936" y="7939"/>
                  </a:lnTo>
                  <a:lnTo>
                    <a:pt x="3448" y="8333"/>
                  </a:lnTo>
                  <a:lnTo>
                    <a:pt x="3488" y="8353"/>
                  </a:lnTo>
                  <a:lnTo>
                    <a:pt x="3901" y="8629"/>
                  </a:lnTo>
                  <a:lnTo>
                    <a:pt x="4433" y="8904"/>
                  </a:lnTo>
                  <a:lnTo>
                    <a:pt x="4847" y="9101"/>
                  </a:lnTo>
                  <a:lnTo>
                    <a:pt x="5208" y="9246"/>
                  </a:lnTo>
                  <a:lnTo>
                    <a:pt x="5208" y="9246"/>
                  </a:lnTo>
                  <a:lnTo>
                    <a:pt x="5260" y="9259"/>
                  </a:lnTo>
                  <a:lnTo>
                    <a:pt x="5280" y="9279"/>
                  </a:lnTo>
                  <a:lnTo>
                    <a:pt x="5319" y="9279"/>
                  </a:lnTo>
                  <a:lnTo>
                    <a:pt x="5339" y="9298"/>
                  </a:lnTo>
                  <a:lnTo>
                    <a:pt x="5713" y="9416"/>
                  </a:lnTo>
                  <a:lnTo>
                    <a:pt x="6107" y="9535"/>
                  </a:lnTo>
                  <a:lnTo>
                    <a:pt x="6462" y="9613"/>
                  </a:lnTo>
                  <a:lnTo>
                    <a:pt x="6560" y="9613"/>
                  </a:lnTo>
                  <a:lnTo>
                    <a:pt x="6797" y="9673"/>
                  </a:lnTo>
                  <a:lnTo>
                    <a:pt x="6895" y="9673"/>
                  </a:lnTo>
                  <a:lnTo>
                    <a:pt x="7230" y="9712"/>
                  </a:lnTo>
                  <a:lnTo>
                    <a:pt x="7644" y="9751"/>
                  </a:lnTo>
                  <a:lnTo>
                    <a:pt x="8511" y="9751"/>
                  </a:lnTo>
                  <a:lnTo>
                    <a:pt x="8550" y="9732"/>
                  </a:lnTo>
                  <a:lnTo>
                    <a:pt x="8668" y="9732"/>
                  </a:lnTo>
                  <a:lnTo>
                    <a:pt x="8845" y="9712"/>
                  </a:lnTo>
                  <a:lnTo>
                    <a:pt x="9023" y="9692"/>
                  </a:lnTo>
                  <a:lnTo>
                    <a:pt x="9102" y="9692"/>
                  </a:lnTo>
                  <a:lnTo>
                    <a:pt x="9220" y="9673"/>
                  </a:lnTo>
                  <a:lnTo>
                    <a:pt x="9338" y="9653"/>
                  </a:lnTo>
                  <a:lnTo>
                    <a:pt x="9377" y="9653"/>
                  </a:lnTo>
                  <a:lnTo>
                    <a:pt x="9417" y="9633"/>
                  </a:lnTo>
                  <a:lnTo>
                    <a:pt x="9535" y="9613"/>
                  </a:lnTo>
                  <a:lnTo>
                    <a:pt x="9771" y="9574"/>
                  </a:lnTo>
                  <a:lnTo>
                    <a:pt x="9791" y="9554"/>
                  </a:lnTo>
                  <a:lnTo>
                    <a:pt x="10047" y="9495"/>
                  </a:lnTo>
                  <a:lnTo>
                    <a:pt x="10323" y="9416"/>
                  </a:lnTo>
                  <a:lnTo>
                    <a:pt x="10658" y="9318"/>
                  </a:lnTo>
                  <a:lnTo>
                    <a:pt x="11012" y="9180"/>
                  </a:lnTo>
                  <a:lnTo>
                    <a:pt x="11091" y="9160"/>
                  </a:lnTo>
                  <a:lnTo>
                    <a:pt x="11386" y="9023"/>
                  </a:lnTo>
                  <a:lnTo>
                    <a:pt x="11485" y="8983"/>
                  </a:lnTo>
                  <a:lnTo>
                    <a:pt x="11564" y="8924"/>
                  </a:lnTo>
                  <a:lnTo>
                    <a:pt x="11958" y="8727"/>
                  </a:lnTo>
                  <a:lnTo>
                    <a:pt x="12293" y="8530"/>
                  </a:lnTo>
                  <a:lnTo>
                    <a:pt x="12450" y="8432"/>
                  </a:lnTo>
                  <a:lnTo>
                    <a:pt x="12529" y="8372"/>
                  </a:lnTo>
                  <a:lnTo>
                    <a:pt x="12608" y="8313"/>
                  </a:lnTo>
                  <a:lnTo>
                    <a:pt x="12726" y="8235"/>
                  </a:lnTo>
                  <a:lnTo>
                    <a:pt x="12962" y="8057"/>
                  </a:lnTo>
                  <a:lnTo>
                    <a:pt x="12982" y="8038"/>
                  </a:lnTo>
                  <a:lnTo>
                    <a:pt x="13002" y="8038"/>
                  </a:lnTo>
                  <a:lnTo>
                    <a:pt x="13140" y="7900"/>
                  </a:lnTo>
                  <a:lnTo>
                    <a:pt x="13396" y="7703"/>
                  </a:lnTo>
                  <a:lnTo>
                    <a:pt x="13494" y="7604"/>
                  </a:lnTo>
                  <a:lnTo>
                    <a:pt x="13534" y="7565"/>
                  </a:lnTo>
                  <a:lnTo>
                    <a:pt x="13711" y="7407"/>
                  </a:lnTo>
                  <a:lnTo>
                    <a:pt x="13888" y="7210"/>
                  </a:lnTo>
                  <a:lnTo>
                    <a:pt x="13947" y="7151"/>
                  </a:lnTo>
                  <a:lnTo>
                    <a:pt x="14164" y="6915"/>
                  </a:lnTo>
                  <a:lnTo>
                    <a:pt x="14381" y="6639"/>
                  </a:lnTo>
                  <a:lnTo>
                    <a:pt x="14440" y="6560"/>
                  </a:lnTo>
                  <a:lnTo>
                    <a:pt x="14735" y="6127"/>
                  </a:lnTo>
                  <a:lnTo>
                    <a:pt x="14991" y="5733"/>
                  </a:lnTo>
                  <a:lnTo>
                    <a:pt x="15050" y="5634"/>
                  </a:lnTo>
                  <a:lnTo>
                    <a:pt x="15188" y="5339"/>
                  </a:lnTo>
                  <a:lnTo>
                    <a:pt x="15208" y="5319"/>
                  </a:lnTo>
                  <a:lnTo>
                    <a:pt x="15247" y="5260"/>
                  </a:lnTo>
                  <a:lnTo>
                    <a:pt x="15306" y="5103"/>
                  </a:lnTo>
                  <a:lnTo>
                    <a:pt x="15503" y="4669"/>
                  </a:lnTo>
                  <a:lnTo>
                    <a:pt x="15543" y="4590"/>
                  </a:lnTo>
                  <a:lnTo>
                    <a:pt x="15543" y="4551"/>
                  </a:lnTo>
                  <a:lnTo>
                    <a:pt x="15543" y="4531"/>
                  </a:lnTo>
                  <a:lnTo>
                    <a:pt x="15641" y="4256"/>
                  </a:lnTo>
                  <a:lnTo>
                    <a:pt x="15740" y="3980"/>
                  </a:lnTo>
                  <a:lnTo>
                    <a:pt x="15858" y="3527"/>
                  </a:lnTo>
                  <a:lnTo>
                    <a:pt x="15858" y="3487"/>
                  </a:lnTo>
                  <a:lnTo>
                    <a:pt x="15878" y="3389"/>
                  </a:lnTo>
                  <a:lnTo>
                    <a:pt x="15878" y="3369"/>
                  </a:lnTo>
                  <a:lnTo>
                    <a:pt x="15937" y="3034"/>
                  </a:lnTo>
                  <a:lnTo>
                    <a:pt x="15996" y="2719"/>
                  </a:lnTo>
                  <a:lnTo>
                    <a:pt x="16016" y="2404"/>
                  </a:lnTo>
                  <a:lnTo>
                    <a:pt x="15858" y="2187"/>
                  </a:lnTo>
                  <a:lnTo>
                    <a:pt x="15681" y="1990"/>
                  </a:lnTo>
                  <a:lnTo>
                    <a:pt x="15484" y="1793"/>
                  </a:lnTo>
                  <a:lnTo>
                    <a:pt x="15287" y="1616"/>
                  </a:lnTo>
                  <a:lnTo>
                    <a:pt x="15070" y="1458"/>
                  </a:lnTo>
                  <a:lnTo>
                    <a:pt x="14834" y="1301"/>
                  </a:lnTo>
                  <a:lnTo>
                    <a:pt x="14597" y="1143"/>
                  </a:lnTo>
                  <a:lnTo>
                    <a:pt x="14341" y="1005"/>
                  </a:lnTo>
                  <a:lnTo>
                    <a:pt x="14085" y="887"/>
                  </a:lnTo>
                  <a:lnTo>
                    <a:pt x="13829" y="769"/>
                  </a:lnTo>
                  <a:lnTo>
                    <a:pt x="13278" y="572"/>
                  </a:lnTo>
                  <a:lnTo>
                    <a:pt x="12687" y="395"/>
                  </a:lnTo>
                  <a:lnTo>
                    <a:pt x="12076" y="257"/>
                  </a:lnTo>
                  <a:lnTo>
                    <a:pt x="11446" y="158"/>
                  </a:lnTo>
                  <a:lnTo>
                    <a:pt x="10796" y="80"/>
                  </a:lnTo>
                  <a:lnTo>
                    <a:pt x="10126" y="40"/>
                  </a:lnTo>
                  <a:lnTo>
                    <a:pt x="9456" y="1"/>
                  </a:lnTo>
                  <a:close/>
                </a:path>
              </a:pathLst>
            </a:custGeom>
            <a:solidFill>
              <a:srgbClr val="4751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1"/>
            <p:cNvSpPr/>
            <p:nvPr/>
          </p:nvSpPr>
          <p:spPr>
            <a:xfrm>
              <a:off x="1548625" y="2398525"/>
              <a:ext cx="399400" cy="136425"/>
            </a:xfrm>
            <a:custGeom>
              <a:avLst/>
              <a:gdLst/>
              <a:ahLst/>
              <a:cxnLst/>
              <a:rect l="l" t="t" r="r" b="b"/>
              <a:pathLst>
                <a:path w="15976" h="5457" extrusionOk="0">
                  <a:moveTo>
                    <a:pt x="6461" y="0"/>
                  </a:moveTo>
                  <a:lnTo>
                    <a:pt x="5870" y="40"/>
                  </a:lnTo>
                  <a:lnTo>
                    <a:pt x="5279" y="99"/>
                  </a:lnTo>
                  <a:lnTo>
                    <a:pt x="4708" y="178"/>
                  </a:lnTo>
                  <a:lnTo>
                    <a:pt x="4157" y="276"/>
                  </a:lnTo>
                  <a:lnTo>
                    <a:pt x="3625" y="394"/>
                  </a:lnTo>
                  <a:lnTo>
                    <a:pt x="3093" y="552"/>
                  </a:lnTo>
                  <a:lnTo>
                    <a:pt x="2600" y="709"/>
                  </a:lnTo>
                  <a:lnTo>
                    <a:pt x="2147" y="887"/>
                  </a:lnTo>
                  <a:lnTo>
                    <a:pt x="1694" y="1084"/>
                  </a:lnTo>
                  <a:lnTo>
                    <a:pt x="1300" y="1320"/>
                  </a:lnTo>
                  <a:lnTo>
                    <a:pt x="926" y="1556"/>
                  </a:lnTo>
                  <a:lnTo>
                    <a:pt x="572" y="1812"/>
                  </a:lnTo>
                  <a:lnTo>
                    <a:pt x="276" y="2088"/>
                  </a:lnTo>
                  <a:lnTo>
                    <a:pt x="20" y="2384"/>
                  </a:lnTo>
                  <a:lnTo>
                    <a:pt x="0" y="2403"/>
                  </a:lnTo>
                  <a:lnTo>
                    <a:pt x="20" y="2443"/>
                  </a:lnTo>
                  <a:lnTo>
                    <a:pt x="20" y="2482"/>
                  </a:lnTo>
                  <a:lnTo>
                    <a:pt x="0" y="2482"/>
                  </a:lnTo>
                  <a:lnTo>
                    <a:pt x="394" y="2758"/>
                  </a:lnTo>
                  <a:lnTo>
                    <a:pt x="769" y="3014"/>
                  </a:lnTo>
                  <a:lnTo>
                    <a:pt x="1163" y="3250"/>
                  </a:lnTo>
                  <a:lnTo>
                    <a:pt x="1537" y="3487"/>
                  </a:lnTo>
                  <a:lnTo>
                    <a:pt x="2305" y="3881"/>
                  </a:lnTo>
                  <a:lnTo>
                    <a:pt x="3073" y="4235"/>
                  </a:lnTo>
                  <a:lnTo>
                    <a:pt x="3822" y="4551"/>
                  </a:lnTo>
                  <a:lnTo>
                    <a:pt x="4551" y="4807"/>
                  </a:lnTo>
                  <a:lnTo>
                    <a:pt x="5279" y="5004"/>
                  </a:lnTo>
                  <a:lnTo>
                    <a:pt x="5989" y="5181"/>
                  </a:lnTo>
                  <a:lnTo>
                    <a:pt x="6698" y="5299"/>
                  </a:lnTo>
                  <a:lnTo>
                    <a:pt x="7387" y="5378"/>
                  </a:lnTo>
                  <a:lnTo>
                    <a:pt x="8057" y="5437"/>
                  </a:lnTo>
                  <a:lnTo>
                    <a:pt x="8707" y="5457"/>
                  </a:lnTo>
                  <a:lnTo>
                    <a:pt x="9337" y="5437"/>
                  </a:lnTo>
                  <a:lnTo>
                    <a:pt x="9948" y="5417"/>
                  </a:lnTo>
                  <a:lnTo>
                    <a:pt x="10539" y="5358"/>
                  </a:lnTo>
                  <a:lnTo>
                    <a:pt x="11090" y="5279"/>
                  </a:lnTo>
                  <a:lnTo>
                    <a:pt x="11642" y="5181"/>
                  </a:lnTo>
                  <a:lnTo>
                    <a:pt x="12154" y="5063"/>
                  </a:lnTo>
                  <a:lnTo>
                    <a:pt x="12647" y="4944"/>
                  </a:lnTo>
                  <a:lnTo>
                    <a:pt x="13119" y="4807"/>
                  </a:lnTo>
                  <a:lnTo>
                    <a:pt x="13533" y="4669"/>
                  </a:lnTo>
                  <a:lnTo>
                    <a:pt x="13947" y="4531"/>
                  </a:lnTo>
                  <a:lnTo>
                    <a:pt x="14656" y="4255"/>
                  </a:lnTo>
                  <a:lnTo>
                    <a:pt x="15227" y="3999"/>
                  </a:lnTo>
                  <a:lnTo>
                    <a:pt x="15641" y="3763"/>
                  </a:lnTo>
                  <a:lnTo>
                    <a:pt x="15897" y="3625"/>
                  </a:lnTo>
                  <a:lnTo>
                    <a:pt x="15976" y="3546"/>
                  </a:lnTo>
                  <a:lnTo>
                    <a:pt x="15818" y="3329"/>
                  </a:lnTo>
                  <a:lnTo>
                    <a:pt x="15641" y="3132"/>
                  </a:lnTo>
                  <a:lnTo>
                    <a:pt x="15266" y="2719"/>
                  </a:lnTo>
                  <a:lnTo>
                    <a:pt x="14853" y="2364"/>
                  </a:lnTo>
                  <a:lnTo>
                    <a:pt x="14419" y="2009"/>
                  </a:lnTo>
                  <a:lnTo>
                    <a:pt x="13947" y="1714"/>
                  </a:lnTo>
                  <a:lnTo>
                    <a:pt x="13454" y="1419"/>
                  </a:lnTo>
                  <a:lnTo>
                    <a:pt x="12942" y="1162"/>
                  </a:lnTo>
                  <a:lnTo>
                    <a:pt x="12391" y="926"/>
                  </a:lnTo>
                  <a:lnTo>
                    <a:pt x="11839" y="729"/>
                  </a:lnTo>
                  <a:lnTo>
                    <a:pt x="11268" y="552"/>
                  </a:lnTo>
                  <a:lnTo>
                    <a:pt x="10677" y="394"/>
                  </a:lnTo>
                  <a:lnTo>
                    <a:pt x="10086" y="276"/>
                  </a:lnTo>
                  <a:lnTo>
                    <a:pt x="9495" y="158"/>
                  </a:lnTo>
                  <a:lnTo>
                    <a:pt x="8884" y="79"/>
                  </a:lnTo>
                  <a:lnTo>
                    <a:pt x="8274" y="40"/>
                  </a:lnTo>
                  <a:lnTo>
                    <a:pt x="7663" y="0"/>
                  </a:lnTo>
                  <a:close/>
                </a:path>
              </a:pathLst>
            </a:custGeom>
            <a:solidFill>
              <a:srgbClr val="5B69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1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extrusionOk="0">
                  <a:moveTo>
                    <a:pt x="4925" y="0"/>
                  </a:move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D9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1"/>
            <p:cNvSpPr/>
            <p:nvPr/>
          </p:nvSpPr>
          <p:spPr>
            <a:xfrm>
              <a:off x="1627900" y="2052325"/>
              <a:ext cx="242325" cy="287625"/>
            </a:xfrm>
            <a:custGeom>
              <a:avLst/>
              <a:gdLst/>
              <a:ahLst/>
              <a:cxnLst/>
              <a:rect l="l" t="t" r="r" b="b"/>
              <a:pathLst>
                <a:path w="9693" h="11505" fill="none" extrusionOk="0">
                  <a:moveTo>
                    <a:pt x="8333" y="867"/>
                  </a:moveTo>
                  <a:lnTo>
                    <a:pt x="8333" y="867"/>
                  </a:lnTo>
                  <a:lnTo>
                    <a:pt x="7959" y="670"/>
                  </a:lnTo>
                  <a:lnTo>
                    <a:pt x="7585" y="493"/>
                  </a:lnTo>
                  <a:lnTo>
                    <a:pt x="7171" y="355"/>
                  </a:lnTo>
                  <a:lnTo>
                    <a:pt x="6738" y="237"/>
                  </a:lnTo>
                  <a:lnTo>
                    <a:pt x="6304" y="138"/>
                  </a:lnTo>
                  <a:lnTo>
                    <a:pt x="5851" y="59"/>
                  </a:lnTo>
                  <a:lnTo>
                    <a:pt x="5378" y="20"/>
                  </a:lnTo>
                  <a:lnTo>
                    <a:pt x="4925" y="0"/>
                  </a:lnTo>
                  <a:lnTo>
                    <a:pt x="4453" y="20"/>
                  </a:lnTo>
                  <a:lnTo>
                    <a:pt x="3999" y="59"/>
                  </a:lnTo>
                  <a:lnTo>
                    <a:pt x="3546" y="119"/>
                  </a:lnTo>
                  <a:lnTo>
                    <a:pt x="3093" y="197"/>
                  </a:lnTo>
                  <a:lnTo>
                    <a:pt x="2660" y="316"/>
                  </a:lnTo>
                  <a:lnTo>
                    <a:pt x="2246" y="453"/>
                  </a:lnTo>
                  <a:lnTo>
                    <a:pt x="1852" y="611"/>
                  </a:lnTo>
                  <a:lnTo>
                    <a:pt x="1478" y="788"/>
                  </a:lnTo>
                  <a:lnTo>
                    <a:pt x="1478" y="788"/>
                  </a:lnTo>
                  <a:lnTo>
                    <a:pt x="1124" y="1005"/>
                  </a:lnTo>
                  <a:lnTo>
                    <a:pt x="828" y="1241"/>
                  </a:lnTo>
                  <a:lnTo>
                    <a:pt x="572" y="1478"/>
                  </a:lnTo>
                  <a:lnTo>
                    <a:pt x="375" y="1734"/>
                  </a:lnTo>
                  <a:lnTo>
                    <a:pt x="217" y="1990"/>
                  </a:lnTo>
                  <a:lnTo>
                    <a:pt x="99" y="2266"/>
                  </a:lnTo>
                  <a:lnTo>
                    <a:pt x="20" y="2522"/>
                  </a:lnTo>
                  <a:lnTo>
                    <a:pt x="1" y="2798"/>
                  </a:lnTo>
                  <a:lnTo>
                    <a:pt x="1" y="5043"/>
                  </a:lnTo>
                  <a:lnTo>
                    <a:pt x="1" y="5023"/>
                  </a:lnTo>
                  <a:lnTo>
                    <a:pt x="1" y="5023"/>
                  </a:lnTo>
                  <a:lnTo>
                    <a:pt x="20" y="5260"/>
                  </a:lnTo>
                  <a:lnTo>
                    <a:pt x="60" y="5516"/>
                  </a:lnTo>
                  <a:lnTo>
                    <a:pt x="158" y="5752"/>
                  </a:lnTo>
                  <a:lnTo>
                    <a:pt x="277" y="5989"/>
                  </a:lnTo>
                  <a:lnTo>
                    <a:pt x="454" y="6225"/>
                  </a:lnTo>
                  <a:lnTo>
                    <a:pt x="651" y="6442"/>
                  </a:lnTo>
                  <a:lnTo>
                    <a:pt x="887" y="6658"/>
                  </a:lnTo>
                  <a:lnTo>
                    <a:pt x="1163" y="6875"/>
                  </a:lnTo>
                  <a:lnTo>
                    <a:pt x="1163" y="9357"/>
                  </a:lnTo>
                  <a:lnTo>
                    <a:pt x="1163" y="9357"/>
                  </a:lnTo>
                  <a:lnTo>
                    <a:pt x="1183" y="9554"/>
                  </a:lnTo>
                  <a:lnTo>
                    <a:pt x="1222" y="9751"/>
                  </a:lnTo>
                  <a:lnTo>
                    <a:pt x="1301" y="9948"/>
                  </a:lnTo>
                  <a:lnTo>
                    <a:pt x="1419" y="10145"/>
                  </a:lnTo>
                  <a:lnTo>
                    <a:pt x="1557" y="10342"/>
                  </a:lnTo>
                  <a:lnTo>
                    <a:pt x="1734" y="10519"/>
                  </a:lnTo>
                  <a:lnTo>
                    <a:pt x="1951" y="10677"/>
                  </a:lnTo>
                  <a:lnTo>
                    <a:pt x="2207" y="10854"/>
                  </a:lnTo>
                  <a:lnTo>
                    <a:pt x="2207" y="10854"/>
                  </a:lnTo>
                  <a:lnTo>
                    <a:pt x="2483" y="10992"/>
                  </a:lnTo>
                  <a:lnTo>
                    <a:pt x="2758" y="11130"/>
                  </a:lnTo>
                  <a:lnTo>
                    <a:pt x="3074" y="11228"/>
                  </a:lnTo>
                  <a:lnTo>
                    <a:pt x="3409" y="11327"/>
                  </a:lnTo>
                  <a:lnTo>
                    <a:pt x="3743" y="11406"/>
                  </a:lnTo>
                  <a:lnTo>
                    <a:pt x="4078" y="11445"/>
                  </a:lnTo>
                  <a:lnTo>
                    <a:pt x="4433" y="11484"/>
                  </a:lnTo>
                  <a:lnTo>
                    <a:pt x="4787" y="11504"/>
                  </a:lnTo>
                  <a:lnTo>
                    <a:pt x="5142" y="11484"/>
                  </a:lnTo>
                  <a:lnTo>
                    <a:pt x="5477" y="11465"/>
                  </a:lnTo>
                  <a:lnTo>
                    <a:pt x="5831" y="11425"/>
                  </a:lnTo>
                  <a:lnTo>
                    <a:pt x="6166" y="11347"/>
                  </a:lnTo>
                  <a:lnTo>
                    <a:pt x="6501" y="11268"/>
                  </a:lnTo>
                  <a:lnTo>
                    <a:pt x="6816" y="11169"/>
                  </a:lnTo>
                  <a:lnTo>
                    <a:pt x="7112" y="11051"/>
                  </a:lnTo>
                  <a:lnTo>
                    <a:pt x="7388" y="10893"/>
                  </a:lnTo>
                  <a:lnTo>
                    <a:pt x="7388" y="10893"/>
                  </a:lnTo>
                  <a:lnTo>
                    <a:pt x="7644" y="10736"/>
                  </a:lnTo>
                  <a:lnTo>
                    <a:pt x="7880" y="10559"/>
                  </a:lnTo>
                  <a:lnTo>
                    <a:pt x="8077" y="10381"/>
                  </a:lnTo>
                  <a:lnTo>
                    <a:pt x="8235" y="10184"/>
                  </a:lnTo>
                  <a:lnTo>
                    <a:pt x="8353" y="9987"/>
                  </a:lnTo>
                  <a:lnTo>
                    <a:pt x="8432" y="9790"/>
                  </a:lnTo>
                  <a:lnTo>
                    <a:pt x="8491" y="9593"/>
                  </a:lnTo>
                  <a:lnTo>
                    <a:pt x="8510" y="9377"/>
                  </a:lnTo>
                  <a:lnTo>
                    <a:pt x="8510" y="6895"/>
                  </a:lnTo>
                  <a:lnTo>
                    <a:pt x="8510" y="6895"/>
                  </a:lnTo>
                  <a:lnTo>
                    <a:pt x="8806" y="6678"/>
                  </a:lnTo>
                  <a:lnTo>
                    <a:pt x="9062" y="6442"/>
                  </a:lnTo>
                  <a:lnTo>
                    <a:pt x="9259" y="6205"/>
                  </a:lnTo>
                  <a:lnTo>
                    <a:pt x="9436" y="5969"/>
                  </a:lnTo>
                  <a:lnTo>
                    <a:pt x="9554" y="5713"/>
                  </a:lnTo>
                  <a:lnTo>
                    <a:pt x="9633" y="5457"/>
                  </a:lnTo>
                  <a:lnTo>
                    <a:pt x="9673" y="5201"/>
                  </a:lnTo>
                  <a:lnTo>
                    <a:pt x="9692" y="4945"/>
                  </a:lnTo>
                  <a:lnTo>
                    <a:pt x="9692" y="4945"/>
                  </a:lnTo>
                  <a:lnTo>
                    <a:pt x="9692" y="2837"/>
                  </a:lnTo>
                  <a:lnTo>
                    <a:pt x="9692" y="2837"/>
                  </a:lnTo>
                  <a:lnTo>
                    <a:pt x="9673" y="2561"/>
                  </a:lnTo>
                  <a:lnTo>
                    <a:pt x="9613" y="2305"/>
                  </a:lnTo>
                  <a:lnTo>
                    <a:pt x="9515" y="2049"/>
                  </a:lnTo>
                  <a:lnTo>
                    <a:pt x="9357" y="1793"/>
                  </a:lnTo>
                  <a:lnTo>
                    <a:pt x="9160" y="1537"/>
                  </a:lnTo>
                  <a:lnTo>
                    <a:pt x="8924" y="1300"/>
                  </a:lnTo>
                  <a:lnTo>
                    <a:pt x="8648" y="1084"/>
                  </a:lnTo>
                  <a:lnTo>
                    <a:pt x="8333" y="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1"/>
            <p:cNvSpPr/>
            <p:nvPr/>
          </p:nvSpPr>
          <p:spPr>
            <a:xfrm>
              <a:off x="1655475" y="2074475"/>
              <a:ext cx="187650" cy="108875"/>
            </a:xfrm>
            <a:custGeom>
              <a:avLst/>
              <a:gdLst/>
              <a:ahLst/>
              <a:cxnLst/>
              <a:rect l="l" t="t" r="r" b="b"/>
              <a:pathLst>
                <a:path w="7506" h="4355" extrusionOk="0">
                  <a:moveTo>
                    <a:pt x="3803" y="1"/>
                  </a:moveTo>
                  <a:lnTo>
                    <a:pt x="3448" y="20"/>
                  </a:lnTo>
                  <a:lnTo>
                    <a:pt x="3074" y="40"/>
                  </a:lnTo>
                  <a:lnTo>
                    <a:pt x="2739" y="80"/>
                  </a:lnTo>
                  <a:lnTo>
                    <a:pt x="2384" y="158"/>
                  </a:lnTo>
                  <a:lnTo>
                    <a:pt x="2049" y="237"/>
                  </a:lnTo>
                  <a:lnTo>
                    <a:pt x="1734" y="336"/>
                  </a:lnTo>
                  <a:lnTo>
                    <a:pt x="1419" y="474"/>
                  </a:lnTo>
                  <a:lnTo>
                    <a:pt x="1124" y="611"/>
                  </a:lnTo>
                  <a:lnTo>
                    <a:pt x="946" y="730"/>
                  </a:lnTo>
                  <a:lnTo>
                    <a:pt x="789" y="848"/>
                  </a:lnTo>
                  <a:lnTo>
                    <a:pt x="631" y="966"/>
                  </a:lnTo>
                  <a:lnTo>
                    <a:pt x="493" y="1084"/>
                  </a:lnTo>
                  <a:lnTo>
                    <a:pt x="375" y="1202"/>
                  </a:lnTo>
                  <a:lnTo>
                    <a:pt x="277" y="1340"/>
                  </a:lnTo>
                  <a:lnTo>
                    <a:pt x="198" y="1478"/>
                  </a:lnTo>
                  <a:lnTo>
                    <a:pt x="119" y="1616"/>
                  </a:lnTo>
                  <a:lnTo>
                    <a:pt x="60" y="1754"/>
                  </a:lnTo>
                  <a:lnTo>
                    <a:pt x="21" y="1892"/>
                  </a:lnTo>
                  <a:lnTo>
                    <a:pt x="1" y="2030"/>
                  </a:lnTo>
                  <a:lnTo>
                    <a:pt x="1" y="2168"/>
                  </a:lnTo>
                  <a:lnTo>
                    <a:pt x="1" y="2305"/>
                  </a:lnTo>
                  <a:lnTo>
                    <a:pt x="21" y="2443"/>
                  </a:lnTo>
                  <a:lnTo>
                    <a:pt x="60" y="2581"/>
                  </a:lnTo>
                  <a:lnTo>
                    <a:pt x="119" y="2719"/>
                  </a:lnTo>
                  <a:lnTo>
                    <a:pt x="218" y="2916"/>
                  </a:lnTo>
                  <a:lnTo>
                    <a:pt x="336" y="3093"/>
                  </a:lnTo>
                  <a:lnTo>
                    <a:pt x="493" y="3271"/>
                  </a:lnTo>
                  <a:lnTo>
                    <a:pt x="690" y="3428"/>
                  </a:lnTo>
                  <a:lnTo>
                    <a:pt x="868" y="3566"/>
                  </a:lnTo>
                  <a:lnTo>
                    <a:pt x="1065" y="3684"/>
                  </a:lnTo>
                  <a:lnTo>
                    <a:pt x="1340" y="3842"/>
                  </a:lnTo>
                  <a:lnTo>
                    <a:pt x="1636" y="3980"/>
                  </a:lnTo>
                  <a:lnTo>
                    <a:pt x="1951" y="4098"/>
                  </a:lnTo>
                  <a:lnTo>
                    <a:pt x="2286" y="4177"/>
                  </a:lnTo>
                  <a:lnTo>
                    <a:pt x="2621" y="4256"/>
                  </a:lnTo>
                  <a:lnTo>
                    <a:pt x="2975" y="4315"/>
                  </a:lnTo>
                  <a:lnTo>
                    <a:pt x="3330" y="4334"/>
                  </a:lnTo>
                  <a:lnTo>
                    <a:pt x="3684" y="4354"/>
                  </a:lnTo>
                  <a:lnTo>
                    <a:pt x="4059" y="4354"/>
                  </a:lnTo>
                  <a:lnTo>
                    <a:pt x="4413" y="4315"/>
                  </a:lnTo>
                  <a:lnTo>
                    <a:pt x="4768" y="4275"/>
                  </a:lnTo>
                  <a:lnTo>
                    <a:pt x="5103" y="4216"/>
                  </a:lnTo>
                  <a:lnTo>
                    <a:pt x="5438" y="4118"/>
                  </a:lnTo>
                  <a:lnTo>
                    <a:pt x="5772" y="4019"/>
                  </a:lnTo>
                  <a:lnTo>
                    <a:pt x="6068" y="3901"/>
                  </a:lnTo>
                  <a:lnTo>
                    <a:pt x="6363" y="3743"/>
                  </a:lnTo>
                  <a:lnTo>
                    <a:pt x="6600" y="3606"/>
                  </a:lnTo>
                  <a:lnTo>
                    <a:pt x="6797" y="3448"/>
                  </a:lnTo>
                  <a:lnTo>
                    <a:pt x="6994" y="3290"/>
                  </a:lnTo>
                  <a:lnTo>
                    <a:pt x="7151" y="3113"/>
                  </a:lnTo>
                  <a:lnTo>
                    <a:pt x="7269" y="2936"/>
                  </a:lnTo>
                  <a:lnTo>
                    <a:pt x="7368" y="2739"/>
                  </a:lnTo>
                  <a:lnTo>
                    <a:pt x="7427" y="2601"/>
                  </a:lnTo>
                  <a:lnTo>
                    <a:pt x="7466" y="2483"/>
                  </a:lnTo>
                  <a:lnTo>
                    <a:pt x="7486" y="2345"/>
                  </a:lnTo>
                  <a:lnTo>
                    <a:pt x="7506" y="2207"/>
                  </a:lnTo>
                  <a:lnTo>
                    <a:pt x="7486" y="2069"/>
                  </a:lnTo>
                  <a:lnTo>
                    <a:pt x="7466" y="1931"/>
                  </a:lnTo>
                  <a:lnTo>
                    <a:pt x="7427" y="1793"/>
                  </a:lnTo>
                  <a:lnTo>
                    <a:pt x="7388" y="1655"/>
                  </a:lnTo>
                  <a:lnTo>
                    <a:pt x="7329" y="1518"/>
                  </a:lnTo>
                  <a:lnTo>
                    <a:pt x="7230" y="1380"/>
                  </a:lnTo>
                  <a:lnTo>
                    <a:pt x="7151" y="1261"/>
                  </a:lnTo>
                  <a:lnTo>
                    <a:pt x="7033" y="1143"/>
                  </a:lnTo>
                  <a:lnTo>
                    <a:pt x="6915" y="1005"/>
                  </a:lnTo>
                  <a:lnTo>
                    <a:pt x="6757" y="887"/>
                  </a:lnTo>
                  <a:lnTo>
                    <a:pt x="6619" y="789"/>
                  </a:lnTo>
                  <a:lnTo>
                    <a:pt x="6442" y="671"/>
                  </a:lnTo>
                  <a:lnTo>
                    <a:pt x="6166" y="513"/>
                  </a:lnTo>
                  <a:lnTo>
                    <a:pt x="5851" y="395"/>
                  </a:lnTo>
                  <a:lnTo>
                    <a:pt x="5536" y="277"/>
                  </a:lnTo>
                  <a:lnTo>
                    <a:pt x="5201" y="178"/>
                  </a:lnTo>
                  <a:lnTo>
                    <a:pt x="4866" y="99"/>
                  </a:lnTo>
                  <a:lnTo>
                    <a:pt x="4512" y="60"/>
                  </a:lnTo>
                  <a:lnTo>
                    <a:pt x="4157" y="20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0" name="Google Shape;2520;p41"/>
          <p:cNvGrpSpPr/>
          <p:nvPr/>
        </p:nvGrpSpPr>
        <p:grpSpPr>
          <a:xfrm>
            <a:off x="2344179" y="3656991"/>
            <a:ext cx="491076" cy="475810"/>
            <a:chOff x="10401025" y="944500"/>
            <a:chExt cx="1235100" cy="1196704"/>
          </a:xfrm>
        </p:grpSpPr>
        <p:sp>
          <p:nvSpPr>
            <p:cNvPr id="2521" name="Google Shape;2521;p41"/>
            <p:cNvSpPr/>
            <p:nvPr/>
          </p:nvSpPr>
          <p:spPr>
            <a:xfrm>
              <a:off x="10463150" y="1980704"/>
              <a:ext cx="1091400" cy="160500"/>
            </a:xfrm>
            <a:prstGeom prst="ellipse">
              <a:avLst/>
            </a:prstGeom>
            <a:solidFill>
              <a:srgbClr val="000000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2" name="Google Shape;2522;p41"/>
            <p:cNvGrpSpPr/>
            <p:nvPr/>
          </p:nvGrpSpPr>
          <p:grpSpPr>
            <a:xfrm>
              <a:off x="10401025" y="944500"/>
              <a:ext cx="1235100" cy="1128725"/>
              <a:chOff x="2439475" y="238125"/>
              <a:chExt cx="1235100" cy="1128725"/>
            </a:xfrm>
          </p:grpSpPr>
          <p:sp>
            <p:nvSpPr>
              <p:cNvPr id="2523" name="Google Shape;2523;p41"/>
              <p:cNvSpPr/>
              <p:nvPr/>
            </p:nvSpPr>
            <p:spPr>
              <a:xfrm>
                <a:off x="2439475" y="516850"/>
                <a:ext cx="1235100" cy="571275"/>
              </a:xfrm>
              <a:custGeom>
                <a:avLst/>
                <a:gdLst/>
                <a:ahLst/>
                <a:cxnLst/>
                <a:rect l="l" t="t" r="r" b="b"/>
                <a:pathLst>
                  <a:path w="49404" h="22851" extrusionOk="0">
                    <a:moveTo>
                      <a:pt x="12371" y="1202"/>
                    </a:moveTo>
                    <a:lnTo>
                      <a:pt x="13159" y="1222"/>
                    </a:lnTo>
                    <a:lnTo>
                      <a:pt x="13966" y="1241"/>
                    </a:lnTo>
                    <a:lnTo>
                      <a:pt x="14813" y="1281"/>
                    </a:lnTo>
                    <a:lnTo>
                      <a:pt x="15660" y="1340"/>
                    </a:lnTo>
                    <a:lnTo>
                      <a:pt x="16527" y="1399"/>
                    </a:lnTo>
                    <a:lnTo>
                      <a:pt x="17414" y="1497"/>
                    </a:lnTo>
                    <a:lnTo>
                      <a:pt x="18300" y="1596"/>
                    </a:lnTo>
                    <a:lnTo>
                      <a:pt x="19226" y="1734"/>
                    </a:lnTo>
                    <a:lnTo>
                      <a:pt x="20152" y="1872"/>
                    </a:lnTo>
                    <a:lnTo>
                      <a:pt x="21077" y="2009"/>
                    </a:lnTo>
                    <a:lnTo>
                      <a:pt x="22023" y="2187"/>
                    </a:lnTo>
                    <a:lnTo>
                      <a:pt x="22988" y="2384"/>
                    </a:lnTo>
                    <a:lnTo>
                      <a:pt x="23953" y="2581"/>
                    </a:lnTo>
                    <a:lnTo>
                      <a:pt x="24919" y="2797"/>
                    </a:lnTo>
                    <a:lnTo>
                      <a:pt x="25904" y="3053"/>
                    </a:lnTo>
                    <a:lnTo>
                      <a:pt x="26888" y="3310"/>
                    </a:lnTo>
                    <a:lnTo>
                      <a:pt x="28031" y="3625"/>
                    </a:lnTo>
                    <a:lnTo>
                      <a:pt x="29173" y="3960"/>
                    </a:lnTo>
                    <a:lnTo>
                      <a:pt x="30277" y="4294"/>
                    </a:lnTo>
                    <a:lnTo>
                      <a:pt x="31360" y="4669"/>
                    </a:lnTo>
                    <a:lnTo>
                      <a:pt x="32424" y="5043"/>
                    </a:lnTo>
                    <a:lnTo>
                      <a:pt x="33468" y="5437"/>
                    </a:lnTo>
                    <a:lnTo>
                      <a:pt x="34472" y="5831"/>
                    </a:lnTo>
                    <a:lnTo>
                      <a:pt x="35457" y="6245"/>
                    </a:lnTo>
                    <a:lnTo>
                      <a:pt x="36895" y="6875"/>
                    </a:lnTo>
                    <a:lnTo>
                      <a:pt x="38254" y="7545"/>
                    </a:lnTo>
                    <a:lnTo>
                      <a:pt x="39554" y="8214"/>
                    </a:lnTo>
                    <a:lnTo>
                      <a:pt x="40165" y="8549"/>
                    </a:lnTo>
                    <a:lnTo>
                      <a:pt x="40756" y="8904"/>
                    </a:lnTo>
                    <a:lnTo>
                      <a:pt x="41623" y="9416"/>
                    </a:lnTo>
                    <a:lnTo>
                      <a:pt x="42450" y="9948"/>
                    </a:lnTo>
                    <a:lnTo>
                      <a:pt x="43218" y="10480"/>
                    </a:lnTo>
                    <a:lnTo>
                      <a:pt x="43927" y="11012"/>
                    </a:lnTo>
                    <a:lnTo>
                      <a:pt x="44597" y="11543"/>
                    </a:lnTo>
                    <a:lnTo>
                      <a:pt x="45227" y="12075"/>
                    </a:lnTo>
                    <a:lnTo>
                      <a:pt x="45779" y="12607"/>
                    </a:lnTo>
                    <a:lnTo>
                      <a:pt x="46291" y="13139"/>
                    </a:lnTo>
                    <a:lnTo>
                      <a:pt x="46744" y="13671"/>
                    </a:lnTo>
                    <a:lnTo>
                      <a:pt x="47138" y="14183"/>
                    </a:lnTo>
                    <a:lnTo>
                      <a:pt x="47473" y="14675"/>
                    </a:lnTo>
                    <a:lnTo>
                      <a:pt x="47611" y="14931"/>
                    </a:lnTo>
                    <a:lnTo>
                      <a:pt x="47729" y="15168"/>
                    </a:lnTo>
                    <a:lnTo>
                      <a:pt x="47847" y="15404"/>
                    </a:lnTo>
                    <a:lnTo>
                      <a:pt x="47946" y="15641"/>
                    </a:lnTo>
                    <a:lnTo>
                      <a:pt x="48025" y="15877"/>
                    </a:lnTo>
                    <a:lnTo>
                      <a:pt x="48084" y="16113"/>
                    </a:lnTo>
                    <a:lnTo>
                      <a:pt x="48143" y="16330"/>
                    </a:lnTo>
                    <a:lnTo>
                      <a:pt x="48182" y="16547"/>
                    </a:lnTo>
                    <a:lnTo>
                      <a:pt x="48202" y="16763"/>
                    </a:lnTo>
                    <a:lnTo>
                      <a:pt x="48202" y="16980"/>
                    </a:lnTo>
                    <a:lnTo>
                      <a:pt x="48202" y="17157"/>
                    </a:lnTo>
                    <a:lnTo>
                      <a:pt x="48182" y="17335"/>
                    </a:lnTo>
                    <a:lnTo>
                      <a:pt x="48163" y="17512"/>
                    </a:lnTo>
                    <a:lnTo>
                      <a:pt x="48123" y="17709"/>
                    </a:lnTo>
                    <a:lnTo>
                      <a:pt x="48044" y="17926"/>
                    </a:lnTo>
                    <a:lnTo>
                      <a:pt x="47966" y="18123"/>
                    </a:lnTo>
                    <a:lnTo>
                      <a:pt x="47847" y="18339"/>
                    </a:lnTo>
                    <a:lnTo>
                      <a:pt x="47729" y="18536"/>
                    </a:lnTo>
                    <a:lnTo>
                      <a:pt x="47611" y="18714"/>
                    </a:lnTo>
                    <a:lnTo>
                      <a:pt x="47473" y="18871"/>
                    </a:lnTo>
                    <a:lnTo>
                      <a:pt x="47315" y="19048"/>
                    </a:lnTo>
                    <a:lnTo>
                      <a:pt x="47158" y="19206"/>
                    </a:lnTo>
                    <a:lnTo>
                      <a:pt x="46961" y="19364"/>
                    </a:lnTo>
                    <a:lnTo>
                      <a:pt x="46764" y="19521"/>
                    </a:lnTo>
                    <a:lnTo>
                      <a:pt x="46567" y="19679"/>
                    </a:lnTo>
                    <a:lnTo>
                      <a:pt x="46331" y="19817"/>
                    </a:lnTo>
                    <a:lnTo>
                      <a:pt x="45956" y="20033"/>
                    </a:lnTo>
                    <a:lnTo>
                      <a:pt x="45562" y="20230"/>
                    </a:lnTo>
                    <a:lnTo>
                      <a:pt x="45129" y="20427"/>
                    </a:lnTo>
                    <a:lnTo>
                      <a:pt x="44676" y="20605"/>
                    </a:lnTo>
                    <a:lnTo>
                      <a:pt x="44183" y="20762"/>
                    </a:lnTo>
                    <a:lnTo>
                      <a:pt x="43652" y="20920"/>
                    </a:lnTo>
                    <a:lnTo>
                      <a:pt x="43100" y="21058"/>
                    </a:lnTo>
                    <a:lnTo>
                      <a:pt x="42529" y="21176"/>
                    </a:lnTo>
                    <a:lnTo>
                      <a:pt x="41918" y="21294"/>
                    </a:lnTo>
                    <a:lnTo>
                      <a:pt x="41308" y="21373"/>
                    </a:lnTo>
                    <a:lnTo>
                      <a:pt x="40657" y="21471"/>
                    </a:lnTo>
                    <a:lnTo>
                      <a:pt x="39968" y="21530"/>
                    </a:lnTo>
                    <a:lnTo>
                      <a:pt x="39279" y="21589"/>
                    </a:lnTo>
                    <a:lnTo>
                      <a:pt x="38550" y="21629"/>
                    </a:lnTo>
                    <a:lnTo>
                      <a:pt x="37821" y="21649"/>
                    </a:lnTo>
                    <a:lnTo>
                      <a:pt x="36265" y="21649"/>
                    </a:lnTo>
                    <a:lnTo>
                      <a:pt x="35437" y="21609"/>
                    </a:lnTo>
                    <a:lnTo>
                      <a:pt x="34610" y="21570"/>
                    </a:lnTo>
                    <a:lnTo>
                      <a:pt x="33763" y="21530"/>
                    </a:lnTo>
                    <a:lnTo>
                      <a:pt x="32896" y="21452"/>
                    </a:lnTo>
                    <a:lnTo>
                      <a:pt x="32010" y="21353"/>
                    </a:lnTo>
                    <a:lnTo>
                      <a:pt x="31104" y="21255"/>
                    </a:lnTo>
                    <a:lnTo>
                      <a:pt x="30198" y="21136"/>
                    </a:lnTo>
                    <a:lnTo>
                      <a:pt x="29272" y="20999"/>
                    </a:lnTo>
                    <a:lnTo>
                      <a:pt x="28346" y="20841"/>
                    </a:lnTo>
                    <a:lnTo>
                      <a:pt x="27401" y="20664"/>
                    </a:lnTo>
                    <a:lnTo>
                      <a:pt x="26435" y="20486"/>
                    </a:lnTo>
                    <a:lnTo>
                      <a:pt x="25470" y="20270"/>
                    </a:lnTo>
                    <a:lnTo>
                      <a:pt x="24505" y="20053"/>
                    </a:lnTo>
                    <a:lnTo>
                      <a:pt x="23520" y="19817"/>
                    </a:lnTo>
                    <a:lnTo>
                      <a:pt x="22535" y="19561"/>
                    </a:lnTo>
                    <a:lnTo>
                      <a:pt x="21393" y="19245"/>
                    </a:lnTo>
                    <a:lnTo>
                      <a:pt x="20250" y="18911"/>
                    </a:lnTo>
                    <a:lnTo>
                      <a:pt x="19147" y="18556"/>
                    </a:lnTo>
                    <a:lnTo>
                      <a:pt x="18064" y="18182"/>
                    </a:lnTo>
                    <a:lnTo>
                      <a:pt x="17000" y="17807"/>
                    </a:lnTo>
                    <a:lnTo>
                      <a:pt x="15956" y="17433"/>
                    </a:lnTo>
                    <a:lnTo>
                      <a:pt x="14951" y="17020"/>
                    </a:lnTo>
                    <a:lnTo>
                      <a:pt x="13966" y="16606"/>
                    </a:lnTo>
                    <a:lnTo>
                      <a:pt x="12528" y="15975"/>
                    </a:lnTo>
                    <a:lnTo>
                      <a:pt x="11169" y="15325"/>
                    </a:lnTo>
                    <a:lnTo>
                      <a:pt x="9869" y="14656"/>
                    </a:lnTo>
                    <a:lnTo>
                      <a:pt x="9259" y="14301"/>
                    </a:lnTo>
                    <a:lnTo>
                      <a:pt x="8648" y="13966"/>
                    </a:lnTo>
                    <a:lnTo>
                      <a:pt x="7801" y="13434"/>
                    </a:lnTo>
                    <a:lnTo>
                      <a:pt x="6974" y="12903"/>
                    </a:lnTo>
                    <a:lnTo>
                      <a:pt x="6205" y="12371"/>
                    </a:lnTo>
                    <a:lnTo>
                      <a:pt x="5476" y="11839"/>
                    </a:lnTo>
                    <a:lnTo>
                      <a:pt x="4807" y="11307"/>
                    </a:lnTo>
                    <a:lnTo>
                      <a:pt x="4196" y="10775"/>
                    </a:lnTo>
                    <a:lnTo>
                      <a:pt x="3645" y="10243"/>
                    </a:lnTo>
                    <a:lnTo>
                      <a:pt x="3132" y="9711"/>
                    </a:lnTo>
                    <a:lnTo>
                      <a:pt x="2679" y="9199"/>
                    </a:lnTo>
                    <a:lnTo>
                      <a:pt x="2285" y="8687"/>
                    </a:lnTo>
                    <a:lnTo>
                      <a:pt x="1951" y="8175"/>
                    </a:lnTo>
                    <a:lnTo>
                      <a:pt x="1813" y="7939"/>
                    </a:lnTo>
                    <a:lnTo>
                      <a:pt x="1694" y="7683"/>
                    </a:lnTo>
                    <a:lnTo>
                      <a:pt x="1576" y="7446"/>
                    </a:lnTo>
                    <a:lnTo>
                      <a:pt x="1478" y="7210"/>
                    </a:lnTo>
                    <a:lnTo>
                      <a:pt x="1399" y="6973"/>
                    </a:lnTo>
                    <a:lnTo>
                      <a:pt x="1320" y="6757"/>
                    </a:lnTo>
                    <a:lnTo>
                      <a:pt x="1281" y="6520"/>
                    </a:lnTo>
                    <a:lnTo>
                      <a:pt x="1241" y="6304"/>
                    </a:lnTo>
                    <a:lnTo>
                      <a:pt x="1222" y="6087"/>
                    </a:lnTo>
                    <a:lnTo>
                      <a:pt x="1222" y="5890"/>
                    </a:lnTo>
                    <a:lnTo>
                      <a:pt x="1222" y="5693"/>
                    </a:lnTo>
                    <a:lnTo>
                      <a:pt x="1241" y="5516"/>
                    </a:lnTo>
                    <a:lnTo>
                      <a:pt x="1261" y="5338"/>
                    </a:lnTo>
                    <a:lnTo>
                      <a:pt x="1300" y="5161"/>
                    </a:lnTo>
                    <a:lnTo>
                      <a:pt x="1379" y="4944"/>
                    </a:lnTo>
                    <a:lnTo>
                      <a:pt x="1458" y="4728"/>
                    </a:lnTo>
                    <a:lnTo>
                      <a:pt x="1557" y="4531"/>
                    </a:lnTo>
                    <a:lnTo>
                      <a:pt x="1694" y="4314"/>
                    </a:lnTo>
                    <a:lnTo>
                      <a:pt x="1813" y="4157"/>
                    </a:lnTo>
                    <a:lnTo>
                      <a:pt x="1951" y="3979"/>
                    </a:lnTo>
                    <a:lnTo>
                      <a:pt x="2108" y="3802"/>
                    </a:lnTo>
                    <a:lnTo>
                      <a:pt x="2266" y="3644"/>
                    </a:lnTo>
                    <a:lnTo>
                      <a:pt x="2443" y="3487"/>
                    </a:lnTo>
                    <a:lnTo>
                      <a:pt x="2640" y="3329"/>
                    </a:lnTo>
                    <a:lnTo>
                      <a:pt x="2857" y="3191"/>
                    </a:lnTo>
                    <a:lnTo>
                      <a:pt x="3093" y="3034"/>
                    </a:lnTo>
                    <a:lnTo>
                      <a:pt x="3448" y="2817"/>
                    </a:lnTo>
                    <a:lnTo>
                      <a:pt x="3861" y="2620"/>
                    </a:lnTo>
                    <a:lnTo>
                      <a:pt x="4295" y="2443"/>
                    </a:lnTo>
                    <a:lnTo>
                      <a:pt x="4748" y="2266"/>
                    </a:lnTo>
                    <a:lnTo>
                      <a:pt x="5240" y="2088"/>
                    </a:lnTo>
                    <a:lnTo>
                      <a:pt x="5772" y="1950"/>
                    </a:lnTo>
                    <a:lnTo>
                      <a:pt x="6324" y="1812"/>
                    </a:lnTo>
                    <a:lnTo>
                      <a:pt x="6895" y="1675"/>
                    </a:lnTo>
                    <a:lnTo>
                      <a:pt x="7486" y="1576"/>
                    </a:lnTo>
                    <a:lnTo>
                      <a:pt x="8116" y="1478"/>
                    </a:lnTo>
                    <a:lnTo>
                      <a:pt x="8766" y="1399"/>
                    </a:lnTo>
                    <a:lnTo>
                      <a:pt x="9456" y="1320"/>
                    </a:lnTo>
                    <a:lnTo>
                      <a:pt x="10145" y="1281"/>
                    </a:lnTo>
                    <a:lnTo>
                      <a:pt x="10854" y="1241"/>
                    </a:lnTo>
                    <a:lnTo>
                      <a:pt x="11603" y="1222"/>
                    </a:lnTo>
                    <a:lnTo>
                      <a:pt x="12371" y="1202"/>
                    </a:lnTo>
                    <a:close/>
                    <a:moveTo>
                      <a:pt x="12371" y="0"/>
                    </a:moveTo>
                    <a:lnTo>
                      <a:pt x="11169" y="20"/>
                    </a:lnTo>
                    <a:lnTo>
                      <a:pt x="10027" y="79"/>
                    </a:lnTo>
                    <a:lnTo>
                      <a:pt x="8943" y="158"/>
                    </a:lnTo>
                    <a:lnTo>
                      <a:pt x="7899" y="296"/>
                    </a:lnTo>
                    <a:lnTo>
                      <a:pt x="7131" y="414"/>
                    </a:lnTo>
                    <a:lnTo>
                      <a:pt x="6422" y="552"/>
                    </a:lnTo>
                    <a:lnTo>
                      <a:pt x="5733" y="709"/>
                    </a:lnTo>
                    <a:lnTo>
                      <a:pt x="5063" y="887"/>
                    </a:lnTo>
                    <a:lnTo>
                      <a:pt x="4590" y="1044"/>
                    </a:lnTo>
                    <a:lnTo>
                      <a:pt x="4157" y="1202"/>
                    </a:lnTo>
                    <a:lnTo>
                      <a:pt x="3723" y="1359"/>
                    </a:lnTo>
                    <a:lnTo>
                      <a:pt x="3310" y="1556"/>
                    </a:lnTo>
                    <a:lnTo>
                      <a:pt x="2916" y="1753"/>
                    </a:lnTo>
                    <a:lnTo>
                      <a:pt x="2541" y="1970"/>
                    </a:lnTo>
                    <a:lnTo>
                      <a:pt x="2187" y="2187"/>
                    </a:lnTo>
                    <a:lnTo>
                      <a:pt x="1852" y="2423"/>
                    </a:lnTo>
                    <a:lnTo>
                      <a:pt x="1557" y="2679"/>
                    </a:lnTo>
                    <a:lnTo>
                      <a:pt x="1261" y="2935"/>
                    </a:lnTo>
                    <a:lnTo>
                      <a:pt x="1005" y="3231"/>
                    </a:lnTo>
                    <a:lnTo>
                      <a:pt x="769" y="3526"/>
                    </a:lnTo>
                    <a:lnTo>
                      <a:pt x="572" y="3822"/>
                    </a:lnTo>
                    <a:lnTo>
                      <a:pt x="394" y="4157"/>
                    </a:lnTo>
                    <a:lnTo>
                      <a:pt x="256" y="4491"/>
                    </a:lnTo>
                    <a:lnTo>
                      <a:pt x="138" y="4846"/>
                    </a:lnTo>
                    <a:lnTo>
                      <a:pt x="79" y="5102"/>
                    </a:lnTo>
                    <a:lnTo>
                      <a:pt x="40" y="5358"/>
                    </a:lnTo>
                    <a:lnTo>
                      <a:pt x="20" y="5614"/>
                    </a:lnTo>
                    <a:lnTo>
                      <a:pt x="0" y="5890"/>
                    </a:lnTo>
                    <a:lnTo>
                      <a:pt x="20" y="6146"/>
                    </a:lnTo>
                    <a:lnTo>
                      <a:pt x="40" y="6402"/>
                    </a:lnTo>
                    <a:lnTo>
                      <a:pt x="79" y="6658"/>
                    </a:lnTo>
                    <a:lnTo>
                      <a:pt x="138" y="6934"/>
                    </a:lnTo>
                    <a:lnTo>
                      <a:pt x="197" y="7190"/>
                    </a:lnTo>
                    <a:lnTo>
                      <a:pt x="276" y="7446"/>
                    </a:lnTo>
                    <a:lnTo>
                      <a:pt x="375" y="7702"/>
                    </a:lnTo>
                    <a:lnTo>
                      <a:pt x="493" y="7958"/>
                    </a:lnTo>
                    <a:lnTo>
                      <a:pt x="710" y="8411"/>
                    </a:lnTo>
                    <a:lnTo>
                      <a:pt x="966" y="8864"/>
                    </a:lnTo>
                    <a:lnTo>
                      <a:pt x="1261" y="9317"/>
                    </a:lnTo>
                    <a:lnTo>
                      <a:pt x="1596" y="9771"/>
                    </a:lnTo>
                    <a:lnTo>
                      <a:pt x="1911" y="10165"/>
                    </a:lnTo>
                    <a:lnTo>
                      <a:pt x="2246" y="10539"/>
                    </a:lnTo>
                    <a:lnTo>
                      <a:pt x="2620" y="10933"/>
                    </a:lnTo>
                    <a:lnTo>
                      <a:pt x="3014" y="11327"/>
                    </a:lnTo>
                    <a:lnTo>
                      <a:pt x="3428" y="11721"/>
                    </a:lnTo>
                    <a:lnTo>
                      <a:pt x="3881" y="12095"/>
                    </a:lnTo>
                    <a:lnTo>
                      <a:pt x="4354" y="12489"/>
                    </a:lnTo>
                    <a:lnTo>
                      <a:pt x="4826" y="12863"/>
                    </a:lnTo>
                    <a:lnTo>
                      <a:pt x="5614" y="13434"/>
                    </a:lnTo>
                    <a:lnTo>
                      <a:pt x="6442" y="14006"/>
                    </a:lnTo>
                    <a:lnTo>
                      <a:pt x="7308" y="14557"/>
                    </a:lnTo>
                    <a:lnTo>
                      <a:pt x="8234" y="15109"/>
                    </a:lnTo>
                    <a:lnTo>
                      <a:pt x="9180" y="15641"/>
                    </a:lnTo>
                    <a:lnTo>
                      <a:pt x="10184" y="16172"/>
                    </a:lnTo>
                    <a:lnTo>
                      <a:pt x="11228" y="16704"/>
                    </a:lnTo>
                    <a:lnTo>
                      <a:pt x="12331" y="17216"/>
                    </a:lnTo>
                    <a:lnTo>
                      <a:pt x="13454" y="17709"/>
                    </a:lnTo>
                    <a:lnTo>
                      <a:pt x="14597" y="18182"/>
                    </a:lnTo>
                    <a:lnTo>
                      <a:pt x="15798" y="18654"/>
                    </a:lnTo>
                    <a:lnTo>
                      <a:pt x="17020" y="19108"/>
                    </a:lnTo>
                    <a:lnTo>
                      <a:pt x="18280" y="19541"/>
                    </a:lnTo>
                    <a:lnTo>
                      <a:pt x="19561" y="19955"/>
                    </a:lnTo>
                    <a:lnTo>
                      <a:pt x="20880" y="20349"/>
                    </a:lnTo>
                    <a:lnTo>
                      <a:pt x="22220" y="20723"/>
                    </a:lnTo>
                    <a:lnTo>
                      <a:pt x="23225" y="20979"/>
                    </a:lnTo>
                    <a:lnTo>
                      <a:pt x="24229" y="21215"/>
                    </a:lnTo>
                    <a:lnTo>
                      <a:pt x="25214" y="21452"/>
                    </a:lnTo>
                    <a:lnTo>
                      <a:pt x="26199" y="21668"/>
                    </a:lnTo>
                    <a:lnTo>
                      <a:pt x="27164" y="21846"/>
                    </a:lnTo>
                    <a:lnTo>
                      <a:pt x="28129" y="22023"/>
                    </a:lnTo>
                    <a:lnTo>
                      <a:pt x="29095" y="22180"/>
                    </a:lnTo>
                    <a:lnTo>
                      <a:pt x="30040" y="22318"/>
                    </a:lnTo>
                    <a:lnTo>
                      <a:pt x="30966" y="22456"/>
                    </a:lnTo>
                    <a:lnTo>
                      <a:pt x="31872" y="22555"/>
                    </a:lnTo>
                    <a:lnTo>
                      <a:pt x="32778" y="22653"/>
                    </a:lnTo>
                    <a:lnTo>
                      <a:pt x="33665" y="22732"/>
                    </a:lnTo>
                    <a:lnTo>
                      <a:pt x="34551" y="22791"/>
                    </a:lnTo>
                    <a:lnTo>
                      <a:pt x="35398" y="22830"/>
                    </a:lnTo>
                    <a:lnTo>
                      <a:pt x="36245" y="22850"/>
                    </a:lnTo>
                    <a:lnTo>
                      <a:pt x="37053" y="22850"/>
                    </a:lnTo>
                    <a:lnTo>
                      <a:pt x="38254" y="22830"/>
                    </a:lnTo>
                    <a:lnTo>
                      <a:pt x="39397" y="22791"/>
                    </a:lnTo>
                    <a:lnTo>
                      <a:pt x="40480" y="22693"/>
                    </a:lnTo>
                    <a:lnTo>
                      <a:pt x="41524" y="22574"/>
                    </a:lnTo>
                    <a:lnTo>
                      <a:pt x="42273" y="22456"/>
                    </a:lnTo>
                    <a:lnTo>
                      <a:pt x="43002" y="22318"/>
                    </a:lnTo>
                    <a:lnTo>
                      <a:pt x="43691" y="22141"/>
                    </a:lnTo>
                    <a:lnTo>
                      <a:pt x="44341" y="21964"/>
                    </a:lnTo>
                    <a:lnTo>
                      <a:pt x="44814" y="21826"/>
                    </a:lnTo>
                    <a:lnTo>
                      <a:pt x="45267" y="21668"/>
                    </a:lnTo>
                    <a:lnTo>
                      <a:pt x="45700" y="21491"/>
                    </a:lnTo>
                    <a:lnTo>
                      <a:pt x="46114" y="21314"/>
                    </a:lnTo>
                    <a:lnTo>
                      <a:pt x="46508" y="21097"/>
                    </a:lnTo>
                    <a:lnTo>
                      <a:pt x="46882" y="20900"/>
                    </a:lnTo>
                    <a:lnTo>
                      <a:pt x="47237" y="20664"/>
                    </a:lnTo>
                    <a:lnTo>
                      <a:pt x="47572" y="20427"/>
                    </a:lnTo>
                    <a:lnTo>
                      <a:pt x="47867" y="20191"/>
                    </a:lnTo>
                    <a:lnTo>
                      <a:pt x="48163" y="19915"/>
                    </a:lnTo>
                    <a:lnTo>
                      <a:pt x="48419" y="19639"/>
                    </a:lnTo>
                    <a:lnTo>
                      <a:pt x="48635" y="19344"/>
                    </a:lnTo>
                    <a:lnTo>
                      <a:pt x="48852" y="19029"/>
                    </a:lnTo>
                    <a:lnTo>
                      <a:pt x="49029" y="18694"/>
                    </a:lnTo>
                    <a:lnTo>
                      <a:pt x="49167" y="18359"/>
                    </a:lnTo>
                    <a:lnTo>
                      <a:pt x="49285" y="18004"/>
                    </a:lnTo>
                    <a:lnTo>
                      <a:pt x="49344" y="17748"/>
                    </a:lnTo>
                    <a:lnTo>
                      <a:pt x="49384" y="17492"/>
                    </a:lnTo>
                    <a:lnTo>
                      <a:pt x="49404" y="17236"/>
                    </a:lnTo>
                    <a:lnTo>
                      <a:pt x="49404" y="16980"/>
                    </a:lnTo>
                    <a:lnTo>
                      <a:pt x="49404" y="16704"/>
                    </a:lnTo>
                    <a:lnTo>
                      <a:pt x="49384" y="16448"/>
                    </a:lnTo>
                    <a:lnTo>
                      <a:pt x="49344" y="16192"/>
                    </a:lnTo>
                    <a:lnTo>
                      <a:pt x="49285" y="15936"/>
                    </a:lnTo>
                    <a:lnTo>
                      <a:pt x="49226" y="15680"/>
                    </a:lnTo>
                    <a:lnTo>
                      <a:pt x="49147" y="15404"/>
                    </a:lnTo>
                    <a:lnTo>
                      <a:pt x="49049" y="15148"/>
                    </a:lnTo>
                    <a:lnTo>
                      <a:pt x="48931" y="14892"/>
                    </a:lnTo>
                    <a:lnTo>
                      <a:pt x="48714" y="14439"/>
                    </a:lnTo>
                    <a:lnTo>
                      <a:pt x="48458" y="13986"/>
                    </a:lnTo>
                    <a:lnTo>
                      <a:pt x="48163" y="13533"/>
                    </a:lnTo>
                    <a:lnTo>
                      <a:pt x="47828" y="13100"/>
                    </a:lnTo>
                    <a:lnTo>
                      <a:pt x="47512" y="12706"/>
                    </a:lnTo>
                    <a:lnTo>
                      <a:pt x="47178" y="12312"/>
                    </a:lnTo>
                    <a:lnTo>
                      <a:pt x="46803" y="11918"/>
                    </a:lnTo>
                    <a:lnTo>
                      <a:pt x="46409" y="11524"/>
                    </a:lnTo>
                    <a:lnTo>
                      <a:pt x="45976" y="11149"/>
                    </a:lnTo>
                    <a:lnTo>
                      <a:pt x="45543" y="10755"/>
                    </a:lnTo>
                    <a:lnTo>
                      <a:pt x="45070" y="10381"/>
                    </a:lnTo>
                    <a:lnTo>
                      <a:pt x="44577" y="9987"/>
                    </a:lnTo>
                    <a:lnTo>
                      <a:pt x="43809" y="9416"/>
                    </a:lnTo>
                    <a:lnTo>
                      <a:pt x="42982" y="8864"/>
                    </a:lnTo>
                    <a:lnTo>
                      <a:pt x="42115" y="8293"/>
                    </a:lnTo>
                    <a:lnTo>
                      <a:pt x="41189" y="7761"/>
                    </a:lnTo>
                    <a:lnTo>
                      <a:pt x="40224" y="7210"/>
                    </a:lnTo>
                    <a:lnTo>
                      <a:pt x="39220" y="6678"/>
                    </a:lnTo>
                    <a:lnTo>
                      <a:pt x="38176" y="6166"/>
                    </a:lnTo>
                    <a:lnTo>
                      <a:pt x="37092" y="5654"/>
                    </a:lnTo>
                    <a:lnTo>
                      <a:pt x="35969" y="5161"/>
                    </a:lnTo>
                    <a:lnTo>
                      <a:pt x="34807" y="4669"/>
                    </a:lnTo>
                    <a:lnTo>
                      <a:pt x="33625" y="4196"/>
                    </a:lnTo>
                    <a:lnTo>
                      <a:pt x="32404" y="3763"/>
                    </a:lnTo>
                    <a:lnTo>
                      <a:pt x="31143" y="3329"/>
                    </a:lnTo>
                    <a:lnTo>
                      <a:pt x="29863" y="2916"/>
                    </a:lnTo>
                    <a:lnTo>
                      <a:pt x="28543" y="2502"/>
                    </a:lnTo>
                    <a:lnTo>
                      <a:pt x="27204" y="2147"/>
                    </a:lnTo>
                    <a:lnTo>
                      <a:pt x="26199" y="1872"/>
                    </a:lnTo>
                    <a:lnTo>
                      <a:pt x="25194" y="1635"/>
                    </a:lnTo>
                    <a:lnTo>
                      <a:pt x="24209" y="1399"/>
                    </a:lnTo>
                    <a:lnTo>
                      <a:pt x="23225" y="1202"/>
                    </a:lnTo>
                    <a:lnTo>
                      <a:pt x="22240" y="1005"/>
                    </a:lnTo>
                    <a:lnTo>
                      <a:pt x="21294" y="828"/>
                    </a:lnTo>
                    <a:lnTo>
                      <a:pt x="20329" y="670"/>
                    </a:lnTo>
                    <a:lnTo>
                      <a:pt x="19383" y="532"/>
                    </a:lnTo>
                    <a:lnTo>
                      <a:pt x="18458" y="414"/>
                    </a:lnTo>
                    <a:lnTo>
                      <a:pt x="17551" y="296"/>
                    </a:lnTo>
                    <a:lnTo>
                      <a:pt x="16645" y="217"/>
                    </a:lnTo>
                    <a:lnTo>
                      <a:pt x="15759" y="138"/>
                    </a:lnTo>
                    <a:lnTo>
                      <a:pt x="14873" y="79"/>
                    </a:lnTo>
                    <a:lnTo>
                      <a:pt x="14026" y="40"/>
                    </a:lnTo>
                    <a:lnTo>
                      <a:pt x="13178" y="20"/>
                    </a:lnTo>
                    <a:lnTo>
                      <a:pt x="123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1"/>
              <p:cNvSpPr/>
              <p:nvPr/>
            </p:nvSpPr>
            <p:spPr>
              <a:xfrm>
                <a:off x="2675350" y="238125"/>
                <a:ext cx="763825" cy="1128725"/>
              </a:xfrm>
              <a:custGeom>
                <a:avLst/>
                <a:gdLst/>
                <a:ahLst/>
                <a:cxnLst/>
                <a:rect l="l" t="t" r="r" b="b"/>
                <a:pathLst>
                  <a:path w="30553" h="45149" extrusionOk="0">
                    <a:moveTo>
                      <a:pt x="4728" y="1202"/>
                    </a:moveTo>
                    <a:lnTo>
                      <a:pt x="5122" y="1221"/>
                    </a:lnTo>
                    <a:lnTo>
                      <a:pt x="5556" y="1280"/>
                    </a:lnTo>
                    <a:lnTo>
                      <a:pt x="5989" y="1379"/>
                    </a:lnTo>
                    <a:lnTo>
                      <a:pt x="6442" y="1497"/>
                    </a:lnTo>
                    <a:lnTo>
                      <a:pt x="6876" y="1655"/>
                    </a:lnTo>
                    <a:lnTo>
                      <a:pt x="7289" y="1812"/>
                    </a:lnTo>
                    <a:lnTo>
                      <a:pt x="7742" y="2029"/>
                    </a:lnTo>
                    <a:lnTo>
                      <a:pt x="8195" y="2246"/>
                    </a:lnTo>
                    <a:lnTo>
                      <a:pt x="8648" y="2521"/>
                    </a:lnTo>
                    <a:lnTo>
                      <a:pt x="9121" y="2797"/>
                    </a:lnTo>
                    <a:lnTo>
                      <a:pt x="9614" y="3112"/>
                    </a:lnTo>
                    <a:lnTo>
                      <a:pt x="10106" y="3447"/>
                    </a:lnTo>
                    <a:lnTo>
                      <a:pt x="10855" y="4018"/>
                    </a:lnTo>
                    <a:lnTo>
                      <a:pt x="11623" y="4629"/>
                    </a:lnTo>
                    <a:lnTo>
                      <a:pt x="12391" y="5299"/>
                    </a:lnTo>
                    <a:lnTo>
                      <a:pt x="13179" y="6028"/>
                    </a:lnTo>
                    <a:lnTo>
                      <a:pt x="13967" y="6816"/>
                    </a:lnTo>
                    <a:lnTo>
                      <a:pt x="14755" y="7643"/>
                    </a:lnTo>
                    <a:lnTo>
                      <a:pt x="15562" y="8529"/>
                    </a:lnTo>
                    <a:lnTo>
                      <a:pt x="16350" y="9455"/>
                    </a:lnTo>
                    <a:lnTo>
                      <a:pt x="17158" y="10420"/>
                    </a:lnTo>
                    <a:lnTo>
                      <a:pt x="17946" y="11445"/>
                    </a:lnTo>
                    <a:lnTo>
                      <a:pt x="18754" y="12489"/>
                    </a:lnTo>
                    <a:lnTo>
                      <a:pt x="19522" y="13592"/>
                    </a:lnTo>
                    <a:lnTo>
                      <a:pt x="20310" y="14734"/>
                    </a:lnTo>
                    <a:lnTo>
                      <a:pt x="21078" y="15916"/>
                    </a:lnTo>
                    <a:lnTo>
                      <a:pt x="21826" y="17118"/>
                    </a:lnTo>
                    <a:lnTo>
                      <a:pt x="22555" y="18378"/>
                    </a:lnTo>
                    <a:lnTo>
                      <a:pt x="23363" y="19797"/>
                    </a:lnTo>
                    <a:lnTo>
                      <a:pt x="24111" y="21215"/>
                    </a:lnTo>
                    <a:lnTo>
                      <a:pt x="24821" y="22633"/>
                    </a:lnTo>
                    <a:lnTo>
                      <a:pt x="25471" y="24012"/>
                    </a:lnTo>
                    <a:lnTo>
                      <a:pt x="26081" y="25391"/>
                    </a:lnTo>
                    <a:lnTo>
                      <a:pt x="26633" y="26750"/>
                    </a:lnTo>
                    <a:lnTo>
                      <a:pt x="27145" y="28090"/>
                    </a:lnTo>
                    <a:lnTo>
                      <a:pt x="27598" y="29409"/>
                    </a:lnTo>
                    <a:lnTo>
                      <a:pt x="28012" y="30670"/>
                    </a:lnTo>
                    <a:lnTo>
                      <a:pt x="28366" y="31911"/>
                    </a:lnTo>
                    <a:lnTo>
                      <a:pt x="28662" y="33113"/>
                    </a:lnTo>
                    <a:lnTo>
                      <a:pt x="28898" y="34275"/>
                    </a:lnTo>
                    <a:lnTo>
                      <a:pt x="29095" y="35378"/>
                    </a:lnTo>
                    <a:lnTo>
                      <a:pt x="29174" y="35930"/>
                    </a:lnTo>
                    <a:lnTo>
                      <a:pt x="29233" y="36442"/>
                    </a:lnTo>
                    <a:lnTo>
                      <a:pt x="29272" y="36954"/>
                    </a:lnTo>
                    <a:lnTo>
                      <a:pt x="29312" y="37446"/>
                    </a:lnTo>
                    <a:lnTo>
                      <a:pt x="29331" y="37939"/>
                    </a:lnTo>
                    <a:lnTo>
                      <a:pt x="29331" y="38392"/>
                    </a:lnTo>
                    <a:lnTo>
                      <a:pt x="29331" y="38884"/>
                    </a:lnTo>
                    <a:lnTo>
                      <a:pt x="29312" y="39357"/>
                    </a:lnTo>
                    <a:lnTo>
                      <a:pt x="29272" y="39810"/>
                    </a:lnTo>
                    <a:lnTo>
                      <a:pt x="29213" y="40244"/>
                    </a:lnTo>
                    <a:lnTo>
                      <a:pt x="29134" y="40657"/>
                    </a:lnTo>
                    <a:lnTo>
                      <a:pt x="29056" y="41031"/>
                    </a:lnTo>
                    <a:lnTo>
                      <a:pt x="28938" y="41406"/>
                    </a:lnTo>
                    <a:lnTo>
                      <a:pt x="28819" y="41741"/>
                    </a:lnTo>
                    <a:lnTo>
                      <a:pt x="28701" y="42056"/>
                    </a:lnTo>
                    <a:lnTo>
                      <a:pt x="28544" y="42332"/>
                    </a:lnTo>
                    <a:lnTo>
                      <a:pt x="28386" y="42607"/>
                    </a:lnTo>
                    <a:lnTo>
                      <a:pt x="28209" y="42844"/>
                    </a:lnTo>
                    <a:lnTo>
                      <a:pt x="28031" y="43060"/>
                    </a:lnTo>
                    <a:lnTo>
                      <a:pt x="27834" y="43238"/>
                    </a:lnTo>
                    <a:lnTo>
                      <a:pt x="27618" y="43415"/>
                    </a:lnTo>
                    <a:lnTo>
                      <a:pt x="27381" y="43553"/>
                    </a:lnTo>
                    <a:lnTo>
                      <a:pt x="27224" y="43651"/>
                    </a:lnTo>
                    <a:lnTo>
                      <a:pt x="27046" y="43730"/>
                    </a:lnTo>
                    <a:lnTo>
                      <a:pt x="26849" y="43789"/>
                    </a:lnTo>
                    <a:lnTo>
                      <a:pt x="26653" y="43848"/>
                    </a:lnTo>
                    <a:lnTo>
                      <a:pt x="26456" y="43888"/>
                    </a:lnTo>
                    <a:lnTo>
                      <a:pt x="26259" y="43927"/>
                    </a:lnTo>
                    <a:lnTo>
                      <a:pt x="26042" y="43947"/>
                    </a:lnTo>
                    <a:lnTo>
                      <a:pt x="25825" y="43947"/>
                    </a:lnTo>
                    <a:lnTo>
                      <a:pt x="25412" y="43927"/>
                    </a:lnTo>
                    <a:lnTo>
                      <a:pt x="24998" y="43888"/>
                    </a:lnTo>
                    <a:lnTo>
                      <a:pt x="24565" y="43789"/>
                    </a:lnTo>
                    <a:lnTo>
                      <a:pt x="24092" y="43651"/>
                    </a:lnTo>
                    <a:lnTo>
                      <a:pt x="23678" y="43513"/>
                    </a:lnTo>
                    <a:lnTo>
                      <a:pt x="23245" y="43336"/>
                    </a:lnTo>
                    <a:lnTo>
                      <a:pt x="22811" y="43139"/>
                    </a:lnTo>
                    <a:lnTo>
                      <a:pt x="22358" y="42903"/>
                    </a:lnTo>
                    <a:lnTo>
                      <a:pt x="21886" y="42647"/>
                    </a:lnTo>
                    <a:lnTo>
                      <a:pt x="21413" y="42351"/>
                    </a:lnTo>
                    <a:lnTo>
                      <a:pt x="20940" y="42036"/>
                    </a:lnTo>
                    <a:lnTo>
                      <a:pt x="20448" y="41701"/>
                    </a:lnTo>
                    <a:lnTo>
                      <a:pt x="19699" y="41150"/>
                    </a:lnTo>
                    <a:lnTo>
                      <a:pt x="18931" y="40519"/>
                    </a:lnTo>
                    <a:lnTo>
                      <a:pt x="18163" y="39850"/>
                    </a:lnTo>
                    <a:lnTo>
                      <a:pt x="17375" y="39121"/>
                    </a:lnTo>
                    <a:lnTo>
                      <a:pt x="16587" y="38352"/>
                    </a:lnTo>
                    <a:lnTo>
                      <a:pt x="15799" y="37505"/>
                    </a:lnTo>
                    <a:lnTo>
                      <a:pt x="14991" y="36639"/>
                    </a:lnTo>
                    <a:lnTo>
                      <a:pt x="14184" y="35713"/>
                    </a:lnTo>
                    <a:lnTo>
                      <a:pt x="13396" y="34728"/>
                    </a:lnTo>
                    <a:lnTo>
                      <a:pt x="12588" y="33723"/>
                    </a:lnTo>
                    <a:lnTo>
                      <a:pt x="11800" y="32660"/>
                    </a:lnTo>
                    <a:lnTo>
                      <a:pt x="11012" y="31557"/>
                    </a:lnTo>
                    <a:lnTo>
                      <a:pt x="10244" y="30414"/>
                    </a:lnTo>
                    <a:lnTo>
                      <a:pt x="9476" y="29252"/>
                    </a:lnTo>
                    <a:lnTo>
                      <a:pt x="8727" y="28031"/>
                    </a:lnTo>
                    <a:lnTo>
                      <a:pt x="7998" y="26790"/>
                    </a:lnTo>
                    <a:lnTo>
                      <a:pt x="7191" y="25352"/>
                    </a:lnTo>
                    <a:lnTo>
                      <a:pt x="6442" y="23933"/>
                    </a:lnTo>
                    <a:lnTo>
                      <a:pt x="5733" y="22535"/>
                    </a:lnTo>
                    <a:lnTo>
                      <a:pt x="5083" y="21136"/>
                    </a:lnTo>
                    <a:lnTo>
                      <a:pt x="4472" y="19757"/>
                    </a:lnTo>
                    <a:lnTo>
                      <a:pt x="3901" y="18398"/>
                    </a:lnTo>
                    <a:lnTo>
                      <a:pt x="3409" y="17059"/>
                    </a:lnTo>
                    <a:lnTo>
                      <a:pt x="2956" y="15759"/>
                    </a:lnTo>
                    <a:lnTo>
                      <a:pt x="2542" y="14478"/>
                    </a:lnTo>
                    <a:lnTo>
                      <a:pt x="2187" y="13237"/>
                    </a:lnTo>
                    <a:lnTo>
                      <a:pt x="1892" y="12036"/>
                    </a:lnTo>
                    <a:lnTo>
                      <a:pt x="1655" y="10873"/>
                    </a:lnTo>
                    <a:lnTo>
                      <a:pt x="1458" y="9770"/>
                    </a:lnTo>
                    <a:lnTo>
                      <a:pt x="1380" y="9238"/>
                    </a:lnTo>
                    <a:lnTo>
                      <a:pt x="1321" y="8707"/>
                    </a:lnTo>
                    <a:lnTo>
                      <a:pt x="1262" y="8194"/>
                    </a:lnTo>
                    <a:lnTo>
                      <a:pt x="1242" y="7702"/>
                    </a:lnTo>
                    <a:lnTo>
                      <a:pt x="1222" y="7229"/>
                    </a:lnTo>
                    <a:lnTo>
                      <a:pt x="1202" y="6757"/>
                    </a:lnTo>
                    <a:lnTo>
                      <a:pt x="1222" y="6264"/>
                    </a:lnTo>
                    <a:lnTo>
                      <a:pt x="1242" y="5791"/>
                    </a:lnTo>
                    <a:lnTo>
                      <a:pt x="1281" y="5338"/>
                    </a:lnTo>
                    <a:lnTo>
                      <a:pt x="1340" y="4905"/>
                    </a:lnTo>
                    <a:lnTo>
                      <a:pt x="1419" y="4511"/>
                    </a:lnTo>
                    <a:lnTo>
                      <a:pt x="1498" y="4117"/>
                    </a:lnTo>
                    <a:lnTo>
                      <a:pt x="1596" y="3762"/>
                    </a:lnTo>
                    <a:lnTo>
                      <a:pt x="1715" y="3427"/>
                    </a:lnTo>
                    <a:lnTo>
                      <a:pt x="1852" y="3112"/>
                    </a:lnTo>
                    <a:lnTo>
                      <a:pt x="2010" y="2817"/>
                    </a:lnTo>
                    <a:lnTo>
                      <a:pt x="2168" y="2561"/>
                    </a:lnTo>
                    <a:lnTo>
                      <a:pt x="2345" y="2324"/>
                    </a:lnTo>
                    <a:lnTo>
                      <a:pt x="2522" y="2108"/>
                    </a:lnTo>
                    <a:lnTo>
                      <a:pt x="2719" y="1911"/>
                    </a:lnTo>
                    <a:lnTo>
                      <a:pt x="2936" y="1733"/>
                    </a:lnTo>
                    <a:lnTo>
                      <a:pt x="3153" y="1596"/>
                    </a:lnTo>
                    <a:lnTo>
                      <a:pt x="3330" y="1497"/>
                    </a:lnTo>
                    <a:lnTo>
                      <a:pt x="3507" y="1418"/>
                    </a:lnTo>
                    <a:lnTo>
                      <a:pt x="3704" y="1359"/>
                    </a:lnTo>
                    <a:lnTo>
                      <a:pt x="3881" y="1300"/>
                    </a:lnTo>
                    <a:lnTo>
                      <a:pt x="4098" y="1261"/>
                    </a:lnTo>
                    <a:lnTo>
                      <a:pt x="4295" y="1221"/>
                    </a:lnTo>
                    <a:lnTo>
                      <a:pt x="4512" y="1202"/>
                    </a:lnTo>
                    <a:close/>
                    <a:moveTo>
                      <a:pt x="4453" y="0"/>
                    </a:moveTo>
                    <a:lnTo>
                      <a:pt x="4157" y="39"/>
                    </a:lnTo>
                    <a:lnTo>
                      <a:pt x="3881" y="79"/>
                    </a:lnTo>
                    <a:lnTo>
                      <a:pt x="3606" y="138"/>
                    </a:lnTo>
                    <a:lnTo>
                      <a:pt x="3330" y="217"/>
                    </a:lnTo>
                    <a:lnTo>
                      <a:pt x="3054" y="315"/>
                    </a:lnTo>
                    <a:lnTo>
                      <a:pt x="2798" y="414"/>
                    </a:lnTo>
                    <a:lnTo>
                      <a:pt x="2562" y="552"/>
                    </a:lnTo>
                    <a:lnTo>
                      <a:pt x="2227" y="768"/>
                    </a:lnTo>
                    <a:lnTo>
                      <a:pt x="1931" y="1005"/>
                    </a:lnTo>
                    <a:lnTo>
                      <a:pt x="1655" y="1280"/>
                    </a:lnTo>
                    <a:lnTo>
                      <a:pt x="1399" y="1576"/>
                    </a:lnTo>
                    <a:lnTo>
                      <a:pt x="1222" y="1812"/>
                    </a:lnTo>
                    <a:lnTo>
                      <a:pt x="1045" y="2068"/>
                    </a:lnTo>
                    <a:lnTo>
                      <a:pt x="907" y="2324"/>
                    </a:lnTo>
                    <a:lnTo>
                      <a:pt x="769" y="2600"/>
                    </a:lnTo>
                    <a:lnTo>
                      <a:pt x="631" y="2896"/>
                    </a:lnTo>
                    <a:lnTo>
                      <a:pt x="533" y="3191"/>
                    </a:lnTo>
                    <a:lnTo>
                      <a:pt x="414" y="3506"/>
                    </a:lnTo>
                    <a:lnTo>
                      <a:pt x="336" y="3821"/>
                    </a:lnTo>
                    <a:lnTo>
                      <a:pt x="257" y="4156"/>
                    </a:lnTo>
                    <a:lnTo>
                      <a:pt x="178" y="4491"/>
                    </a:lnTo>
                    <a:lnTo>
                      <a:pt x="139" y="4846"/>
                    </a:lnTo>
                    <a:lnTo>
                      <a:pt x="80" y="5220"/>
                    </a:lnTo>
                    <a:lnTo>
                      <a:pt x="21" y="5969"/>
                    </a:lnTo>
                    <a:lnTo>
                      <a:pt x="1" y="6757"/>
                    </a:lnTo>
                    <a:lnTo>
                      <a:pt x="21" y="7249"/>
                    </a:lnTo>
                    <a:lnTo>
                      <a:pt x="40" y="7781"/>
                    </a:lnTo>
                    <a:lnTo>
                      <a:pt x="80" y="8293"/>
                    </a:lnTo>
                    <a:lnTo>
                      <a:pt x="119" y="8845"/>
                    </a:lnTo>
                    <a:lnTo>
                      <a:pt x="178" y="9396"/>
                    </a:lnTo>
                    <a:lnTo>
                      <a:pt x="257" y="9948"/>
                    </a:lnTo>
                    <a:lnTo>
                      <a:pt x="454" y="11110"/>
                    </a:lnTo>
                    <a:lnTo>
                      <a:pt x="651" y="11996"/>
                    </a:lnTo>
                    <a:lnTo>
                      <a:pt x="868" y="12922"/>
                    </a:lnTo>
                    <a:lnTo>
                      <a:pt x="1104" y="13868"/>
                    </a:lnTo>
                    <a:lnTo>
                      <a:pt x="1380" y="14833"/>
                    </a:lnTo>
                    <a:lnTo>
                      <a:pt x="1695" y="15798"/>
                    </a:lnTo>
                    <a:lnTo>
                      <a:pt x="2030" y="16803"/>
                    </a:lnTo>
                    <a:lnTo>
                      <a:pt x="2404" y="17807"/>
                    </a:lnTo>
                    <a:lnTo>
                      <a:pt x="2798" y="18832"/>
                    </a:lnTo>
                    <a:lnTo>
                      <a:pt x="3212" y="19876"/>
                    </a:lnTo>
                    <a:lnTo>
                      <a:pt x="3665" y="20920"/>
                    </a:lnTo>
                    <a:lnTo>
                      <a:pt x="4137" y="21983"/>
                    </a:lnTo>
                    <a:lnTo>
                      <a:pt x="4650" y="23067"/>
                    </a:lnTo>
                    <a:lnTo>
                      <a:pt x="5181" y="24130"/>
                    </a:lnTo>
                    <a:lnTo>
                      <a:pt x="5733" y="25214"/>
                    </a:lnTo>
                    <a:lnTo>
                      <a:pt x="6324" y="26297"/>
                    </a:lnTo>
                    <a:lnTo>
                      <a:pt x="6954" y="27381"/>
                    </a:lnTo>
                    <a:lnTo>
                      <a:pt x="7526" y="28365"/>
                    </a:lnTo>
                    <a:lnTo>
                      <a:pt x="8097" y="29311"/>
                    </a:lnTo>
                    <a:lnTo>
                      <a:pt x="8688" y="30237"/>
                    </a:lnTo>
                    <a:lnTo>
                      <a:pt x="9279" y="31143"/>
                    </a:lnTo>
                    <a:lnTo>
                      <a:pt x="9870" y="32029"/>
                    </a:lnTo>
                    <a:lnTo>
                      <a:pt x="10480" y="32896"/>
                    </a:lnTo>
                    <a:lnTo>
                      <a:pt x="11091" y="33743"/>
                    </a:lnTo>
                    <a:lnTo>
                      <a:pt x="11721" y="34551"/>
                    </a:lnTo>
                    <a:lnTo>
                      <a:pt x="12332" y="35339"/>
                    </a:lnTo>
                    <a:lnTo>
                      <a:pt x="12962" y="36107"/>
                    </a:lnTo>
                    <a:lnTo>
                      <a:pt x="13573" y="36855"/>
                    </a:lnTo>
                    <a:lnTo>
                      <a:pt x="14203" y="37565"/>
                    </a:lnTo>
                    <a:lnTo>
                      <a:pt x="14834" y="38254"/>
                    </a:lnTo>
                    <a:lnTo>
                      <a:pt x="15464" y="38904"/>
                    </a:lnTo>
                    <a:lnTo>
                      <a:pt x="16075" y="39534"/>
                    </a:lnTo>
                    <a:lnTo>
                      <a:pt x="16705" y="40145"/>
                    </a:lnTo>
                    <a:lnTo>
                      <a:pt x="17316" y="40716"/>
                    </a:lnTo>
                    <a:lnTo>
                      <a:pt x="17926" y="41248"/>
                    </a:lnTo>
                    <a:lnTo>
                      <a:pt x="18537" y="41760"/>
                    </a:lnTo>
                    <a:lnTo>
                      <a:pt x="19147" y="42233"/>
                    </a:lnTo>
                    <a:lnTo>
                      <a:pt x="19738" y="42686"/>
                    </a:lnTo>
                    <a:lnTo>
                      <a:pt x="20349" y="43100"/>
                    </a:lnTo>
                    <a:lnTo>
                      <a:pt x="20920" y="43474"/>
                    </a:lnTo>
                    <a:lnTo>
                      <a:pt x="21511" y="43809"/>
                    </a:lnTo>
                    <a:lnTo>
                      <a:pt x="22083" y="44104"/>
                    </a:lnTo>
                    <a:lnTo>
                      <a:pt x="22634" y="44380"/>
                    </a:lnTo>
                    <a:lnTo>
                      <a:pt x="23186" y="44617"/>
                    </a:lnTo>
                    <a:lnTo>
                      <a:pt x="23737" y="44794"/>
                    </a:lnTo>
                    <a:lnTo>
                      <a:pt x="24269" y="44951"/>
                    </a:lnTo>
                    <a:lnTo>
                      <a:pt x="24801" y="45070"/>
                    </a:lnTo>
                    <a:lnTo>
                      <a:pt x="25313" y="45129"/>
                    </a:lnTo>
                    <a:lnTo>
                      <a:pt x="25825" y="45148"/>
                    </a:lnTo>
                    <a:lnTo>
                      <a:pt x="26101" y="45148"/>
                    </a:lnTo>
                    <a:lnTo>
                      <a:pt x="26396" y="45129"/>
                    </a:lnTo>
                    <a:lnTo>
                      <a:pt x="26672" y="45089"/>
                    </a:lnTo>
                    <a:lnTo>
                      <a:pt x="26948" y="45030"/>
                    </a:lnTo>
                    <a:lnTo>
                      <a:pt x="27224" y="44951"/>
                    </a:lnTo>
                    <a:lnTo>
                      <a:pt x="27480" y="44853"/>
                    </a:lnTo>
                    <a:lnTo>
                      <a:pt x="27736" y="44735"/>
                    </a:lnTo>
                    <a:lnTo>
                      <a:pt x="27992" y="44597"/>
                    </a:lnTo>
                    <a:lnTo>
                      <a:pt x="28327" y="44400"/>
                    </a:lnTo>
                    <a:lnTo>
                      <a:pt x="28622" y="44144"/>
                    </a:lnTo>
                    <a:lnTo>
                      <a:pt x="28898" y="43888"/>
                    </a:lnTo>
                    <a:lnTo>
                      <a:pt x="29154" y="43592"/>
                    </a:lnTo>
                    <a:lnTo>
                      <a:pt x="29331" y="43356"/>
                    </a:lnTo>
                    <a:lnTo>
                      <a:pt x="29489" y="43100"/>
                    </a:lnTo>
                    <a:lnTo>
                      <a:pt x="29647" y="42824"/>
                    </a:lnTo>
                    <a:lnTo>
                      <a:pt x="29785" y="42548"/>
                    </a:lnTo>
                    <a:lnTo>
                      <a:pt x="29903" y="42272"/>
                    </a:lnTo>
                    <a:lnTo>
                      <a:pt x="30021" y="41977"/>
                    </a:lnTo>
                    <a:lnTo>
                      <a:pt x="30119" y="41662"/>
                    </a:lnTo>
                    <a:lnTo>
                      <a:pt x="30218" y="41327"/>
                    </a:lnTo>
                    <a:lnTo>
                      <a:pt x="30297" y="41012"/>
                    </a:lnTo>
                    <a:lnTo>
                      <a:pt x="30356" y="40657"/>
                    </a:lnTo>
                    <a:lnTo>
                      <a:pt x="30415" y="40303"/>
                    </a:lnTo>
                    <a:lnTo>
                      <a:pt x="30474" y="39948"/>
                    </a:lnTo>
                    <a:lnTo>
                      <a:pt x="30533" y="39200"/>
                    </a:lnTo>
                    <a:lnTo>
                      <a:pt x="30553" y="38392"/>
                    </a:lnTo>
                    <a:lnTo>
                      <a:pt x="30533" y="37899"/>
                    </a:lnTo>
                    <a:lnTo>
                      <a:pt x="30513" y="37387"/>
                    </a:lnTo>
                    <a:lnTo>
                      <a:pt x="30474" y="36855"/>
                    </a:lnTo>
                    <a:lnTo>
                      <a:pt x="30435" y="36324"/>
                    </a:lnTo>
                    <a:lnTo>
                      <a:pt x="30356" y="35772"/>
                    </a:lnTo>
                    <a:lnTo>
                      <a:pt x="30277" y="35201"/>
                    </a:lnTo>
                    <a:lnTo>
                      <a:pt x="30080" y="34039"/>
                    </a:lnTo>
                    <a:lnTo>
                      <a:pt x="29903" y="33152"/>
                    </a:lnTo>
                    <a:lnTo>
                      <a:pt x="29686" y="32226"/>
                    </a:lnTo>
                    <a:lnTo>
                      <a:pt x="29430" y="31281"/>
                    </a:lnTo>
                    <a:lnTo>
                      <a:pt x="29154" y="30335"/>
                    </a:lnTo>
                    <a:lnTo>
                      <a:pt x="28859" y="29350"/>
                    </a:lnTo>
                    <a:lnTo>
                      <a:pt x="28524" y="28346"/>
                    </a:lnTo>
                    <a:lnTo>
                      <a:pt x="28150" y="27341"/>
                    </a:lnTo>
                    <a:lnTo>
                      <a:pt x="27756" y="26317"/>
                    </a:lnTo>
                    <a:lnTo>
                      <a:pt x="27342" y="25273"/>
                    </a:lnTo>
                    <a:lnTo>
                      <a:pt x="26889" y="24229"/>
                    </a:lnTo>
                    <a:lnTo>
                      <a:pt x="26416" y="23165"/>
                    </a:lnTo>
                    <a:lnTo>
                      <a:pt x="25904" y="22101"/>
                    </a:lnTo>
                    <a:lnTo>
                      <a:pt x="25372" y="21018"/>
                    </a:lnTo>
                    <a:lnTo>
                      <a:pt x="24801" y="19935"/>
                    </a:lnTo>
                    <a:lnTo>
                      <a:pt x="24230" y="18851"/>
                    </a:lnTo>
                    <a:lnTo>
                      <a:pt x="23599" y="17768"/>
                    </a:lnTo>
                    <a:lnTo>
                      <a:pt x="23028" y="16803"/>
                    </a:lnTo>
                    <a:lnTo>
                      <a:pt x="22457" y="15857"/>
                    </a:lnTo>
                    <a:lnTo>
                      <a:pt x="21866" y="14912"/>
                    </a:lnTo>
                    <a:lnTo>
                      <a:pt x="21275" y="14005"/>
                    </a:lnTo>
                    <a:lnTo>
                      <a:pt x="20664" y="13119"/>
                    </a:lnTo>
                    <a:lnTo>
                      <a:pt x="20073" y="12252"/>
                    </a:lnTo>
                    <a:lnTo>
                      <a:pt x="19443" y="11425"/>
                    </a:lnTo>
                    <a:lnTo>
                      <a:pt x="18832" y="10598"/>
                    </a:lnTo>
                    <a:lnTo>
                      <a:pt x="18222" y="9810"/>
                    </a:lnTo>
                    <a:lnTo>
                      <a:pt x="17591" y="9041"/>
                    </a:lnTo>
                    <a:lnTo>
                      <a:pt x="16961" y="8313"/>
                    </a:lnTo>
                    <a:lnTo>
                      <a:pt x="16350" y="7584"/>
                    </a:lnTo>
                    <a:lnTo>
                      <a:pt x="15720" y="6894"/>
                    </a:lnTo>
                    <a:lnTo>
                      <a:pt x="15090" y="6244"/>
                    </a:lnTo>
                    <a:lnTo>
                      <a:pt x="14479" y="5614"/>
                    </a:lnTo>
                    <a:lnTo>
                      <a:pt x="13849" y="5023"/>
                    </a:lnTo>
                    <a:lnTo>
                      <a:pt x="13238" y="4452"/>
                    </a:lnTo>
                    <a:lnTo>
                      <a:pt x="12627" y="3900"/>
                    </a:lnTo>
                    <a:lnTo>
                      <a:pt x="12017" y="3388"/>
                    </a:lnTo>
                    <a:lnTo>
                      <a:pt x="11406" y="2915"/>
                    </a:lnTo>
                    <a:lnTo>
                      <a:pt x="10795" y="2482"/>
                    </a:lnTo>
                    <a:lnTo>
                      <a:pt x="10205" y="2068"/>
                    </a:lnTo>
                    <a:lnTo>
                      <a:pt x="9633" y="1694"/>
                    </a:lnTo>
                    <a:lnTo>
                      <a:pt x="9042" y="1359"/>
                    </a:lnTo>
                    <a:lnTo>
                      <a:pt x="8471" y="1044"/>
                    </a:lnTo>
                    <a:lnTo>
                      <a:pt x="7920" y="768"/>
                    </a:lnTo>
                    <a:lnTo>
                      <a:pt x="7368" y="552"/>
                    </a:lnTo>
                    <a:lnTo>
                      <a:pt x="6816" y="355"/>
                    </a:lnTo>
                    <a:lnTo>
                      <a:pt x="6285" y="197"/>
                    </a:lnTo>
                    <a:lnTo>
                      <a:pt x="5753" y="98"/>
                    </a:lnTo>
                    <a:lnTo>
                      <a:pt x="5241" y="20"/>
                    </a:lnTo>
                    <a:lnTo>
                      <a:pt x="47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1"/>
              <p:cNvSpPr/>
              <p:nvPr/>
            </p:nvSpPr>
            <p:spPr>
              <a:xfrm>
                <a:off x="2492650" y="420825"/>
                <a:ext cx="1129225" cy="763325"/>
              </a:xfrm>
              <a:custGeom>
                <a:avLst/>
                <a:gdLst/>
                <a:ahLst/>
                <a:cxnLst/>
                <a:rect l="l" t="t" r="r" b="b"/>
                <a:pathLst>
                  <a:path w="45169" h="30533" extrusionOk="0">
                    <a:moveTo>
                      <a:pt x="38412" y="1202"/>
                    </a:moveTo>
                    <a:lnTo>
                      <a:pt x="38905" y="1221"/>
                    </a:lnTo>
                    <a:lnTo>
                      <a:pt x="39358" y="1241"/>
                    </a:lnTo>
                    <a:lnTo>
                      <a:pt x="39811" y="1280"/>
                    </a:lnTo>
                    <a:lnTo>
                      <a:pt x="40244" y="1340"/>
                    </a:lnTo>
                    <a:lnTo>
                      <a:pt x="40658" y="1399"/>
                    </a:lnTo>
                    <a:lnTo>
                      <a:pt x="41032" y="1497"/>
                    </a:lnTo>
                    <a:lnTo>
                      <a:pt x="41406" y="1596"/>
                    </a:lnTo>
                    <a:lnTo>
                      <a:pt x="41741" y="1714"/>
                    </a:lnTo>
                    <a:lnTo>
                      <a:pt x="42056" y="1852"/>
                    </a:lnTo>
                    <a:lnTo>
                      <a:pt x="42332" y="1990"/>
                    </a:lnTo>
                    <a:lnTo>
                      <a:pt x="42608" y="2167"/>
                    </a:lnTo>
                    <a:lnTo>
                      <a:pt x="42844" y="2324"/>
                    </a:lnTo>
                    <a:lnTo>
                      <a:pt x="43061" y="2521"/>
                    </a:lnTo>
                    <a:lnTo>
                      <a:pt x="43258" y="2718"/>
                    </a:lnTo>
                    <a:lnTo>
                      <a:pt x="43416" y="2935"/>
                    </a:lnTo>
                    <a:lnTo>
                      <a:pt x="43573" y="3152"/>
                    </a:lnTo>
                    <a:lnTo>
                      <a:pt x="43652" y="3329"/>
                    </a:lnTo>
                    <a:lnTo>
                      <a:pt x="43731" y="3506"/>
                    </a:lnTo>
                    <a:lnTo>
                      <a:pt x="43810" y="3684"/>
                    </a:lnTo>
                    <a:lnTo>
                      <a:pt x="43849" y="3881"/>
                    </a:lnTo>
                    <a:lnTo>
                      <a:pt x="43908" y="4078"/>
                    </a:lnTo>
                    <a:lnTo>
                      <a:pt x="43928" y="4294"/>
                    </a:lnTo>
                    <a:lnTo>
                      <a:pt x="43948" y="4511"/>
                    </a:lnTo>
                    <a:lnTo>
                      <a:pt x="43948" y="4728"/>
                    </a:lnTo>
                    <a:lnTo>
                      <a:pt x="43948" y="5122"/>
                    </a:lnTo>
                    <a:lnTo>
                      <a:pt x="43888" y="5535"/>
                    </a:lnTo>
                    <a:lnTo>
                      <a:pt x="43790" y="5988"/>
                    </a:lnTo>
                    <a:lnTo>
                      <a:pt x="43652" y="6441"/>
                    </a:lnTo>
                    <a:lnTo>
                      <a:pt x="43514" y="6855"/>
                    </a:lnTo>
                    <a:lnTo>
                      <a:pt x="43337" y="7288"/>
                    </a:lnTo>
                    <a:lnTo>
                      <a:pt x="43140" y="7741"/>
                    </a:lnTo>
                    <a:lnTo>
                      <a:pt x="42903" y="8195"/>
                    </a:lnTo>
                    <a:lnTo>
                      <a:pt x="42647" y="8648"/>
                    </a:lnTo>
                    <a:lnTo>
                      <a:pt x="42352" y="9120"/>
                    </a:lnTo>
                    <a:lnTo>
                      <a:pt x="42037" y="9613"/>
                    </a:lnTo>
                    <a:lnTo>
                      <a:pt x="41702" y="10105"/>
                    </a:lnTo>
                    <a:lnTo>
                      <a:pt x="41150" y="10854"/>
                    </a:lnTo>
                    <a:lnTo>
                      <a:pt x="40520" y="11602"/>
                    </a:lnTo>
                    <a:lnTo>
                      <a:pt x="39850" y="12390"/>
                    </a:lnTo>
                    <a:lnTo>
                      <a:pt x="39121" y="13158"/>
                    </a:lnTo>
                    <a:lnTo>
                      <a:pt x="38353" y="13966"/>
                    </a:lnTo>
                    <a:lnTo>
                      <a:pt x="37526" y="14754"/>
                    </a:lnTo>
                    <a:lnTo>
                      <a:pt x="36639" y="15562"/>
                    </a:lnTo>
                    <a:lnTo>
                      <a:pt x="35714" y="16350"/>
                    </a:lnTo>
                    <a:lnTo>
                      <a:pt x="34748" y="17157"/>
                    </a:lnTo>
                    <a:lnTo>
                      <a:pt x="33724" y="17945"/>
                    </a:lnTo>
                    <a:lnTo>
                      <a:pt x="32660" y="18733"/>
                    </a:lnTo>
                    <a:lnTo>
                      <a:pt x="31557" y="19521"/>
                    </a:lnTo>
                    <a:lnTo>
                      <a:pt x="30435" y="20309"/>
                    </a:lnTo>
                    <a:lnTo>
                      <a:pt x="29253" y="21057"/>
                    </a:lnTo>
                    <a:lnTo>
                      <a:pt x="28031" y="21826"/>
                    </a:lnTo>
                    <a:lnTo>
                      <a:pt x="26790" y="22555"/>
                    </a:lnTo>
                    <a:lnTo>
                      <a:pt x="25372" y="23362"/>
                    </a:lnTo>
                    <a:lnTo>
                      <a:pt x="23954" y="24111"/>
                    </a:lnTo>
                    <a:lnTo>
                      <a:pt x="22536" y="24820"/>
                    </a:lnTo>
                    <a:lnTo>
                      <a:pt x="21137" y="25470"/>
                    </a:lnTo>
                    <a:lnTo>
                      <a:pt x="19758" y="26081"/>
                    </a:lnTo>
                    <a:lnTo>
                      <a:pt x="18399" y="26632"/>
                    </a:lnTo>
                    <a:lnTo>
                      <a:pt x="17059" y="27144"/>
                    </a:lnTo>
                    <a:lnTo>
                      <a:pt x="15759" y="27597"/>
                    </a:lnTo>
                    <a:lnTo>
                      <a:pt x="14479" y="28011"/>
                    </a:lnTo>
                    <a:lnTo>
                      <a:pt x="13238" y="28346"/>
                    </a:lnTo>
                    <a:lnTo>
                      <a:pt x="12036" y="28661"/>
                    </a:lnTo>
                    <a:lnTo>
                      <a:pt x="10894" y="28897"/>
                    </a:lnTo>
                    <a:lnTo>
                      <a:pt x="9771" y="29094"/>
                    </a:lnTo>
                    <a:lnTo>
                      <a:pt x="9239" y="29173"/>
                    </a:lnTo>
                    <a:lnTo>
                      <a:pt x="8707" y="29232"/>
                    </a:lnTo>
                    <a:lnTo>
                      <a:pt x="8195" y="29272"/>
                    </a:lnTo>
                    <a:lnTo>
                      <a:pt x="7703" y="29311"/>
                    </a:lnTo>
                    <a:lnTo>
                      <a:pt x="7230" y="29331"/>
                    </a:lnTo>
                    <a:lnTo>
                      <a:pt x="6265" y="29331"/>
                    </a:lnTo>
                    <a:lnTo>
                      <a:pt x="5792" y="29311"/>
                    </a:lnTo>
                    <a:lnTo>
                      <a:pt x="5339" y="29272"/>
                    </a:lnTo>
                    <a:lnTo>
                      <a:pt x="4925" y="29213"/>
                    </a:lnTo>
                    <a:lnTo>
                      <a:pt x="4512" y="29134"/>
                    </a:lnTo>
                    <a:lnTo>
                      <a:pt x="4118" y="29035"/>
                    </a:lnTo>
                    <a:lnTo>
                      <a:pt x="3763" y="28937"/>
                    </a:lnTo>
                    <a:lnTo>
                      <a:pt x="3428" y="28819"/>
                    </a:lnTo>
                    <a:lnTo>
                      <a:pt x="3113" y="28681"/>
                    </a:lnTo>
                    <a:lnTo>
                      <a:pt x="2818" y="28543"/>
                    </a:lnTo>
                    <a:lnTo>
                      <a:pt x="2562" y="28385"/>
                    </a:lnTo>
                    <a:lnTo>
                      <a:pt x="2325" y="28208"/>
                    </a:lnTo>
                    <a:lnTo>
                      <a:pt x="2109" y="28031"/>
                    </a:lnTo>
                    <a:lnTo>
                      <a:pt x="1912" y="27814"/>
                    </a:lnTo>
                    <a:lnTo>
                      <a:pt x="1754" y="27617"/>
                    </a:lnTo>
                    <a:lnTo>
                      <a:pt x="1596" y="27381"/>
                    </a:lnTo>
                    <a:lnTo>
                      <a:pt x="1518" y="27203"/>
                    </a:lnTo>
                    <a:lnTo>
                      <a:pt x="1439" y="27026"/>
                    </a:lnTo>
                    <a:lnTo>
                      <a:pt x="1360" y="26849"/>
                    </a:lnTo>
                    <a:lnTo>
                      <a:pt x="1301" y="26652"/>
                    </a:lnTo>
                    <a:lnTo>
                      <a:pt x="1261" y="26455"/>
                    </a:lnTo>
                    <a:lnTo>
                      <a:pt x="1242" y="26258"/>
                    </a:lnTo>
                    <a:lnTo>
                      <a:pt x="1222" y="26041"/>
                    </a:lnTo>
                    <a:lnTo>
                      <a:pt x="1202" y="25805"/>
                    </a:lnTo>
                    <a:lnTo>
                      <a:pt x="1222" y="25411"/>
                    </a:lnTo>
                    <a:lnTo>
                      <a:pt x="1281" y="24997"/>
                    </a:lnTo>
                    <a:lnTo>
                      <a:pt x="1380" y="24564"/>
                    </a:lnTo>
                    <a:lnTo>
                      <a:pt x="1498" y="24091"/>
                    </a:lnTo>
                    <a:lnTo>
                      <a:pt x="1655" y="23677"/>
                    </a:lnTo>
                    <a:lnTo>
                      <a:pt x="1833" y="23244"/>
                    </a:lnTo>
                    <a:lnTo>
                      <a:pt x="2030" y="22811"/>
                    </a:lnTo>
                    <a:lnTo>
                      <a:pt x="2266" y="22358"/>
                    </a:lnTo>
                    <a:lnTo>
                      <a:pt x="2522" y="21885"/>
                    </a:lnTo>
                    <a:lnTo>
                      <a:pt x="2798" y="21412"/>
                    </a:lnTo>
                    <a:lnTo>
                      <a:pt x="3113" y="20939"/>
                    </a:lnTo>
                    <a:lnTo>
                      <a:pt x="3468" y="20447"/>
                    </a:lnTo>
                    <a:lnTo>
                      <a:pt x="4019" y="19698"/>
                    </a:lnTo>
                    <a:lnTo>
                      <a:pt x="4630" y="18930"/>
                    </a:lnTo>
                    <a:lnTo>
                      <a:pt x="5319" y="18162"/>
                    </a:lnTo>
                    <a:lnTo>
                      <a:pt x="6028" y="17374"/>
                    </a:lnTo>
                    <a:lnTo>
                      <a:pt x="6816" y="16586"/>
                    </a:lnTo>
                    <a:lnTo>
                      <a:pt x="7644" y="15778"/>
                    </a:lnTo>
                    <a:lnTo>
                      <a:pt x="8530" y="14990"/>
                    </a:lnTo>
                    <a:lnTo>
                      <a:pt x="9456" y="14183"/>
                    </a:lnTo>
                    <a:lnTo>
                      <a:pt x="10421" y="13395"/>
                    </a:lnTo>
                    <a:lnTo>
                      <a:pt x="11445" y="12587"/>
                    </a:lnTo>
                    <a:lnTo>
                      <a:pt x="12509" y="11799"/>
                    </a:lnTo>
                    <a:lnTo>
                      <a:pt x="13593" y="11011"/>
                    </a:lnTo>
                    <a:lnTo>
                      <a:pt x="14735" y="10243"/>
                    </a:lnTo>
                    <a:lnTo>
                      <a:pt x="15917" y="9475"/>
                    </a:lnTo>
                    <a:lnTo>
                      <a:pt x="17138" y="8726"/>
                    </a:lnTo>
                    <a:lnTo>
                      <a:pt x="18379" y="7978"/>
                    </a:lnTo>
                    <a:lnTo>
                      <a:pt x="19797" y="7190"/>
                    </a:lnTo>
                    <a:lnTo>
                      <a:pt x="21216" y="6422"/>
                    </a:lnTo>
                    <a:lnTo>
                      <a:pt x="22634" y="5732"/>
                    </a:lnTo>
                    <a:lnTo>
                      <a:pt x="24033" y="5063"/>
                    </a:lnTo>
                    <a:lnTo>
                      <a:pt x="25411" y="4452"/>
                    </a:lnTo>
                    <a:lnTo>
                      <a:pt x="26771" y="3900"/>
                    </a:lnTo>
                    <a:lnTo>
                      <a:pt x="28090" y="3388"/>
                    </a:lnTo>
                    <a:lnTo>
                      <a:pt x="29410" y="2935"/>
                    </a:lnTo>
                    <a:lnTo>
                      <a:pt x="30691" y="2541"/>
                    </a:lnTo>
                    <a:lnTo>
                      <a:pt x="31912" y="2187"/>
                    </a:lnTo>
                    <a:lnTo>
                      <a:pt x="33113" y="1891"/>
                    </a:lnTo>
                    <a:lnTo>
                      <a:pt x="34276" y="1635"/>
                    </a:lnTo>
                    <a:lnTo>
                      <a:pt x="35398" y="1458"/>
                    </a:lnTo>
                    <a:lnTo>
                      <a:pt x="35930" y="1379"/>
                    </a:lnTo>
                    <a:lnTo>
                      <a:pt x="36442" y="1320"/>
                    </a:lnTo>
                    <a:lnTo>
                      <a:pt x="36955" y="1261"/>
                    </a:lnTo>
                    <a:lnTo>
                      <a:pt x="37467" y="1221"/>
                    </a:lnTo>
                    <a:lnTo>
                      <a:pt x="37940" y="1202"/>
                    </a:lnTo>
                    <a:close/>
                    <a:moveTo>
                      <a:pt x="37900" y="0"/>
                    </a:moveTo>
                    <a:lnTo>
                      <a:pt x="37388" y="20"/>
                    </a:lnTo>
                    <a:lnTo>
                      <a:pt x="36856" y="59"/>
                    </a:lnTo>
                    <a:lnTo>
                      <a:pt x="36324" y="118"/>
                    </a:lnTo>
                    <a:lnTo>
                      <a:pt x="35773" y="177"/>
                    </a:lnTo>
                    <a:lnTo>
                      <a:pt x="35221" y="256"/>
                    </a:lnTo>
                    <a:lnTo>
                      <a:pt x="34059" y="453"/>
                    </a:lnTo>
                    <a:lnTo>
                      <a:pt x="33153" y="650"/>
                    </a:lnTo>
                    <a:lnTo>
                      <a:pt x="32227" y="867"/>
                    </a:lnTo>
                    <a:lnTo>
                      <a:pt x="31301" y="1103"/>
                    </a:lnTo>
                    <a:lnTo>
                      <a:pt x="30336" y="1379"/>
                    </a:lnTo>
                    <a:lnTo>
                      <a:pt x="29351" y="1694"/>
                    </a:lnTo>
                    <a:lnTo>
                      <a:pt x="28366" y="2029"/>
                    </a:lnTo>
                    <a:lnTo>
                      <a:pt x="27342" y="2384"/>
                    </a:lnTo>
                    <a:lnTo>
                      <a:pt x="26318" y="2778"/>
                    </a:lnTo>
                    <a:lnTo>
                      <a:pt x="25274" y="3211"/>
                    </a:lnTo>
                    <a:lnTo>
                      <a:pt x="24230" y="3664"/>
                    </a:lnTo>
                    <a:lnTo>
                      <a:pt x="23166" y="4137"/>
                    </a:lnTo>
                    <a:lnTo>
                      <a:pt x="22102" y="4649"/>
                    </a:lnTo>
                    <a:lnTo>
                      <a:pt x="21019" y="5181"/>
                    </a:lnTo>
                    <a:lnTo>
                      <a:pt x="19955" y="5732"/>
                    </a:lnTo>
                    <a:lnTo>
                      <a:pt x="18872" y="6323"/>
                    </a:lnTo>
                    <a:lnTo>
                      <a:pt x="17769" y="6934"/>
                    </a:lnTo>
                    <a:lnTo>
                      <a:pt x="16803" y="7505"/>
                    </a:lnTo>
                    <a:lnTo>
                      <a:pt x="15858" y="8096"/>
                    </a:lnTo>
                    <a:lnTo>
                      <a:pt x="14932" y="8687"/>
                    </a:lnTo>
                    <a:lnTo>
                      <a:pt x="14026" y="9278"/>
                    </a:lnTo>
                    <a:lnTo>
                      <a:pt x="13140" y="9869"/>
                    </a:lnTo>
                    <a:lnTo>
                      <a:pt x="12273" y="10480"/>
                    </a:lnTo>
                    <a:lnTo>
                      <a:pt x="11426" y="11090"/>
                    </a:lnTo>
                    <a:lnTo>
                      <a:pt x="10618" y="11701"/>
                    </a:lnTo>
                    <a:lnTo>
                      <a:pt x="9811" y="12331"/>
                    </a:lnTo>
                    <a:lnTo>
                      <a:pt x="9042" y="12962"/>
                    </a:lnTo>
                    <a:lnTo>
                      <a:pt x="8313" y="13572"/>
                    </a:lnTo>
                    <a:lnTo>
                      <a:pt x="7604" y="14202"/>
                    </a:lnTo>
                    <a:lnTo>
                      <a:pt x="6915" y="14833"/>
                    </a:lnTo>
                    <a:lnTo>
                      <a:pt x="6245" y="15443"/>
                    </a:lnTo>
                    <a:lnTo>
                      <a:pt x="5615" y="16074"/>
                    </a:lnTo>
                    <a:lnTo>
                      <a:pt x="5024" y="16704"/>
                    </a:lnTo>
                    <a:lnTo>
                      <a:pt x="4453" y="17315"/>
                    </a:lnTo>
                    <a:lnTo>
                      <a:pt x="3901" y="17925"/>
                    </a:lnTo>
                    <a:lnTo>
                      <a:pt x="3409" y="18536"/>
                    </a:lnTo>
                    <a:lnTo>
                      <a:pt x="2916" y="19147"/>
                    </a:lnTo>
                    <a:lnTo>
                      <a:pt x="2483" y="19738"/>
                    </a:lnTo>
                    <a:lnTo>
                      <a:pt x="2069" y="20329"/>
                    </a:lnTo>
                    <a:lnTo>
                      <a:pt x="1695" y="20920"/>
                    </a:lnTo>
                    <a:lnTo>
                      <a:pt x="1360" y="21491"/>
                    </a:lnTo>
                    <a:lnTo>
                      <a:pt x="1045" y="22062"/>
                    </a:lnTo>
                    <a:lnTo>
                      <a:pt x="789" y="22633"/>
                    </a:lnTo>
                    <a:lnTo>
                      <a:pt x="552" y="23185"/>
                    </a:lnTo>
                    <a:lnTo>
                      <a:pt x="355" y="23736"/>
                    </a:lnTo>
                    <a:lnTo>
                      <a:pt x="198" y="24268"/>
                    </a:lnTo>
                    <a:lnTo>
                      <a:pt x="99" y="24800"/>
                    </a:lnTo>
                    <a:lnTo>
                      <a:pt x="20" y="25312"/>
                    </a:lnTo>
                    <a:lnTo>
                      <a:pt x="1" y="25805"/>
                    </a:lnTo>
                    <a:lnTo>
                      <a:pt x="20" y="26100"/>
                    </a:lnTo>
                    <a:lnTo>
                      <a:pt x="40" y="26396"/>
                    </a:lnTo>
                    <a:lnTo>
                      <a:pt x="80" y="26671"/>
                    </a:lnTo>
                    <a:lnTo>
                      <a:pt x="139" y="26947"/>
                    </a:lnTo>
                    <a:lnTo>
                      <a:pt x="217" y="27223"/>
                    </a:lnTo>
                    <a:lnTo>
                      <a:pt x="316" y="27479"/>
                    </a:lnTo>
                    <a:lnTo>
                      <a:pt x="434" y="27735"/>
                    </a:lnTo>
                    <a:lnTo>
                      <a:pt x="552" y="27991"/>
                    </a:lnTo>
                    <a:lnTo>
                      <a:pt x="769" y="28306"/>
                    </a:lnTo>
                    <a:lnTo>
                      <a:pt x="1005" y="28622"/>
                    </a:lnTo>
                    <a:lnTo>
                      <a:pt x="1281" y="28897"/>
                    </a:lnTo>
                    <a:lnTo>
                      <a:pt x="1577" y="29153"/>
                    </a:lnTo>
                    <a:lnTo>
                      <a:pt x="1813" y="29331"/>
                    </a:lnTo>
                    <a:lnTo>
                      <a:pt x="2069" y="29488"/>
                    </a:lnTo>
                    <a:lnTo>
                      <a:pt x="2325" y="29646"/>
                    </a:lnTo>
                    <a:lnTo>
                      <a:pt x="2601" y="29784"/>
                    </a:lnTo>
                    <a:lnTo>
                      <a:pt x="2896" y="29902"/>
                    </a:lnTo>
                    <a:lnTo>
                      <a:pt x="3192" y="30020"/>
                    </a:lnTo>
                    <a:lnTo>
                      <a:pt x="3507" y="30119"/>
                    </a:lnTo>
                    <a:lnTo>
                      <a:pt x="3822" y="30217"/>
                    </a:lnTo>
                    <a:lnTo>
                      <a:pt x="4157" y="30296"/>
                    </a:lnTo>
                    <a:lnTo>
                      <a:pt x="4492" y="30355"/>
                    </a:lnTo>
                    <a:lnTo>
                      <a:pt x="4847" y="30414"/>
                    </a:lnTo>
                    <a:lnTo>
                      <a:pt x="5221" y="30454"/>
                    </a:lnTo>
                    <a:lnTo>
                      <a:pt x="5969" y="30513"/>
                    </a:lnTo>
                    <a:lnTo>
                      <a:pt x="6757" y="30532"/>
                    </a:lnTo>
                    <a:lnTo>
                      <a:pt x="7269" y="30532"/>
                    </a:lnTo>
                    <a:lnTo>
                      <a:pt x="7782" y="30513"/>
                    </a:lnTo>
                    <a:lnTo>
                      <a:pt x="8294" y="30473"/>
                    </a:lnTo>
                    <a:lnTo>
                      <a:pt x="8845" y="30434"/>
                    </a:lnTo>
                    <a:lnTo>
                      <a:pt x="9397" y="30355"/>
                    </a:lnTo>
                    <a:lnTo>
                      <a:pt x="9948" y="30276"/>
                    </a:lnTo>
                    <a:lnTo>
                      <a:pt x="11111" y="30079"/>
                    </a:lnTo>
                    <a:lnTo>
                      <a:pt x="12017" y="29902"/>
                    </a:lnTo>
                    <a:lnTo>
                      <a:pt x="12923" y="29685"/>
                    </a:lnTo>
                    <a:lnTo>
                      <a:pt x="13868" y="29429"/>
                    </a:lnTo>
                    <a:lnTo>
                      <a:pt x="14834" y="29153"/>
                    </a:lnTo>
                    <a:lnTo>
                      <a:pt x="15818" y="28858"/>
                    </a:lnTo>
                    <a:lnTo>
                      <a:pt x="16803" y="28523"/>
                    </a:lnTo>
                    <a:lnTo>
                      <a:pt x="17828" y="28149"/>
                    </a:lnTo>
                    <a:lnTo>
                      <a:pt x="18852" y="27755"/>
                    </a:lnTo>
                    <a:lnTo>
                      <a:pt x="19876" y="27341"/>
                    </a:lnTo>
                    <a:lnTo>
                      <a:pt x="20940" y="26888"/>
                    </a:lnTo>
                    <a:lnTo>
                      <a:pt x="22004" y="26396"/>
                    </a:lnTo>
                    <a:lnTo>
                      <a:pt x="23067" y="25903"/>
                    </a:lnTo>
                    <a:lnTo>
                      <a:pt x="24131" y="25371"/>
                    </a:lnTo>
                    <a:lnTo>
                      <a:pt x="25215" y="24800"/>
                    </a:lnTo>
                    <a:lnTo>
                      <a:pt x="26298" y="24209"/>
                    </a:lnTo>
                    <a:lnTo>
                      <a:pt x="27401" y="23599"/>
                    </a:lnTo>
                    <a:lnTo>
                      <a:pt x="28366" y="23027"/>
                    </a:lnTo>
                    <a:lnTo>
                      <a:pt x="29312" y="22456"/>
                    </a:lnTo>
                    <a:lnTo>
                      <a:pt x="30238" y="21865"/>
                    </a:lnTo>
                    <a:lnTo>
                      <a:pt x="31144" y="21274"/>
                    </a:lnTo>
                    <a:lnTo>
                      <a:pt x="32030" y="20664"/>
                    </a:lnTo>
                    <a:lnTo>
                      <a:pt x="32897" y="20053"/>
                    </a:lnTo>
                    <a:lnTo>
                      <a:pt x="33744" y="19442"/>
                    </a:lnTo>
                    <a:lnTo>
                      <a:pt x="34551" y="18832"/>
                    </a:lnTo>
                    <a:lnTo>
                      <a:pt x="35339" y="18201"/>
                    </a:lnTo>
                    <a:lnTo>
                      <a:pt x="36108" y="17591"/>
                    </a:lnTo>
                    <a:lnTo>
                      <a:pt x="36856" y="16960"/>
                    </a:lnTo>
                    <a:lnTo>
                      <a:pt x="37565" y="16330"/>
                    </a:lnTo>
                    <a:lnTo>
                      <a:pt x="38255" y="15719"/>
                    </a:lnTo>
                    <a:lnTo>
                      <a:pt x="38924" y="15089"/>
                    </a:lnTo>
                    <a:lnTo>
                      <a:pt x="39555" y="14459"/>
                    </a:lnTo>
                    <a:lnTo>
                      <a:pt x="40146" y="13848"/>
                    </a:lnTo>
                    <a:lnTo>
                      <a:pt x="40717" y="13218"/>
                    </a:lnTo>
                    <a:lnTo>
                      <a:pt x="41249" y="12607"/>
                    </a:lnTo>
                    <a:lnTo>
                      <a:pt x="41761" y="11996"/>
                    </a:lnTo>
                    <a:lnTo>
                      <a:pt x="42234" y="11405"/>
                    </a:lnTo>
                    <a:lnTo>
                      <a:pt x="42687" y="10795"/>
                    </a:lnTo>
                    <a:lnTo>
                      <a:pt x="43100" y="10204"/>
                    </a:lnTo>
                    <a:lnTo>
                      <a:pt x="43475" y="9613"/>
                    </a:lnTo>
                    <a:lnTo>
                      <a:pt x="43810" y="9042"/>
                    </a:lnTo>
                    <a:lnTo>
                      <a:pt x="44125" y="8470"/>
                    </a:lnTo>
                    <a:lnTo>
                      <a:pt x="44381" y="7899"/>
                    </a:lnTo>
                    <a:lnTo>
                      <a:pt x="44617" y="7348"/>
                    </a:lnTo>
                    <a:lnTo>
                      <a:pt x="44814" y="6816"/>
                    </a:lnTo>
                    <a:lnTo>
                      <a:pt x="44952" y="6284"/>
                    </a:lnTo>
                    <a:lnTo>
                      <a:pt x="45070" y="5752"/>
                    </a:lnTo>
                    <a:lnTo>
                      <a:pt x="45129" y="5240"/>
                    </a:lnTo>
                    <a:lnTo>
                      <a:pt x="45169" y="4728"/>
                    </a:lnTo>
                    <a:lnTo>
                      <a:pt x="45149" y="4432"/>
                    </a:lnTo>
                    <a:lnTo>
                      <a:pt x="45129" y="4156"/>
                    </a:lnTo>
                    <a:lnTo>
                      <a:pt x="45090" y="3861"/>
                    </a:lnTo>
                    <a:lnTo>
                      <a:pt x="45031" y="3585"/>
                    </a:lnTo>
                    <a:lnTo>
                      <a:pt x="44952" y="3329"/>
                    </a:lnTo>
                    <a:lnTo>
                      <a:pt x="44854" y="3053"/>
                    </a:lnTo>
                    <a:lnTo>
                      <a:pt x="44735" y="2797"/>
                    </a:lnTo>
                    <a:lnTo>
                      <a:pt x="44617" y="2561"/>
                    </a:lnTo>
                    <a:lnTo>
                      <a:pt x="44401" y="2226"/>
                    </a:lnTo>
                    <a:lnTo>
                      <a:pt x="44164" y="1930"/>
                    </a:lnTo>
                    <a:lnTo>
                      <a:pt x="43888" y="1635"/>
                    </a:lnTo>
                    <a:lnTo>
                      <a:pt x="43593" y="1379"/>
                    </a:lnTo>
                    <a:lnTo>
                      <a:pt x="43357" y="1202"/>
                    </a:lnTo>
                    <a:lnTo>
                      <a:pt x="43100" y="1044"/>
                    </a:lnTo>
                    <a:lnTo>
                      <a:pt x="42844" y="886"/>
                    </a:lnTo>
                    <a:lnTo>
                      <a:pt x="42569" y="749"/>
                    </a:lnTo>
                    <a:lnTo>
                      <a:pt x="42273" y="630"/>
                    </a:lnTo>
                    <a:lnTo>
                      <a:pt x="41978" y="512"/>
                    </a:lnTo>
                    <a:lnTo>
                      <a:pt x="41663" y="414"/>
                    </a:lnTo>
                    <a:lnTo>
                      <a:pt x="41347" y="335"/>
                    </a:lnTo>
                    <a:lnTo>
                      <a:pt x="41012" y="256"/>
                    </a:lnTo>
                    <a:lnTo>
                      <a:pt x="40658" y="177"/>
                    </a:lnTo>
                    <a:lnTo>
                      <a:pt x="40303" y="118"/>
                    </a:lnTo>
                    <a:lnTo>
                      <a:pt x="39949" y="79"/>
                    </a:lnTo>
                    <a:lnTo>
                      <a:pt x="39200" y="20"/>
                    </a:lnTo>
                    <a:lnTo>
                      <a:pt x="384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1"/>
              <p:cNvSpPr/>
              <p:nvPr/>
            </p:nvSpPr>
            <p:spPr>
              <a:xfrm>
                <a:off x="2752175" y="478425"/>
                <a:ext cx="638750" cy="638750"/>
              </a:xfrm>
              <a:custGeom>
                <a:avLst/>
                <a:gdLst/>
                <a:ahLst/>
                <a:cxnLst/>
                <a:rect l="l" t="t" r="r" b="b"/>
                <a:pathLst>
                  <a:path w="25550" h="25550" extrusionOk="0">
                    <a:moveTo>
                      <a:pt x="12411" y="1"/>
                    </a:moveTo>
                    <a:lnTo>
                      <a:pt x="11800" y="20"/>
                    </a:lnTo>
                    <a:lnTo>
                      <a:pt x="11189" y="99"/>
                    </a:lnTo>
                    <a:lnTo>
                      <a:pt x="10579" y="178"/>
                    </a:lnTo>
                    <a:lnTo>
                      <a:pt x="9968" y="296"/>
                    </a:lnTo>
                    <a:lnTo>
                      <a:pt x="9377" y="454"/>
                    </a:lnTo>
                    <a:lnTo>
                      <a:pt x="8786" y="631"/>
                    </a:lnTo>
                    <a:lnTo>
                      <a:pt x="8215" y="828"/>
                    </a:lnTo>
                    <a:lnTo>
                      <a:pt x="7644" y="1064"/>
                    </a:lnTo>
                    <a:lnTo>
                      <a:pt x="7092" y="1321"/>
                    </a:lnTo>
                    <a:lnTo>
                      <a:pt x="6541" y="1616"/>
                    </a:lnTo>
                    <a:lnTo>
                      <a:pt x="6028" y="1911"/>
                    </a:lnTo>
                    <a:lnTo>
                      <a:pt x="5497" y="2266"/>
                    </a:lnTo>
                    <a:lnTo>
                      <a:pt x="5004" y="2621"/>
                    </a:lnTo>
                    <a:lnTo>
                      <a:pt x="4531" y="3015"/>
                    </a:lnTo>
                    <a:lnTo>
                      <a:pt x="4059" y="3428"/>
                    </a:lnTo>
                    <a:lnTo>
                      <a:pt x="3606" y="3862"/>
                    </a:lnTo>
                    <a:lnTo>
                      <a:pt x="3192" y="4315"/>
                    </a:lnTo>
                    <a:lnTo>
                      <a:pt x="2778" y="4807"/>
                    </a:lnTo>
                    <a:lnTo>
                      <a:pt x="2404" y="5300"/>
                    </a:lnTo>
                    <a:lnTo>
                      <a:pt x="2049" y="5831"/>
                    </a:lnTo>
                    <a:lnTo>
                      <a:pt x="1695" y="6383"/>
                    </a:lnTo>
                    <a:lnTo>
                      <a:pt x="1399" y="6954"/>
                    </a:lnTo>
                    <a:lnTo>
                      <a:pt x="1104" y="7545"/>
                    </a:lnTo>
                    <a:lnTo>
                      <a:pt x="848" y="8156"/>
                    </a:lnTo>
                    <a:lnTo>
                      <a:pt x="631" y="8766"/>
                    </a:lnTo>
                    <a:lnTo>
                      <a:pt x="454" y="9377"/>
                    </a:lnTo>
                    <a:lnTo>
                      <a:pt x="296" y="10007"/>
                    </a:lnTo>
                    <a:lnTo>
                      <a:pt x="178" y="10618"/>
                    </a:lnTo>
                    <a:lnTo>
                      <a:pt x="80" y="11248"/>
                    </a:lnTo>
                    <a:lnTo>
                      <a:pt x="20" y="11879"/>
                    </a:lnTo>
                    <a:lnTo>
                      <a:pt x="1" y="12489"/>
                    </a:lnTo>
                    <a:lnTo>
                      <a:pt x="1" y="13120"/>
                    </a:lnTo>
                    <a:lnTo>
                      <a:pt x="20" y="13730"/>
                    </a:lnTo>
                    <a:lnTo>
                      <a:pt x="99" y="14341"/>
                    </a:lnTo>
                    <a:lnTo>
                      <a:pt x="178" y="14952"/>
                    </a:lnTo>
                    <a:lnTo>
                      <a:pt x="296" y="15562"/>
                    </a:lnTo>
                    <a:lnTo>
                      <a:pt x="454" y="16153"/>
                    </a:lnTo>
                    <a:lnTo>
                      <a:pt x="631" y="16744"/>
                    </a:lnTo>
                    <a:lnTo>
                      <a:pt x="828" y="17316"/>
                    </a:lnTo>
                    <a:lnTo>
                      <a:pt x="1064" y="17887"/>
                    </a:lnTo>
                    <a:lnTo>
                      <a:pt x="1321" y="18438"/>
                    </a:lnTo>
                    <a:lnTo>
                      <a:pt x="1616" y="18990"/>
                    </a:lnTo>
                    <a:lnTo>
                      <a:pt x="1931" y="19522"/>
                    </a:lnTo>
                    <a:lnTo>
                      <a:pt x="2266" y="20034"/>
                    </a:lnTo>
                    <a:lnTo>
                      <a:pt x="2621" y="20526"/>
                    </a:lnTo>
                    <a:lnTo>
                      <a:pt x="3015" y="21019"/>
                    </a:lnTo>
                    <a:lnTo>
                      <a:pt x="3428" y="21472"/>
                    </a:lnTo>
                    <a:lnTo>
                      <a:pt x="3862" y="21925"/>
                    </a:lnTo>
                    <a:lnTo>
                      <a:pt x="4315" y="22339"/>
                    </a:lnTo>
                    <a:lnTo>
                      <a:pt x="4807" y="22752"/>
                    </a:lnTo>
                    <a:lnTo>
                      <a:pt x="5300" y="23126"/>
                    </a:lnTo>
                    <a:lnTo>
                      <a:pt x="5831" y="23501"/>
                    </a:lnTo>
                    <a:lnTo>
                      <a:pt x="6383" y="23836"/>
                    </a:lnTo>
                    <a:lnTo>
                      <a:pt x="6954" y="24131"/>
                    </a:lnTo>
                    <a:lnTo>
                      <a:pt x="7545" y="24427"/>
                    </a:lnTo>
                    <a:lnTo>
                      <a:pt x="8156" y="24683"/>
                    </a:lnTo>
                    <a:lnTo>
                      <a:pt x="8766" y="24899"/>
                    </a:lnTo>
                    <a:lnTo>
                      <a:pt x="9377" y="25077"/>
                    </a:lnTo>
                    <a:lnTo>
                      <a:pt x="10007" y="25234"/>
                    </a:lnTo>
                    <a:lnTo>
                      <a:pt x="10618" y="25352"/>
                    </a:lnTo>
                    <a:lnTo>
                      <a:pt x="11248" y="25451"/>
                    </a:lnTo>
                    <a:lnTo>
                      <a:pt x="11879" y="25510"/>
                    </a:lnTo>
                    <a:lnTo>
                      <a:pt x="12489" y="25549"/>
                    </a:lnTo>
                    <a:lnTo>
                      <a:pt x="13120" y="25530"/>
                    </a:lnTo>
                    <a:lnTo>
                      <a:pt x="13730" y="25510"/>
                    </a:lnTo>
                    <a:lnTo>
                      <a:pt x="14341" y="25451"/>
                    </a:lnTo>
                    <a:lnTo>
                      <a:pt x="14952" y="25352"/>
                    </a:lnTo>
                    <a:lnTo>
                      <a:pt x="15562" y="25234"/>
                    </a:lnTo>
                    <a:lnTo>
                      <a:pt x="16153" y="25077"/>
                    </a:lnTo>
                    <a:lnTo>
                      <a:pt x="16744" y="24899"/>
                    </a:lnTo>
                    <a:lnTo>
                      <a:pt x="17315" y="24702"/>
                    </a:lnTo>
                    <a:lnTo>
                      <a:pt x="17887" y="24466"/>
                    </a:lnTo>
                    <a:lnTo>
                      <a:pt x="18438" y="24210"/>
                    </a:lnTo>
                    <a:lnTo>
                      <a:pt x="18990" y="23934"/>
                    </a:lnTo>
                    <a:lnTo>
                      <a:pt x="19522" y="23619"/>
                    </a:lnTo>
                    <a:lnTo>
                      <a:pt x="20034" y="23284"/>
                    </a:lnTo>
                    <a:lnTo>
                      <a:pt x="20526" y="22910"/>
                    </a:lnTo>
                    <a:lnTo>
                      <a:pt x="21019" y="22536"/>
                    </a:lnTo>
                    <a:lnTo>
                      <a:pt x="21472" y="22122"/>
                    </a:lnTo>
                    <a:lnTo>
                      <a:pt x="21925" y="21669"/>
                    </a:lnTo>
                    <a:lnTo>
                      <a:pt x="22358" y="21216"/>
                    </a:lnTo>
                    <a:lnTo>
                      <a:pt x="22752" y="20743"/>
                    </a:lnTo>
                    <a:lnTo>
                      <a:pt x="23126" y="20231"/>
                    </a:lnTo>
                    <a:lnTo>
                      <a:pt x="23501" y="19699"/>
                    </a:lnTo>
                    <a:lnTo>
                      <a:pt x="23836" y="19147"/>
                    </a:lnTo>
                    <a:lnTo>
                      <a:pt x="24151" y="18576"/>
                    </a:lnTo>
                    <a:lnTo>
                      <a:pt x="24427" y="17985"/>
                    </a:lnTo>
                    <a:lnTo>
                      <a:pt x="24683" y="17375"/>
                    </a:lnTo>
                    <a:lnTo>
                      <a:pt x="24899" y="16764"/>
                    </a:lnTo>
                    <a:lnTo>
                      <a:pt x="25077" y="16153"/>
                    </a:lnTo>
                    <a:lnTo>
                      <a:pt x="25234" y="15523"/>
                    </a:lnTo>
                    <a:lnTo>
                      <a:pt x="25372" y="14912"/>
                    </a:lnTo>
                    <a:lnTo>
                      <a:pt x="25451" y="14282"/>
                    </a:lnTo>
                    <a:lnTo>
                      <a:pt x="25510" y="13671"/>
                    </a:lnTo>
                    <a:lnTo>
                      <a:pt x="25549" y="13041"/>
                    </a:lnTo>
                    <a:lnTo>
                      <a:pt x="25530" y="12411"/>
                    </a:lnTo>
                    <a:lnTo>
                      <a:pt x="25510" y="11800"/>
                    </a:lnTo>
                    <a:lnTo>
                      <a:pt x="25451" y="11189"/>
                    </a:lnTo>
                    <a:lnTo>
                      <a:pt x="25352" y="10579"/>
                    </a:lnTo>
                    <a:lnTo>
                      <a:pt x="25234" y="9968"/>
                    </a:lnTo>
                    <a:lnTo>
                      <a:pt x="25077" y="9377"/>
                    </a:lnTo>
                    <a:lnTo>
                      <a:pt x="24899" y="8786"/>
                    </a:lnTo>
                    <a:lnTo>
                      <a:pt x="24702" y="8215"/>
                    </a:lnTo>
                    <a:lnTo>
                      <a:pt x="24466" y="7644"/>
                    </a:lnTo>
                    <a:lnTo>
                      <a:pt x="24210" y="7092"/>
                    </a:lnTo>
                    <a:lnTo>
                      <a:pt x="23934" y="6541"/>
                    </a:lnTo>
                    <a:lnTo>
                      <a:pt x="23619" y="6028"/>
                    </a:lnTo>
                    <a:lnTo>
                      <a:pt x="23284" y="5497"/>
                    </a:lnTo>
                    <a:lnTo>
                      <a:pt x="22910" y="5004"/>
                    </a:lnTo>
                    <a:lnTo>
                      <a:pt x="22536" y="4531"/>
                    </a:lnTo>
                    <a:lnTo>
                      <a:pt x="22122" y="4059"/>
                    </a:lnTo>
                    <a:lnTo>
                      <a:pt x="21688" y="3606"/>
                    </a:lnTo>
                    <a:lnTo>
                      <a:pt x="21216" y="3192"/>
                    </a:lnTo>
                    <a:lnTo>
                      <a:pt x="20743" y="2778"/>
                    </a:lnTo>
                    <a:lnTo>
                      <a:pt x="20231" y="2404"/>
                    </a:lnTo>
                    <a:lnTo>
                      <a:pt x="19699" y="2030"/>
                    </a:lnTo>
                    <a:lnTo>
                      <a:pt x="19147" y="1695"/>
                    </a:lnTo>
                    <a:lnTo>
                      <a:pt x="18576" y="1399"/>
                    </a:lnTo>
                    <a:lnTo>
                      <a:pt x="17985" y="1104"/>
                    </a:lnTo>
                    <a:lnTo>
                      <a:pt x="17375" y="848"/>
                    </a:lnTo>
                    <a:lnTo>
                      <a:pt x="16764" y="631"/>
                    </a:lnTo>
                    <a:lnTo>
                      <a:pt x="16153" y="454"/>
                    </a:lnTo>
                    <a:lnTo>
                      <a:pt x="15523" y="296"/>
                    </a:lnTo>
                    <a:lnTo>
                      <a:pt x="14912" y="178"/>
                    </a:lnTo>
                    <a:lnTo>
                      <a:pt x="14282" y="80"/>
                    </a:lnTo>
                    <a:lnTo>
                      <a:pt x="13671" y="20"/>
                    </a:lnTo>
                    <a:lnTo>
                      <a:pt x="13041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41"/>
              <p:cNvSpPr/>
              <p:nvPr/>
            </p:nvSpPr>
            <p:spPr>
              <a:xfrm>
                <a:off x="2709350" y="435575"/>
                <a:ext cx="723925" cy="723950"/>
              </a:xfrm>
              <a:custGeom>
                <a:avLst/>
                <a:gdLst/>
                <a:ahLst/>
                <a:cxnLst/>
                <a:rect l="l" t="t" r="r" b="b"/>
                <a:pathLst>
                  <a:path w="28957" h="28958" extrusionOk="0">
                    <a:moveTo>
                      <a:pt x="14754" y="1715"/>
                    </a:moveTo>
                    <a:lnTo>
                      <a:pt x="15384" y="1734"/>
                    </a:lnTo>
                    <a:lnTo>
                      <a:pt x="15995" y="1794"/>
                    </a:lnTo>
                    <a:lnTo>
                      <a:pt x="16625" y="1892"/>
                    </a:lnTo>
                    <a:lnTo>
                      <a:pt x="17236" y="2010"/>
                    </a:lnTo>
                    <a:lnTo>
                      <a:pt x="17866" y="2168"/>
                    </a:lnTo>
                    <a:lnTo>
                      <a:pt x="18477" y="2345"/>
                    </a:lnTo>
                    <a:lnTo>
                      <a:pt x="19088" y="2562"/>
                    </a:lnTo>
                    <a:lnTo>
                      <a:pt x="19698" y="2818"/>
                    </a:lnTo>
                    <a:lnTo>
                      <a:pt x="20289" y="3113"/>
                    </a:lnTo>
                    <a:lnTo>
                      <a:pt x="20860" y="3409"/>
                    </a:lnTo>
                    <a:lnTo>
                      <a:pt x="21412" y="3744"/>
                    </a:lnTo>
                    <a:lnTo>
                      <a:pt x="21944" y="4118"/>
                    </a:lnTo>
                    <a:lnTo>
                      <a:pt x="22456" y="4492"/>
                    </a:lnTo>
                    <a:lnTo>
                      <a:pt x="22929" y="4906"/>
                    </a:lnTo>
                    <a:lnTo>
                      <a:pt x="23401" y="5320"/>
                    </a:lnTo>
                    <a:lnTo>
                      <a:pt x="23835" y="5773"/>
                    </a:lnTo>
                    <a:lnTo>
                      <a:pt x="24249" y="6245"/>
                    </a:lnTo>
                    <a:lnTo>
                      <a:pt x="24623" y="6718"/>
                    </a:lnTo>
                    <a:lnTo>
                      <a:pt x="24997" y="7211"/>
                    </a:lnTo>
                    <a:lnTo>
                      <a:pt x="25332" y="7742"/>
                    </a:lnTo>
                    <a:lnTo>
                      <a:pt x="25647" y="8255"/>
                    </a:lnTo>
                    <a:lnTo>
                      <a:pt x="25923" y="8806"/>
                    </a:lnTo>
                    <a:lnTo>
                      <a:pt x="26179" y="9358"/>
                    </a:lnTo>
                    <a:lnTo>
                      <a:pt x="26415" y="9929"/>
                    </a:lnTo>
                    <a:lnTo>
                      <a:pt x="26612" y="10500"/>
                    </a:lnTo>
                    <a:lnTo>
                      <a:pt x="26790" y="11091"/>
                    </a:lnTo>
                    <a:lnTo>
                      <a:pt x="26947" y="11682"/>
                    </a:lnTo>
                    <a:lnTo>
                      <a:pt x="27065" y="12293"/>
                    </a:lnTo>
                    <a:lnTo>
                      <a:pt x="27164" y="12903"/>
                    </a:lnTo>
                    <a:lnTo>
                      <a:pt x="27223" y="13514"/>
                    </a:lnTo>
                    <a:lnTo>
                      <a:pt x="27243" y="14125"/>
                    </a:lnTo>
                    <a:lnTo>
                      <a:pt x="27262" y="14755"/>
                    </a:lnTo>
                    <a:lnTo>
                      <a:pt x="27223" y="15385"/>
                    </a:lnTo>
                    <a:lnTo>
                      <a:pt x="27164" y="15996"/>
                    </a:lnTo>
                    <a:lnTo>
                      <a:pt x="27085" y="16626"/>
                    </a:lnTo>
                    <a:lnTo>
                      <a:pt x="26947" y="17237"/>
                    </a:lnTo>
                    <a:lnTo>
                      <a:pt x="26790" y="17867"/>
                    </a:lnTo>
                    <a:lnTo>
                      <a:pt x="26612" y="18478"/>
                    </a:lnTo>
                    <a:lnTo>
                      <a:pt x="26396" y="19089"/>
                    </a:lnTo>
                    <a:lnTo>
                      <a:pt x="26140" y="19699"/>
                    </a:lnTo>
                    <a:lnTo>
                      <a:pt x="25864" y="20290"/>
                    </a:lnTo>
                    <a:lnTo>
                      <a:pt x="25549" y="20861"/>
                    </a:lnTo>
                    <a:lnTo>
                      <a:pt x="25214" y="21413"/>
                    </a:lnTo>
                    <a:lnTo>
                      <a:pt x="24839" y="21945"/>
                    </a:lnTo>
                    <a:lnTo>
                      <a:pt x="24465" y="22457"/>
                    </a:lnTo>
                    <a:lnTo>
                      <a:pt x="24071" y="22930"/>
                    </a:lnTo>
                    <a:lnTo>
                      <a:pt x="23638" y="23383"/>
                    </a:lnTo>
                    <a:lnTo>
                      <a:pt x="23185" y="23836"/>
                    </a:lnTo>
                    <a:lnTo>
                      <a:pt x="22732" y="24250"/>
                    </a:lnTo>
                    <a:lnTo>
                      <a:pt x="22239" y="24624"/>
                    </a:lnTo>
                    <a:lnTo>
                      <a:pt x="21747" y="24998"/>
                    </a:lnTo>
                    <a:lnTo>
                      <a:pt x="21235" y="25333"/>
                    </a:lnTo>
                    <a:lnTo>
                      <a:pt x="20703" y="25648"/>
                    </a:lnTo>
                    <a:lnTo>
                      <a:pt x="20151" y="25924"/>
                    </a:lnTo>
                    <a:lnTo>
                      <a:pt x="19600" y="26180"/>
                    </a:lnTo>
                    <a:lnTo>
                      <a:pt x="19028" y="26416"/>
                    </a:lnTo>
                    <a:lnTo>
                      <a:pt x="18457" y="26613"/>
                    </a:lnTo>
                    <a:lnTo>
                      <a:pt x="17866" y="26791"/>
                    </a:lnTo>
                    <a:lnTo>
                      <a:pt x="17275" y="26948"/>
                    </a:lnTo>
                    <a:lnTo>
                      <a:pt x="16665" y="27066"/>
                    </a:lnTo>
                    <a:lnTo>
                      <a:pt x="16054" y="27165"/>
                    </a:lnTo>
                    <a:lnTo>
                      <a:pt x="15443" y="27224"/>
                    </a:lnTo>
                    <a:lnTo>
                      <a:pt x="14833" y="27244"/>
                    </a:lnTo>
                    <a:lnTo>
                      <a:pt x="14202" y="27263"/>
                    </a:lnTo>
                    <a:lnTo>
                      <a:pt x="13592" y="27224"/>
                    </a:lnTo>
                    <a:lnTo>
                      <a:pt x="12961" y="27165"/>
                    </a:lnTo>
                    <a:lnTo>
                      <a:pt x="12331" y="27066"/>
                    </a:lnTo>
                    <a:lnTo>
                      <a:pt x="11720" y="26948"/>
                    </a:lnTo>
                    <a:lnTo>
                      <a:pt x="11090" y="26791"/>
                    </a:lnTo>
                    <a:lnTo>
                      <a:pt x="10479" y="26613"/>
                    </a:lnTo>
                    <a:lnTo>
                      <a:pt x="9869" y="26397"/>
                    </a:lnTo>
                    <a:lnTo>
                      <a:pt x="9258" y="26141"/>
                    </a:lnTo>
                    <a:lnTo>
                      <a:pt x="8667" y="25845"/>
                    </a:lnTo>
                    <a:lnTo>
                      <a:pt x="8096" y="25550"/>
                    </a:lnTo>
                    <a:lnTo>
                      <a:pt x="7544" y="25215"/>
                    </a:lnTo>
                    <a:lnTo>
                      <a:pt x="7013" y="24840"/>
                    </a:lnTo>
                    <a:lnTo>
                      <a:pt x="6520" y="24466"/>
                    </a:lnTo>
                    <a:lnTo>
                      <a:pt x="6028" y="24053"/>
                    </a:lnTo>
                    <a:lnTo>
                      <a:pt x="5575" y="23639"/>
                    </a:lnTo>
                    <a:lnTo>
                      <a:pt x="5141" y="23186"/>
                    </a:lnTo>
                    <a:lnTo>
                      <a:pt x="4728" y="22733"/>
                    </a:lnTo>
                    <a:lnTo>
                      <a:pt x="4334" y="22240"/>
                    </a:lnTo>
                    <a:lnTo>
                      <a:pt x="3979" y="21748"/>
                    </a:lnTo>
                    <a:lnTo>
                      <a:pt x="3644" y="21236"/>
                    </a:lnTo>
                    <a:lnTo>
                      <a:pt x="3329" y="20704"/>
                    </a:lnTo>
                    <a:lnTo>
                      <a:pt x="3034" y="20152"/>
                    </a:lnTo>
                    <a:lnTo>
                      <a:pt x="2777" y="19601"/>
                    </a:lnTo>
                    <a:lnTo>
                      <a:pt x="2541" y="19030"/>
                    </a:lnTo>
                    <a:lnTo>
                      <a:pt x="2344" y="18458"/>
                    </a:lnTo>
                    <a:lnTo>
                      <a:pt x="2167" y="17867"/>
                    </a:lnTo>
                    <a:lnTo>
                      <a:pt x="2009" y="17276"/>
                    </a:lnTo>
                    <a:lnTo>
                      <a:pt x="1891" y="16666"/>
                    </a:lnTo>
                    <a:lnTo>
                      <a:pt x="1812" y="16055"/>
                    </a:lnTo>
                    <a:lnTo>
                      <a:pt x="1733" y="15444"/>
                    </a:lnTo>
                    <a:lnTo>
                      <a:pt x="1714" y="14834"/>
                    </a:lnTo>
                    <a:lnTo>
                      <a:pt x="1714" y="14203"/>
                    </a:lnTo>
                    <a:lnTo>
                      <a:pt x="1733" y="13593"/>
                    </a:lnTo>
                    <a:lnTo>
                      <a:pt x="1793" y="12962"/>
                    </a:lnTo>
                    <a:lnTo>
                      <a:pt x="1891" y="12332"/>
                    </a:lnTo>
                    <a:lnTo>
                      <a:pt x="2009" y="11721"/>
                    </a:lnTo>
                    <a:lnTo>
                      <a:pt x="2167" y="11091"/>
                    </a:lnTo>
                    <a:lnTo>
                      <a:pt x="2344" y="10480"/>
                    </a:lnTo>
                    <a:lnTo>
                      <a:pt x="2561" y="9870"/>
                    </a:lnTo>
                    <a:lnTo>
                      <a:pt x="2817" y="9259"/>
                    </a:lnTo>
                    <a:lnTo>
                      <a:pt x="3112" y="8668"/>
                    </a:lnTo>
                    <a:lnTo>
                      <a:pt x="3408" y="8097"/>
                    </a:lnTo>
                    <a:lnTo>
                      <a:pt x="3762" y="7545"/>
                    </a:lnTo>
                    <a:lnTo>
                      <a:pt x="4117" y="7014"/>
                    </a:lnTo>
                    <a:lnTo>
                      <a:pt x="4491" y="6521"/>
                    </a:lnTo>
                    <a:lnTo>
                      <a:pt x="4905" y="6029"/>
                    </a:lnTo>
                    <a:lnTo>
                      <a:pt x="5319" y="5576"/>
                    </a:lnTo>
                    <a:lnTo>
                      <a:pt x="5772" y="5142"/>
                    </a:lnTo>
                    <a:lnTo>
                      <a:pt x="6244" y="4729"/>
                    </a:lnTo>
                    <a:lnTo>
                      <a:pt x="6717" y="4335"/>
                    </a:lnTo>
                    <a:lnTo>
                      <a:pt x="7210" y="3980"/>
                    </a:lnTo>
                    <a:lnTo>
                      <a:pt x="7741" y="3625"/>
                    </a:lnTo>
                    <a:lnTo>
                      <a:pt x="8254" y="3330"/>
                    </a:lnTo>
                    <a:lnTo>
                      <a:pt x="8805" y="3035"/>
                    </a:lnTo>
                    <a:lnTo>
                      <a:pt x="9357" y="2778"/>
                    </a:lnTo>
                    <a:lnTo>
                      <a:pt x="9928" y="2542"/>
                    </a:lnTo>
                    <a:lnTo>
                      <a:pt x="10499" y="2345"/>
                    </a:lnTo>
                    <a:lnTo>
                      <a:pt x="11090" y="2168"/>
                    </a:lnTo>
                    <a:lnTo>
                      <a:pt x="11681" y="2010"/>
                    </a:lnTo>
                    <a:lnTo>
                      <a:pt x="12292" y="1892"/>
                    </a:lnTo>
                    <a:lnTo>
                      <a:pt x="12902" y="1813"/>
                    </a:lnTo>
                    <a:lnTo>
                      <a:pt x="13513" y="1734"/>
                    </a:lnTo>
                    <a:lnTo>
                      <a:pt x="14124" y="1715"/>
                    </a:lnTo>
                    <a:close/>
                    <a:moveTo>
                      <a:pt x="14084" y="1"/>
                    </a:moveTo>
                    <a:lnTo>
                      <a:pt x="13375" y="40"/>
                    </a:lnTo>
                    <a:lnTo>
                      <a:pt x="12686" y="99"/>
                    </a:lnTo>
                    <a:lnTo>
                      <a:pt x="11996" y="218"/>
                    </a:lnTo>
                    <a:lnTo>
                      <a:pt x="11307" y="356"/>
                    </a:lnTo>
                    <a:lnTo>
                      <a:pt x="10637" y="513"/>
                    </a:lnTo>
                    <a:lnTo>
                      <a:pt x="9967" y="710"/>
                    </a:lnTo>
                    <a:lnTo>
                      <a:pt x="9317" y="947"/>
                    </a:lnTo>
                    <a:lnTo>
                      <a:pt x="8667" y="1222"/>
                    </a:lnTo>
                    <a:lnTo>
                      <a:pt x="8037" y="1498"/>
                    </a:lnTo>
                    <a:lnTo>
                      <a:pt x="7426" y="1833"/>
                    </a:lnTo>
                    <a:lnTo>
                      <a:pt x="6835" y="2188"/>
                    </a:lnTo>
                    <a:lnTo>
                      <a:pt x="6244" y="2562"/>
                    </a:lnTo>
                    <a:lnTo>
                      <a:pt x="5673" y="2975"/>
                    </a:lnTo>
                    <a:lnTo>
                      <a:pt x="5141" y="3409"/>
                    </a:lnTo>
                    <a:lnTo>
                      <a:pt x="4609" y="3882"/>
                    </a:lnTo>
                    <a:lnTo>
                      <a:pt x="4097" y="4374"/>
                    </a:lnTo>
                    <a:lnTo>
                      <a:pt x="3624" y="4906"/>
                    </a:lnTo>
                    <a:lnTo>
                      <a:pt x="3152" y="5438"/>
                    </a:lnTo>
                    <a:lnTo>
                      <a:pt x="2718" y="6009"/>
                    </a:lnTo>
                    <a:lnTo>
                      <a:pt x="2324" y="6620"/>
                    </a:lnTo>
                    <a:lnTo>
                      <a:pt x="1930" y="7250"/>
                    </a:lnTo>
                    <a:lnTo>
                      <a:pt x="1576" y="7880"/>
                    </a:lnTo>
                    <a:lnTo>
                      <a:pt x="1261" y="8570"/>
                    </a:lnTo>
                    <a:lnTo>
                      <a:pt x="985" y="9259"/>
                    </a:lnTo>
                    <a:lnTo>
                      <a:pt x="729" y="9949"/>
                    </a:lnTo>
                    <a:lnTo>
                      <a:pt x="512" y="10638"/>
                    </a:lnTo>
                    <a:lnTo>
                      <a:pt x="335" y="11347"/>
                    </a:lnTo>
                    <a:lnTo>
                      <a:pt x="197" y="12056"/>
                    </a:lnTo>
                    <a:lnTo>
                      <a:pt x="98" y="12765"/>
                    </a:lnTo>
                    <a:lnTo>
                      <a:pt x="39" y="13475"/>
                    </a:lnTo>
                    <a:lnTo>
                      <a:pt x="0" y="14164"/>
                    </a:lnTo>
                    <a:lnTo>
                      <a:pt x="0" y="14873"/>
                    </a:lnTo>
                    <a:lnTo>
                      <a:pt x="39" y="15582"/>
                    </a:lnTo>
                    <a:lnTo>
                      <a:pt x="98" y="16272"/>
                    </a:lnTo>
                    <a:lnTo>
                      <a:pt x="217" y="16961"/>
                    </a:lnTo>
                    <a:lnTo>
                      <a:pt x="355" y="17651"/>
                    </a:lnTo>
                    <a:lnTo>
                      <a:pt x="512" y="18320"/>
                    </a:lnTo>
                    <a:lnTo>
                      <a:pt x="709" y="18990"/>
                    </a:lnTo>
                    <a:lnTo>
                      <a:pt x="946" y="19640"/>
                    </a:lnTo>
                    <a:lnTo>
                      <a:pt x="1221" y="20290"/>
                    </a:lnTo>
                    <a:lnTo>
                      <a:pt x="1497" y="20921"/>
                    </a:lnTo>
                    <a:lnTo>
                      <a:pt x="1832" y="21531"/>
                    </a:lnTo>
                    <a:lnTo>
                      <a:pt x="2187" y="22142"/>
                    </a:lnTo>
                    <a:lnTo>
                      <a:pt x="2561" y="22713"/>
                    </a:lnTo>
                    <a:lnTo>
                      <a:pt x="2974" y="23284"/>
                    </a:lnTo>
                    <a:lnTo>
                      <a:pt x="3408" y="23836"/>
                    </a:lnTo>
                    <a:lnTo>
                      <a:pt x="3881" y="24348"/>
                    </a:lnTo>
                    <a:lnTo>
                      <a:pt x="4373" y="24860"/>
                    </a:lnTo>
                    <a:lnTo>
                      <a:pt x="4905" y="25353"/>
                    </a:lnTo>
                    <a:lnTo>
                      <a:pt x="5437" y="25806"/>
                    </a:lnTo>
                    <a:lnTo>
                      <a:pt x="6028" y="26239"/>
                    </a:lnTo>
                    <a:lnTo>
                      <a:pt x="6619" y="26653"/>
                    </a:lnTo>
                    <a:lnTo>
                      <a:pt x="7249" y="27027"/>
                    </a:lnTo>
                    <a:lnTo>
                      <a:pt x="7899" y="27382"/>
                    </a:lnTo>
                    <a:lnTo>
                      <a:pt x="8569" y="27697"/>
                    </a:lnTo>
                    <a:lnTo>
                      <a:pt x="9258" y="27992"/>
                    </a:lnTo>
                    <a:lnTo>
                      <a:pt x="9948" y="28229"/>
                    </a:lnTo>
                    <a:lnTo>
                      <a:pt x="10637" y="28445"/>
                    </a:lnTo>
                    <a:lnTo>
                      <a:pt x="11346" y="28623"/>
                    </a:lnTo>
                    <a:lnTo>
                      <a:pt x="12055" y="28760"/>
                    </a:lnTo>
                    <a:lnTo>
                      <a:pt x="12764" y="28859"/>
                    </a:lnTo>
                    <a:lnTo>
                      <a:pt x="13474" y="28938"/>
                    </a:lnTo>
                    <a:lnTo>
                      <a:pt x="14163" y="28957"/>
                    </a:lnTo>
                    <a:lnTo>
                      <a:pt x="14872" y="28957"/>
                    </a:lnTo>
                    <a:lnTo>
                      <a:pt x="15581" y="28918"/>
                    </a:lnTo>
                    <a:lnTo>
                      <a:pt x="16271" y="28859"/>
                    </a:lnTo>
                    <a:lnTo>
                      <a:pt x="16960" y="28760"/>
                    </a:lnTo>
                    <a:lnTo>
                      <a:pt x="17650" y="28623"/>
                    </a:lnTo>
                    <a:lnTo>
                      <a:pt x="18319" y="28445"/>
                    </a:lnTo>
                    <a:lnTo>
                      <a:pt x="18989" y="28248"/>
                    </a:lnTo>
                    <a:lnTo>
                      <a:pt x="19639" y="28012"/>
                    </a:lnTo>
                    <a:lnTo>
                      <a:pt x="20289" y="27756"/>
                    </a:lnTo>
                    <a:lnTo>
                      <a:pt x="20920" y="27460"/>
                    </a:lnTo>
                    <a:lnTo>
                      <a:pt x="21530" y="27125"/>
                    </a:lnTo>
                    <a:lnTo>
                      <a:pt x="22141" y="26771"/>
                    </a:lnTo>
                    <a:lnTo>
                      <a:pt x="22712" y="26397"/>
                    </a:lnTo>
                    <a:lnTo>
                      <a:pt x="23283" y="25983"/>
                    </a:lnTo>
                    <a:lnTo>
                      <a:pt x="23835" y="25550"/>
                    </a:lnTo>
                    <a:lnTo>
                      <a:pt x="24347" y="25077"/>
                    </a:lnTo>
                    <a:lnTo>
                      <a:pt x="24859" y="24584"/>
                    </a:lnTo>
                    <a:lnTo>
                      <a:pt x="25352" y="24072"/>
                    </a:lnTo>
                    <a:lnTo>
                      <a:pt x="25805" y="23521"/>
                    </a:lnTo>
                    <a:lnTo>
                      <a:pt x="26238" y="22949"/>
                    </a:lnTo>
                    <a:lnTo>
                      <a:pt x="26652" y="22339"/>
                    </a:lnTo>
                    <a:lnTo>
                      <a:pt x="27026" y="21728"/>
                    </a:lnTo>
                    <a:lnTo>
                      <a:pt x="27381" y="21078"/>
                    </a:lnTo>
                    <a:lnTo>
                      <a:pt x="27696" y="20408"/>
                    </a:lnTo>
                    <a:lnTo>
                      <a:pt x="27991" y="19719"/>
                    </a:lnTo>
                    <a:lnTo>
                      <a:pt x="28228" y="19010"/>
                    </a:lnTo>
                    <a:lnTo>
                      <a:pt x="28444" y="18320"/>
                    </a:lnTo>
                    <a:lnTo>
                      <a:pt x="28622" y="17611"/>
                    </a:lnTo>
                    <a:lnTo>
                      <a:pt x="28759" y="16902"/>
                    </a:lnTo>
                    <a:lnTo>
                      <a:pt x="28858" y="16213"/>
                    </a:lnTo>
                    <a:lnTo>
                      <a:pt x="28937" y="15504"/>
                    </a:lnTo>
                    <a:lnTo>
                      <a:pt x="28956" y="14794"/>
                    </a:lnTo>
                    <a:lnTo>
                      <a:pt x="28956" y="14085"/>
                    </a:lnTo>
                    <a:lnTo>
                      <a:pt x="28917" y="13376"/>
                    </a:lnTo>
                    <a:lnTo>
                      <a:pt x="28858" y="12687"/>
                    </a:lnTo>
                    <a:lnTo>
                      <a:pt x="28759" y="11997"/>
                    </a:lnTo>
                    <a:lnTo>
                      <a:pt x="28622" y="11308"/>
                    </a:lnTo>
                    <a:lnTo>
                      <a:pt x="28444" y="10638"/>
                    </a:lnTo>
                    <a:lnTo>
                      <a:pt x="28247" y="9968"/>
                    </a:lnTo>
                    <a:lnTo>
                      <a:pt x="28011" y="9318"/>
                    </a:lnTo>
                    <a:lnTo>
                      <a:pt x="27755" y="8668"/>
                    </a:lnTo>
                    <a:lnTo>
                      <a:pt x="27459" y="8038"/>
                    </a:lnTo>
                    <a:lnTo>
                      <a:pt x="27124" y="7427"/>
                    </a:lnTo>
                    <a:lnTo>
                      <a:pt x="26770" y="6836"/>
                    </a:lnTo>
                    <a:lnTo>
                      <a:pt x="26396" y="6245"/>
                    </a:lnTo>
                    <a:lnTo>
                      <a:pt x="25982" y="5674"/>
                    </a:lnTo>
                    <a:lnTo>
                      <a:pt x="25549" y="5142"/>
                    </a:lnTo>
                    <a:lnTo>
                      <a:pt x="25076" y="4610"/>
                    </a:lnTo>
                    <a:lnTo>
                      <a:pt x="24583" y="4098"/>
                    </a:lnTo>
                    <a:lnTo>
                      <a:pt x="24071" y="3625"/>
                    </a:lnTo>
                    <a:lnTo>
                      <a:pt x="23520" y="3153"/>
                    </a:lnTo>
                    <a:lnTo>
                      <a:pt x="22948" y="2719"/>
                    </a:lnTo>
                    <a:lnTo>
                      <a:pt x="22338" y="2325"/>
                    </a:lnTo>
                    <a:lnTo>
                      <a:pt x="21727" y="1931"/>
                    </a:lnTo>
                    <a:lnTo>
                      <a:pt x="21077" y="1577"/>
                    </a:lnTo>
                    <a:lnTo>
                      <a:pt x="20407" y="1262"/>
                    </a:lnTo>
                    <a:lnTo>
                      <a:pt x="19718" y="966"/>
                    </a:lnTo>
                    <a:lnTo>
                      <a:pt x="19009" y="730"/>
                    </a:lnTo>
                    <a:lnTo>
                      <a:pt x="18319" y="513"/>
                    </a:lnTo>
                    <a:lnTo>
                      <a:pt x="17610" y="336"/>
                    </a:lnTo>
                    <a:lnTo>
                      <a:pt x="16901" y="198"/>
                    </a:lnTo>
                    <a:lnTo>
                      <a:pt x="16212" y="99"/>
                    </a:lnTo>
                    <a:lnTo>
                      <a:pt x="15502" y="21"/>
                    </a:lnTo>
                    <a:lnTo>
                      <a:pt x="14793" y="1"/>
                    </a:lnTo>
                    <a:close/>
                  </a:path>
                </a:pathLst>
              </a:custGeom>
              <a:solidFill>
                <a:srgbClr val="475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41"/>
              <p:cNvSpPr/>
              <p:nvPr/>
            </p:nvSpPr>
            <p:spPr>
              <a:xfrm>
                <a:off x="2506450" y="484825"/>
                <a:ext cx="1115425" cy="701775"/>
              </a:xfrm>
              <a:custGeom>
                <a:avLst/>
                <a:gdLst/>
                <a:ahLst/>
                <a:cxnLst/>
                <a:rect l="l" t="t" r="r" b="b"/>
                <a:pathLst>
                  <a:path w="44617" h="28071" extrusionOk="0">
                    <a:moveTo>
                      <a:pt x="44065" y="1"/>
                    </a:moveTo>
                    <a:lnTo>
                      <a:pt x="43021" y="592"/>
                    </a:lnTo>
                    <a:lnTo>
                      <a:pt x="43100" y="769"/>
                    </a:lnTo>
                    <a:lnTo>
                      <a:pt x="43179" y="946"/>
                    </a:lnTo>
                    <a:lnTo>
                      <a:pt x="43258" y="1124"/>
                    </a:lnTo>
                    <a:lnTo>
                      <a:pt x="43297" y="1321"/>
                    </a:lnTo>
                    <a:lnTo>
                      <a:pt x="43356" y="1518"/>
                    </a:lnTo>
                    <a:lnTo>
                      <a:pt x="43376" y="1734"/>
                    </a:lnTo>
                    <a:lnTo>
                      <a:pt x="43396" y="1951"/>
                    </a:lnTo>
                    <a:lnTo>
                      <a:pt x="43396" y="2168"/>
                    </a:lnTo>
                    <a:lnTo>
                      <a:pt x="43396" y="2562"/>
                    </a:lnTo>
                    <a:lnTo>
                      <a:pt x="43336" y="2975"/>
                    </a:lnTo>
                    <a:lnTo>
                      <a:pt x="43238" y="3428"/>
                    </a:lnTo>
                    <a:lnTo>
                      <a:pt x="43100" y="3881"/>
                    </a:lnTo>
                    <a:lnTo>
                      <a:pt x="42962" y="4295"/>
                    </a:lnTo>
                    <a:lnTo>
                      <a:pt x="42785" y="4728"/>
                    </a:lnTo>
                    <a:lnTo>
                      <a:pt x="42588" y="5181"/>
                    </a:lnTo>
                    <a:lnTo>
                      <a:pt x="42351" y="5635"/>
                    </a:lnTo>
                    <a:lnTo>
                      <a:pt x="42095" y="6088"/>
                    </a:lnTo>
                    <a:lnTo>
                      <a:pt x="41800" y="6560"/>
                    </a:lnTo>
                    <a:lnTo>
                      <a:pt x="41485" y="7053"/>
                    </a:lnTo>
                    <a:lnTo>
                      <a:pt x="41150" y="7545"/>
                    </a:lnTo>
                    <a:lnTo>
                      <a:pt x="40598" y="8294"/>
                    </a:lnTo>
                    <a:lnTo>
                      <a:pt x="39968" y="9042"/>
                    </a:lnTo>
                    <a:lnTo>
                      <a:pt x="39298" y="9830"/>
                    </a:lnTo>
                    <a:lnTo>
                      <a:pt x="38569" y="10598"/>
                    </a:lnTo>
                    <a:lnTo>
                      <a:pt x="37801" y="11406"/>
                    </a:lnTo>
                    <a:lnTo>
                      <a:pt x="36974" y="12194"/>
                    </a:lnTo>
                    <a:lnTo>
                      <a:pt x="36087" y="13002"/>
                    </a:lnTo>
                    <a:lnTo>
                      <a:pt x="35162" y="13790"/>
                    </a:lnTo>
                    <a:lnTo>
                      <a:pt x="34196" y="14597"/>
                    </a:lnTo>
                    <a:lnTo>
                      <a:pt x="33172" y="15385"/>
                    </a:lnTo>
                    <a:lnTo>
                      <a:pt x="32108" y="16173"/>
                    </a:lnTo>
                    <a:lnTo>
                      <a:pt x="31005" y="16961"/>
                    </a:lnTo>
                    <a:lnTo>
                      <a:pt x="29883" y="17749"/>
                    </a:lnTo>
                    <a:lnTo>
                      <a:pt x="28701" y="18497"/>
                    </a:lnTo>
                    <a:lnTo>
                      <a:pt x="27479" y="19266"/>
                    </a:lnTo>
                    <a:lnTo>
                      <a:pt x="26238" y="19995"/>
                    </a:lnTo>
                    <a:lnTo>
                      <a:pt x="24879" y="20763"/>
                    </a:lnTo>
                    <a:lnTo>
                      <a:pt x="23500" y="21492"/>
                    </a:lnTo>
                    <a:lnTo>
                      <a:pt x="22141" y="22181"/>
                    </a:lnTo>
                    <a:lnTo>
                      <a:pt x="20762" y="22831"/>
                    </a:lnTo>
                    <a:lnTo>
                      <a:pt x="19403" y="23442"/>
                    </a:lnTo>
                    <a:lnTo>
                      <a:pt x="18044" y="24013"/>
                    </a:lnTo>
                    <a:lnTo>
                      <a:pt x="16704" y="24545"/>
                    </a:lnTo>
                    <a:lnTo>
                      <a:pt x="15404" y="25018"/>
                    </a:lnTo>
                    <a:lnTo>
                      <a:pt x="14104" y="25431"/>
                    </a:lnTo>
                    <a:lnTo>
                      <a:pt x="12844" y="25806"/>
                    </a:lnTo>
                    <a:lnTo>
                      <a:pt x="11622" y="26121"/>
                    </a:lnTo>
                    <a:lnTo>
                      <a:pt x="10440" y="26396"/>
                    </a:lnTo>
                    <a:lnTo>
                      <a:pt x="9869" y="26495"/>
                    </a:lnTo>
                    <a:lnTo>
                      <a:pt x="9298" y="26593"/>
                    </a:lnTo>
                    <a:lnTo>
                      <a:pt x="8746" y="26692"/>
                    </a:lnTo>
                    <a:lnTo>
                      <a:pt x="8195" y="26751"/>
                    </a:lnTo>
                    <a:lnTo>
                      <a:pt x="7683" y="26810"/>
                    </a:lnTo>
                    <a:lnTo>
                      <a:pt x="7170" y="26850"/>
                    </a:lnTo>
                    <a:lnTo>
                      <a:pt x="6678" y="26869"/>
                    </a:lnTo>
                    <a:lnTo>
                      <a:pt x="5713" y="26869"/>
                    </a:lnTo>
                    <a:lnTo>
                      <a:pt x="5260" y="26850"/>
                    </a:lnTo>
                    <a:lnTo>
                      <a:pt x="4807" y="26790"/>
                    </a:lnTo>
                    <a:lnTo>
                      <a:pt x="4393" y="26751"/>
                    </a:lnTo>
                    <a:lnTo>
                      <a:pt x="3999" y="26672"/>
                    </a:lnTo>
                    <a:lnTo>
                      <a:pt x="3605" y="26574"/>
                    </a:lnTo>
                    <a:lnTo>
                      <a:pt x="3251" y="26475"/>
                    </a:lnTo>
                    <a:lnTo>
                      <a:pt x="2916" y="26357"/>
                    </a:lnTo>
                    <a:lnTo>
                      <a:pt x="2601" y="26219"/>
                    </a:lnTo>
                    <a:lnTo>
                      <a:pt x="2325" y="26062"/>
                    </a:lnTo>
                    <a:lnTo>
                      <a:pt x="2049" y="25884"/>
                    </a:lnTo>
                    <a:lnTo>
                      <a:pt x="1813" y="25707"/>
                    </a:lnTo>
                    <a:lnTo>
                      <a:pt x="1576" y="25510"/>
                    </a:lnTo>
                    <a:lnTo>
                      <a:pt x="1379" y="25293"/>
                    </a:lnTo>
                    <a:lnTo>
                      <a:pt x="1202" y="25077"/>
                    </a:lnTo>
                    <a:lnTo>
                      <a:pt x="1044" y="24821"/>
                    </a:lnTo>
                    <a:lnTo>
                      <a:pt x="0" y="25431"/>
                    </a:lnTo>
                    <a:lnTo>
                      <a:pt x="217" y="25766"/>
                    </a:lnTo>
                    <a:lnTo>
                      <a:pt x="473" y="26081"/>
                    </a:lnTo>
                    <a:lnTo>
                      <a:pt x="749" y="26377"/>
                    </a:lnTo>
                    <a:lnTo>
                      <a:pt x="1044" y="26653"/>
                    </a:lnTo>
                    <a:lnTo>
                      <a:pt x="1281" y="26830"/>
                    </a:lnTo>
                    <a:lnTo>
                      <a:pt x="1537" y="27007"/>
                    </a:lnTo>
                    <a:lnTo>
                      <a:pt x="1813" y="27165"/>
                    </a:lnTo>
                    <a:lnTo>
                      <a:pt x="2088" y="27303"/>
                    </a:lnTo>
                    <a:lnTo>
                      <a:pt x="2384" y="27421"/>
                    </a:lnTo>
                    <a:lnTo>
                      <a:pt x="2679" y="27539"/>
                    </a:lnTo>
                    <a:lnTo>
                      <a:pt x="2994" y="27657"/>
                    </a:lnTo>
                    <a:lnTo>
                      <a:pt x="3310" y="27736"/>
                    </a:lnTo>
                    <a:lnTo>
                      <a:pt x="3625" y="27815"/>
                    </a:lnTo>
                    <a:lnTo>
                      <a:pt x="3979" y="27894"/>
                    </a:lnTo>
                    <a:lnTo>
                      <a:pt x="4314" y="27953"/>
                    </a:lnTo>
                    <a:lnTo>
                      <a:pt x="4669" y="27992"/>
                    </a:lnTo>
                    <a:lnTo>
                      <a:pt x="5417" y="28051"/>
                    </a:lnTo>
                    <a:lnTo>
                      <a:pt x="6186" y="28071"/>
                    </a:lnTo>
                    <a:lnTo>
                      <a:pt x="6717" y="28071"/>
                    </a:lnTo>
                    <a:lnTo>
                      <a:pt x="7249" y="28051"/>
                    </a:lnTo>
                    <a:lnTo>
                      <a:pt x="7781" y="28012"/>
                    </a:lnTo>
                    <a:lnTo>
                      <a:pt x="8333" y="27953"/>
                    </a:lnTo>
                    <a:lnTo>
                      <a:pt x="8904" y="27874"/>
                    </a:lnTo>
                    <a:lnTo>
                      <a:pt x="9495" y="27795"/>
                    </a:lnTo>
                    <a:lnTo>
                      <a:pt x="10086" y="27697"/>
                    </a:lnTo>
                    <a:lnTo>
                      <a:pt x="10677" y="27578"/>
                    </a:lnTo>
                    <a:lnTo>
                      <a:pt x="11603" y="27362"/>
                    </a:lnTo>
                    <a:lnTo>
                      <a:pt x="12528" y="27145"/>
                    </a:lnTo>
                    <a:lnTo>
                      <a:pt x="13494" y="26869"/>
                    </a:lnTo>
                    <a:lnTo>
                      <a:pt x="14459" y="26574"/>
                    </a:lnTo>
                    <a:lnTo>
                      <a:pt x="15463" y="26259"/>
                    </a:lnTo>
                    <a:lnTo>
                      <a:pt x="16468" y="25904"/>
                    </a:lnTo>
                    <a:lnTo>
                      <a:pt x="17473" y="25530"/>
                    </a:lnTo>
                    <a:lnTo>
                      <a:pt x="18497" y="25136"/>
                    </a:lnTo>
                    <a:lnTo>
                      <a:pt x="19541" y="24702"/>
                    </a:lnTo>
                    <a:lnTo>
                      <a:pt x="20565" y="24249"/>
                    </a:lnTo>
                    <a:lnTo>
                      <a:pt x="21609" y="23777"/>
                    </a:lnTo>
                    <a:lnTo>
                      <a:pt x="22653" y="23264"/>
                    </a:lnTo>
                    <a:lnTo>
                      <a:pt x="23717" y="22752"/>
                    </a:lnTo>
                    <a:lnTo>
                      <a:pt x="24761" y="22201"/>
                    </a:lnTo>
                    <a:lnTo>
                      <a:pt x="25805" y="21630"/>
                    </a:lnTo>
                    <a:lnTo>
                      <a:pt x="26849" y="21039"/>
                    </a:lnTo>
                    <a:lnTo>
                      <a:pt x="27814" y="20467"/>
                    </a:lnTo>
                    <a:lnTo>
                      <a:pt x="28760" y="19896"/>
                    </a:lnTo>
                    <a:lnTo>
                      <a:pt x="29686" y="19305"/>
                    </a:lnTo>
                    <a:lnTo>
                      <a:pt x="30592" y="18714"/>
                    </a:lnTo>
                    <a:lnTo>
                      <a:pt x="31478" y="18104"/>
                    </a:lnTo>
                    <a:lnTo>
                      <a:pt x="32345" y="17493"/>
                    </a:lnTo>
                    <a:lnTo>
                      <a:pt x="33192" y="16882"/>
                    </a:lnTo>
                    <a:lnTo>
                      <a:pt x="33999" y="16272"/>
                    </a:lnTo>
                    <a:lnTo>
                      <a:pt x="34787" y="15641"/>
                    </a:lnTo>
                    <a:lnTo>
                      <a:pt x="35556" y="15031"/>
                    </a:lnTo>
                    <a:lnTo>
                      <a:pt x="36304" y="14400"/>
                    </a:lnTo>
                    <a:lnTo>
                      <a:pt x="37013" y="13770"/>
                    </a:lnTo>
                    <a:lnTo>
                      <a:pt x="37703" y="13159"/>
                    </a:lnTo>
                    <a:lnTo>
                      <a:pt x="38372" y="12529"/>
                    </a:lnTo>
                    <a:lnTo>
                      <a:pt x="39003" y="11899"/>
                    </a:lnTo>
                    <a:lnTo>
                      <a:pt x="39594" y="11288"/>
                    </a:lnTo>
                    <a:lnTo>
                      <a:pt x="40165" y="10658"/>
                    </a:lnTo>
                    <a:lnTo>
                      <a:pt x="40697" y="10047"/>
                    </a:lnTo>
                    <a:lnTo>
                      <a:pt x="41209" y="9436"/>
                    </a:lnTo>
                    <a:lnTo>
                      <a:pt x="41682" y="8845"/>
                    </a:lnTo>
                    <a:lnTo>
                      <a:pt x="42135" y="8235"/>
                    </a:lnTo>
                    <a:lnTo>
                      <a:pt x="42548" y="7644"/>
                    </a:lnTo>
                    <a:lnTo>
                      <a:pt x="42923" y="7053"/>
                    </a:lnTo>
                    <a:lnTo>
                      <a:pt x="43258" y="6482"/>
                    </a:lnTo>
                    <a:lnTo>
                      <a:pt x="43573" y="5910"/>
                    </a:lnTo>
                    <a:lnTo>
                      <a:pt x="43829" y="5339"/>
                    </a:lnTo>
                    <a:lnTo>
                      <a:pt x="44065" y="4788"/>
                    </a:lnTo>
                    <a:lnTo>
                      <a:pt x="44262" y="4256"/>
                    </a:lnTo>
                    <a:lnTo>
                      <a:pt x="44400" y="3724"/>
                    </a:lnTo>
                    <a:lnTo>
                      <a:pt x="44518" y="3192"/>
                    </a:lnTo>
                    <a:lnTo>
                      <a:pt x="44577" y="2680"/>
                    </a:lnTo>
                    <a:lnTo>
                      <a:pt x="44617" y="2168"/>
                    </a:lnTo>
                    <a:lnTo>
                      <a:pt x="44597" y="1872"/>
                    </a:lnTo>
                    <a:lnTo>
                      <a:pt x="44577" y="1596"/>
                    </a:lnTo>
                    <a:lnTo>
                      <a:pt x="44538" y="1301"/>
                    </a:lnTo>
                    <a:lnTo>
                      <a:pt x="44479" y="1025"/>
                    </a:lnTo>
                    <a:lnTo>
                      <a:pt x="44400" y="769"/>
                    </a:lnTo>
                    <a:lnTo>
                      <a:pt x="44302" y="493"/>
                    </a:lnTo>
                    <a:lnTo>
                      <a:pt x="44183" y="237"/>
                    </a:lnTo>
                    <a:lnTo>
                      <a:pt x="440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1"/>
              <p:cNvSpPr/>
              <p:nvPr/>
            </p:nvSpPr>
            <p:spPr>
              <a:xfrm>
                <a:off x="2439975" y="637975"/>
                <a:ext cx="1231650" cy="450150"/>
              </a:xfrm>
              <a:custGeom>
                <a:avLst/>
                <a:gdLst/>
                <a:ahLst/>
                <a:cxnLst/>
                <a:rect l="l" t="t" r="r" b="b"/>
                <a:pathLst>
                  <a:path w="49266" h="18006" extrusionOk="0">
                    <a:moveTo>
                      <a:pt x="118" y="1"/>
                    </a:moveTo>
                    <a:lnTo>
                      <a:pt x="79" y="218"/>
                    </a:lnTo>
                    <a:lnTo>
                      <a:pt x="39" y="454"/>
                    </a:lnTo>
                    <a:lnTo>
                      <a:pt x="20" y="671"/>
                    </a:lnTo>
                    <a:lnTo>
                      <a:pt x="0" y="887"/>
                    </a:lnTo>
                    <a:lnTo>
                      <a:pt x="20" y="1143"/>
                    </a:lnTo>
                    <a:lnTo>
                      <a:pt x="39" y="1400"/>
                    </a:lnTo>
                    <a:lnTo>
                      <a:pt x="79" y="1675"/>
                    </a:lnTo>
                    <a:lnTo>
                      <a:pt x="138" y="1931"/>
                    </a:lnTo>
                    <a:lnTo>
                      <a:pt x="217" y="2187"/>
                    </a:lnTo>
                    <a:lnTo>
                      <a:pt x="296" y="2444"/>
                    </a:lnTo>
                    <a:lnTo>
                      <a:pt x="414" y="2700"/>
                    </a:lnTo>
                    <a:lnTo>
                      <a:pt x="532" y="2956"/>
                    </a:lnTo>
                    <a:lnTo>
                      <a:pt x="768" y="3409"/>
                    </a:lnTo>
                    <a:lnTo>
                      <a:pt x="1044" y="3862"/>
                    </a:lnTo>
                    <a:lnTo>
                      <a:pt x="1359" y="4315"/>
                    </a:lnTo>
                    <a:lnTo>
                      <a:pt x="1694" y="4768"/>
                    </a:lnTo>
                    <a:lnTo>
                      <a:pt x="2029" y="5162"/>
                    </a:lnTo>
                    <a:lnTo>
                      <a:pt x="2403" y="5556"/>
                    </a:lnTo>
                    <a:lnTo>
                      <a:pt x="2797" y="5950"/>
                    </a:lnTo>
                    <a:lnTo>
                      <a:pt x="3211" y="6344"/>
                    </a:lnTo>
                    <a:lnTo>
                      <a:pt x="3644" y="6757"/>
                    </a:lnTo>
                    <a:lnTo>
                      <a:pt x="4097" y="7151"/>
                    </a:lnTo>
                    <a:lnTo>
                      <a:pt x="4590" y="7545"/>
                    </a:lnTo>
                    <a:lnTo>
                      <a:pt x="5102" y="7939"/>
                    </a:lnTo>
                    <a:lnTo>
                      <a:pt x="5890" y="8511"/>
                    </a:lnTo>
                    <a:lnTo>
                      <a:pt x="6737" y="9102"/>
                    </a:lnTo>
                    <a:lnTo>
                      <a:pt x="7623" y="9673"/>
                    </a:lnTo>
                    <a:lnTo>
                      <a:pt x="8569" y="10244"/>
                    </a:lnTo>
                    <a:lnTo>
                      <a:pt x="9534" y="10796"/>
                    </a:lnTo>
                    <a:lnTo>
                      <a:pt x="10558" y="11347"/>
                    </a:lnTo>
                    <a:lnTo>
                      <a:pt x="11602" y="11879"/>
                    </a:lnTo>
                    <a:lnTo>
                      <a:pt x="12666" y="12411"/>
                    </a:lnTo>
                    <a:lnTo>
                      <a:pt x="13789" y="12903"/>
                    </a:lnTo>
                    <a:lnTo>
                      <a:pt x="14912" y="13396"/>
                    </a:lnTo>
                    <a:lnTo>
                      <a:pt x="16074" y="13869"/>
                    </a:lnTo>
                    <a:lnTo>
                      <a:pt x="17275" y="14322"/>
                    </a:lnTo>
                    <a:lnTo>
                      <a:pt x="18477" y="14735"/>
                    </a:lnTo>
                    <a:lnTo>
                      <a:pt x="19698" y="15149"/>
                    </a:lnTo>
                    <a:lnTo>
                      <a:pt x="20939" y="15523"/>
                    </a:lnTo>
                    <a:lnTo>
                      <a:pt x="22200" y="15878"/>
                    </a:lnTo>
                    <a:lnTo>
                      <a:pt x="23205" y="16134"/>
                    </a:lnTo>
                    <a:lnTo>
                      <a:pt x="24209" y="16370"/>
                    </a:lnTo>
                    <a:lnTo>
                      <a:pt x="25194" y="16607"/>
                    </a:lnTo>
                    <a:lnTo>
                      <a:pt x="26179" y="16823"/>
                    </a:lnTo>
                    <a:lnTo>
                      <a:pt x="27144" y="17001"/>
                    </a:lnTo>
                    <a:lnTo>
                      <a:pt x="28109" y="17178"/>
                    </a:lnTo>
                    <a:lnTo>
                      <a:pt x="29075" y="17335"/>
                    </a:lnTo>
                    <a:lnTo>
                      <a:pt x="30020" y="17473"/>
                    </a:lnTo>
                    <a:lnTo>
                      <a:pt x="30946" y="17611"/>
                    </a:lnTo>
                    <a:lnTo>
                      <a:pt x="31852" y="17710"/>
                    </a:lnTo>
                    <a:lnTo>
                      <a:pt x="32758" y="17808"/>
                    </a:lnTo>
                    <a:lnTo>
                      <a:pt x="33645" y="17887"/>
                    </a:lnTo>
                    <a:lnTo>
                      <a:pt x="34531" y="17946"/>
                    </a:lnTo>
                    <a:lnTo>
                      <a:pt x="35378" y="17985"/>
                    </a:lnTo>
                    <a:lnTo>
                      <a:pt x="36225" y="18005"/>
                    </a:lnTo>
                    <a:lnTo>
                      <a:pt x="37033" y="18005"/>
                    </a:lnTo>
                    <a:lnTo>
                      <a:pt x="38234" y="17985"/>
                    </a:lnTo>
                    <a:lnTo>
                      <a:pt x="39377" y="17946"/>
                    </a:lnTo>
                    <a:lnTo>
                      <a:pt x="40460" y="17848"/>
                    </a:lnTo>
                    <a:lnTo>
                      <a:pt x="41504" y="17729"/>
                    </a:lnTo>
                    <a:lnTo>
                      <a:pt x="42253" y="17611"/>
                    </a:lnTo>
                    <a:lnTo>
                      <a:pt x="42982" y="17473"/>
                    </a:lnTo>
                    <a:lnTo>
                      <a:pt x="43671" y="17296"/>
                    </a:lnTo>
                    <a:lnTo>
                      <a:pt x="44321" y="17119"/>
                    </a:lnTo>
                    <a:lnTo>
                      <a:pt x="44794" y="16981"/>
                    </a:lnTo>
                    <a:lnTo>
                      <a:pt x="45247" y="16823"/>
                    </a:lnTo>
                    <a:lnTo>
                      <a:pt x="45680" y="16646"/>
                    </a:lnTo>
                    <a:lnTo>
                      <a:pt x="46094" y="16469"/>
                    </a:lnTo>
                    <a:lnTo>
                      <a:pt x="46488" y="16252"/>
                    </a:lnTo>
                    <a:lnTo>
                      <a:pt x="46862" y="16055"/>
                    </a:lnTo>
                    <a:lnTo>
                      <a:pt x="47217" y="15819"/>
                    </a:lnTo>
                    <a:lnTo>
                      <a:pt x="47552" y="15582"/>
                    </a:lnTo>
                    <a:lnTo>
                      <a:pt x="47847" y="15346"/>
                    </a:lnTo>
                    <a:lnTo>
                      <a:pt x="48143" y="15070"/>
                    </a:lnTo>
                    <a:lnTo>
                      <a:pt x="48399" y="14794"/>
                    </a:lnTo>
                    <a:lnTo>
                      <a:pt x="48615" y="14499"/>
                    </a:lnTo>
                    <a:lnTo>
                      <a:pt x="48832" y="14184"/>
                    </a:lnTo>
                    <a:lnTo>
                      <a:pt x="49009" y="13849"/>
                    </a:lnTo>
                    <a:lnTo>
                      <a:pt x="49147" y="13514"/>
                    </a:lnTo>
                    <a:lnTo>
                      <a:pt x="49265" y="13159"/>
                    </a:lnTo>
                    <a:lnTo>
                      <a:pt x="48103" y="12864"/>
                    </a:lnTo>
                    <a:lnTo>
                      <a:pt x="48024" y="13081"/>
                    </a:lnTo>
                    <a:lnTo>
                      <a:pt x="47946" y="13278"/>
                    </a:lnTo>
                    <a:lnTo>
                      <a:pt x="47827" y="13494"/>
                    </a:lnTo>
                    <a:lnTo>
                      <a:pt x="47709" y="13691"/>
                    </a:lnTo>
                    <a:lnTo>
                      <a:pt x="47591" y="13869"/>
                    </a:lnTo>
                    <a:lnTo>
                      <a:pt x="47453" y="14026"/>
                    </a:lnTo>
                    <a:lnTo>
                      <a:pt x="47295" y="14203"/>
                    </a:lnTo>
                    <a:lnTo>
                      <a:pt x="47138" y="14361"/>
                    </a:lnTo>
                    <a:lnTo>
                      <a:pt x="46941" y="14519"/>
                    </a:lnTo>
                    <a:lnTo>
                      <a:pt x="46744" y="14676"/>
                    </a:lnTo>
                    <a:lnTo>
                      <a:pt x="46547" y="14834"/>
                    </a:lnTo>
                    <a:lnTo>
                      <a:pt x="46311" y="14972"/>
                    </a:lnTo>
                    <a:lnTo>
                      <a:pt x="45936" y="15188"/>
                    </a:lnTo>
                    <a:lnTo>
                      <a:pt x="45542" y="15385"/>
                    </a:lnTo>
                    <a:lnTo>
                      <a:pt x="45109" y="15582"/>
                    </a:lnTo>
                    <a:lnTo>
                      <a:pt x="44656" y="15760"/>
                    </a:lnTo>
                    <a:lnTo>
                      <a:pt x="44163" y="15917"/>
                    </a:lnTo>
                    <a:lnTo>
                      <a:pt x="43632" y="16075"/>
                    </a:lnTo>
                    <a:lnTo>
                      <a:pt x="43080" y="16213"/>
                    </a:lnTo>
                    <a:lnTo>
                      <a:pt x="42509" y="16331"/>
                    </a:lnTo>
                    <a:lnTo>
                      <a:pt x="41898" y="16449"/>
                    </a:lnTo>
                    <a:lnTo>
                      <a:pt x="41288" y="16528"/>
                    </a:lnTo>
                    <a:lnTo>
                      <a:pt x="40637" y="16626"/>
                    </a:lnTo>
                    <a:lnTo>
                      <a:pt x="39948" y="16685"/>
                    </a:lnTo>
                    <a:lnTo>
                      <a:pt x="39259" y="16744"/>
                    </a:lnTo>
                    <a:lnTo>
                      <a:pt x="38530" y="16784"/>
                    </a:lnTo>
                    <a:lnTo>
                      <a:pt x="37801" y="16804"/>
                    </a:lnTo>
                    <a:lnTo>
                      <a:pt x="36245" y="16804"/>
                    </a:lnTo>
                    <a:lnTo>
                      <a:pt x="35417" y="16764"/>
                    </a:lnTo>
                    <a:lnTo>
                      <a:pt x="34590" y="16725"/>
                    </a:lnTo>
                    <a:lnTo>
                      <a:pt x="33743" y="16685"/>
                    </a:lnTo>
                    <a:lnTo>
                      <a:pt x="32876" y="16607"/>
                    </a:lnTo>
                    <a:lnTo>
                      <a:pt x="31990" y="16508"/>
                    </a:lnTo>
                    <a:lnTo>
                      <a:pt x="31084" y="16410"/>
                    </a:lnTo>
                    <a:lnTo>
                      <a:pt x="30178" y="16291"/>
                    </a:lnTo>
                    <a:lnTo>
                      <a:pt x="29252" y="16154"/>
                    </a:lnTo>
                    <a:lnTo>
                      <a:pt x="28326" y="15996"/>
                    </a:lnTo>
                    <a:lnTo>
                      <a:pt x="27381" y="15819"/>
                    </a:lnTo>
                    <a:lnTo>
                      <a:pt x="26415" y="15641"/>
                    </a:lnTo>
                    <a:lnTo>
                      <a:pt x="25450" y="15425"/>
                    </a:lnTo>
                    <a:lnTo>
                      <a:pt x="24485" y="15208"/>
                    </a:lnTo>
                    <a:lnTo>
                      <a:pt x="23500" y="14972"/>
                    </a:lnTo>
                    <a:lnTo>
                      <a:pt x="22515" y="14716"/>
                    </a:lnTo>
                    <a:lnTo>
                      <a:pt x="21432" y="14420"/>
                    </a:lnTo>
                    <a:lnTo>
                      <a:pt x="20388" y="14085"/>
                    </a:lnTo>
                    <a:lnTo>
                      <a:pt x="19324" y="13750"/>
                    </a:lnTo>
                    <a:lnTo>
                      <a:pt x="18300" y="13396"/>
                    </a:lnTo>
                    <a:lnTo>
                      <a:pt x="17275" y="13022"/>
                    </a:lnTo>
                    <a:lnTo>
                      <a:pt x="16271" y="12647"/>
                    </a:lnTo>
                    <a:lnTo>
                      <a:pt x="15266" y="12234"/>
                    </a:lnTo>
                    <a:lnTo>
                      <a:pt x="14301" y="11820"/>
                    </a:lnTo>
                    <a:lnTo>
                      <a:pt x="12902" y="11170"/>
                    </a:lnTo>
                    <a:lnTo>
                      <a:pt x="11543" y="10500"/>
                    </a:lnTo>
                    <a:lnTo>
                      <a:pt x="10243" y="9811"/>
                    </a:lnTo>
                    <a:lnTo>
                      <a:pt x="9002" y="9102"/>
                    </a:lnTo>
                    <a:lnTo>
                      <a:pt x="8116" y="8570"/>
                    </a:lnTo>
                    <a:lnTo>
                      <a:pt x="7288" y="8018"/>
                    </a:lnTo>
                    <a:lnTo>
                      <a:pt x="6481" y="7467"/>
                    </a:lnTo>
                    <a:lnTo>
                      <a:pt x="5732" y="6915"/>
                    </a:lnTo>
                    <a:lnTo>
                      <a:pt x="5043" y="6364"/>
                    </a:lnTo>
                    <a:lnTo>
                      <a:pt x="4393" y="5812"/>
                    </a:lnTo>
                    <a:lnTo>
                      <a:pt x="3802" y="5260"/>
                    </a:lnTo>
                    <a:lnTo>
                      <a:pt x="3270" y="4709"/>
                    </a:lnTo>
                    <a:lnTo>
                      <a:pt x="2778" y="4177"/>
                    </a:lnTo>
                    <a:lnTo>
                      <a:pt x="2364" y="3665"/>
                    </a:lnTo>
                    <a:lnTo>
                      <a:pt x="2009" y="3153"/>
                    </a:lnTo>
                    <a:lnTo>
                      <a:pt x="1852" y="2897"/>
                    </a:lnTo>
                    <a:lnTo>
                      <a:pt x="1714" y="2641"/>
                    </a:lnTo>
                    <a:lnTo>
                      <a:pt x="1596" y="2404"/>
                    </a:lnTo>
                    <a:lnTo>
                      <a:pt x="1497" y="2168"/>
                    </a:lnTo>
                    <a:lnTo>
                      <a:pt x="1399" y="1951"/>
                    </a:lnTo>
                    <a:lnTo>
                      <a:pt x="1340" y="1715"/>
                    </a:lnTo>
                    <a:lnTo>
                      <a:pt x="1280" y="1498"/>
                    </a:lnTo>
                    <a:lnTo>
                      <a:pt x="1241" y="1301"/>
                    </a:lnTo>
                    <a:lnTo>
                      <a:pt x="1221" y="1084"/>
                    </a:lnTo>
                    <a:lnTo>
                      <a:pt x="1221" y="887"/>
                    </a:lnTo>
                    <a:lnTo>
                      <a:pt x="1221" y="592"/>
                    </a:lnTo>
                    <a:lnTo>
                      <a:pt x="1280" y="316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1"/>
              <p:cNvSpPr/>
              <p:nvPr/>
            </p:nvSpPr>
            <p:spPr>
              <a:xfrm>
                <a:off x="2675350" y="251900"/>
                <a:ext cx="699800" cy="1114950"/>
              </a:xfrm>
              <a:custGeom>
                <a:avLst/>
                <a:gdLst/>
                <a:ahLst/>
                <a:cxnLst/>
                <a:rect l="l" t="t" r="r" b="b"/>
                <a:pathLst>
                  <a:path w="27992" h="44598" extrusionOk="0">
                    <a:moveTo>
                      <a:pt x="2562" y="1"/>
                    </a:moveTo>
                    <a:lnTo>
                      <a:pt x="2227" y="217"/>
                    </a:lnTo>
                    <a:lnTo>
                      <a:pt x="1931" y="454"/>
                    </a:lnTo>
                    <a:lnTo>
                      <a:pt x="1655" y="729"/>
                    </a:lnTo>
                    <a:lnTo>
                      <a:pt x="1399" y="1025"/>
                    </a:lnTo>
                    <a:lnTo>
                      <a:pt x="1222" y="1261"/>
                    </a:lnTo>
                    <a:lnTo>
                      <a:pt x="1045" y="1517"/>
                    </a:lnTo>
                    <a:lnTo>
                      <a:pt x="907" y="1773"/>
                    </a:lnTo>
                    <a:lnTo>
                      <a:pt x="769" y="2049"/>
                    </a:lnTo>
                    <a:lnTo>
                      <a:pt x="631" y="2345"/>
                    </a:lnTo>
                    <a:lnTo>
                      <a:pt x="533" y="2640"/>
                    </a:lnTo>
                    <a:lnTo>
                      <a:pt x="414" y="2955"/>
                    </a:lnTo>
                    <a:lnTo>
                      <a:pt x="336" y="3270"/>
                    </a:lnTo>
                    <a:lnTo>
                      <a:pt x="257" y="3605"/>
                    </a:lnTo>
                    <a:lnTo>
                      <a:pt x="178" y="3940"/>
                    </a:lnTo>
                    <a:lnTo>
                      <a:pt x="139" y="4295"/>
                    </a:lnTo>
                    <a:lnTo>
                      <a:pt x="80" y="4669"/>
                    </a:lnTo>
                    <a:lnTo>
                      <a:pt x="21" y="5418"/>
                    </a:lnTo>
                    <a:lnTo>
                      <a:pt x="1" y="6206"/>
                    </a:lnTo>
                    <a:lnTo>
                      <a:pt x="21" y="6698"/>
                    </a:lnTo>
                    <a:lnTo>
                      <a:pt x="40" y="7230"/>
                    </a:lnTo>
                    <a:lnTo>
                      <a:pt x="80" y="7742"/>
                    </a:lnTo>
                    <a:lnTo>
                      <a:pt x="119" y="8294"/>
                    </a:lnTo>
                    <a:lnTo>
                      <a:pt x="178" y="8845"/>
                    </a:lnTo>
                    <a:lnTo>
                      <a:pt x="257" y="9397"/>
                    </a:lnTo>
                    <a:lnTo>
                      <a:pt x="454" y="10559"/>
                    </a:lnTo>
                    <a:lnTo>
                      <a:pt x="651" y="11445"/>
                    </a:lnTo>
                    <a:lnTo>
                      <a:pt x="868" y="12371"/>
                    </a:lnTo>
                    <a:lnTo>
                      <a:pt x="1104" y="13317"/>
                    </a:lnTo>
                    <a:lnTo>
                      <a:pt x="1380" y="14282"/>
                    </a:lnTo>
                    <a:lnTo>
                      <a:pt x="1695" y="15247"/>
                    </a:lnTo>
                    <a:lnTo>
                      <a:pt x="2030" y="16252"/>
                    </a:lnTo>
                    <a:lnTo>
                      <a:pt x="2404" y="17256"/>
                    </a:lnTo>
                    <a:lnTo>
                      <a:pt x="2798" y="18281"/>
                    </a:lnTo>
                    <a:lnTo>
                      <a:pt x="3212" y="19325"/>
                    </a:lnTo>
                    <a:lnTo>
                      <a:pt x="3665" y="20369"/>
                    </a:lnTo>
                    <a:lnTo>
                      <a:pt x="4137" y="21432"/>
                    </a:lnTo>
                    <a:lnTo>
                      <a:pt x="4650" y="22516"/>
                    </a:lnTo>
                    <a:lnTo>
                      <a:pt x="5181" y="23579"/>
                    </a:lnTo>
                    <a:lnTo>
                      <a:pt x="5733" y="24663"/>
                    </a:lnTo>
                    <a:lnTo>
                      <a:pt x="6324" y="25746"/>
                    </a:lnTo>
                    <a:lnTo>
                      <a:pt x="6954" y="26830"/>
                    </a:lnTo>
                    <a:lnTo>
                      <a:pt x="7526" y="27814"/>
                    </a:lnTo>
                    <a:lnTo>
                      <a:pt x="8097" y="28760"/>
                    </a:lnTo>
                    <a:lnTo>
                      <a:pt x="8688" y="29686"/>
                    </a:lnTo>
                    <a:lnTo>
                      <a:pt x="9279" y="30592"/>
                    </a:lnTo>
                    <a:lnTo>
                      <a:pt x="9870" y="31478"/>
                    </a:lnTo>
                    <a:lnTo>
                      <a:pt x="10480" y="32345"/>
                    </a:lnTo>
                    <a:lnTo>
                      <a:pt x="11091" y="33192"/>
                    </a:lnTo>
                    <a:lnTo>
                      <a:pt x="11721" y="34000"/>
                    </a:lnTo>
                    <a:lnTo>
                      <a:pt x="12332" y="34788"/>
                    </a:lnTo>
                    <a:lnTo>
                      <a:pt x="12962" y="35556"/>
                    </a:lnTo>
                    <a:lnTo>
                      <a:pt x="13573" y="36304"/>
                    </a:lnTo>
                    <a:lnTo>
                      <a:pt x="14203" y="37014"/>
                    </a:lnTo>
                    <a:lnTo>
                      <a:pt x="14834" y="37703"/>
                    </a:lnTo>
                    <a:lnTo>
                      <a:pt x="15464" y="38353"/>
                    </a:lnTo>
                    <a:lnTo>
                      <a:pt x="16075" y="38983"/>
                    </a:lnTo>
                    <a:lnTo>
                      <a:pt x="16705" y="39594"/>
                    </a:lnTo>
                    <a:lnTo>
                      <a:pt x="17316" y="40165"/>
                    </a:lnTo>
                    <a:lnTo>
                      <a:pt x="17926" y="40697"/>
                    </a:lnTo>
                    <a:lnTo>
                      <a:pt x="18537" y="41209"/>
                    </a:lnTo>
                    <a:lnTo>
                      <a:pt x="19147" y="41682"/>
                    </a:lnTo>
                    <a:lnTo>
                      <a:pt x="19738" y="42135"/>
                    </a:lnTo>
                    <a:lnTo>
                      <a:pt x="20349" y="42549"/>
                    </a:lnTo>
                    <a:lnTo>
                      <a:pt x="20920" y="42923"/>
                    </a:lnTo>
                    <a:lnTo>
                      <a:pt x="21511" y="43258"/>
                    </a:lnTo>
                    <a:lnTo>
                      <a:pt x="22083" y="43553"/>
                    </a:lnTo>
                    <a:lnTo>
                      <a:pt x="22634" y="43829"/>
                    </a:lnTo>
                    <a:lnTo>
                      <a:pt x="23186" y="44066"/>
                    </a:lnTo>
                    <a:lnTo>
                      <a:pt x="23737" y="44243"/>
                    </a:lnTo>
                    <a:lnTo>
                      <a:pt x="24269" y="44400"/>
                    </a:lnTo>
                    <a:lnTo>
                      <a:pt x="24801" y="44519"/>
                    </a:lnTo>
                    <a:lnTo>
                      <a:pt x="25313" y="44578"/>
                    </a:lnTo>
                    <a:lnTo>
                      <a:pt x="25825" y="44597"/>
                    </a:lnTo>
                    <a:lnTo>
                      <a:pt x="26101" y="44597"/>
                    </a:lnTo>
                    <a:lnTo>
                      <a:pt x="26396" y="44578"/>
                    </a:lnTo>
                    <a:lnTo>
                      <a:pt x="26672" y="44538"/>
                    </a:lnTo>
                    <a:lnTo>
                      <a:pt x="26948" y="44479"/>
                    </a:lnTo>
                    <a:lnTo>
                      <a:pt x="27224" y="44400"/>
                    </a:lnTo>
                    <a:lnTo>
                      <a:pt x="27480" y="44302"/>
                    </a:lnTo>
                    <a:lnTo>
                      <a:pt x="27736" y="44184"/>
                    </a:lnTo>
                    <a:lnTo>
                      <a:pt x="27992" y="44046"/>
                    </a:lnTo>
                    <a:lnTo>
                      <a:pt x="27381" y="43002"/>
                    </a:lnTo>
                    <a:lnTo>
                      <a:pt x="27224" y="43100"/>
                    </a:lnTo>
                    <a:lnTo>
                      <a:pt x="27046" y="43179"/>
                    </a:lnTo>
                    <a:lnTo>
                      <a:pt x="26849" y="43238"/>
                    </a:lnTo>
                    <a:lnTo>
                      <a:pt x="26653" y="43297"/>
                    </a:lnTo>
                    <a:lnTo>
                      <a:pt x="26456" y="43337"/>
                    </a:lnTo>
                    <a:lnTo>
                      <a:pt x="26259" y="43376"/>
                    </a:lnTo>
                    <a:lnTo>
                      <a:pt x="26042" y="43396"/>
                    </a:lnTo>
                    <a:lnTo>
                      <a:pt x="25825" y="43396"/>
                    </a:lnTo>
                    <a:lnTo>
                      <a:pt x="25412" y="43376"/>
                    </a:lnTo>
                    <a:lnTo>
                      <a:pt x="24998" y="43337"/>
                    </a:lnTo>
                    <a:lnTo>
                      <a:pt x="24565" y="43238"/>
                    </a:lnTo>
                    <a:lnTo>
                      <a:pt x="24092" y="43100"/>
                    </a:lnTo>
                    <a:lnTo>
                      <a:pt x="23678" y="42962"/>
                    </a:lnTo>
                    <a:lnTo>
                      <a:pt x="23245" y="42785"/>
                    </a:lnTo>
                    <a:lnTo>
                      <a:pt x="22811" y="42588"/>
                    </a:lnTo>
                    <a:lnTo>
                      <a:pt x="22358" y="42352"/>
                    </a:lnTo>
                    <a:lnTo>
                      <a:pt x="21886" y="42096"/>
                    </a:lnTo>
                    <a:lnTo>
                      <a:pt x="21413" y="41800"/>
                    </a:lnTo>
                    <a:lnTo>
                      <a:pt x="20940" y="41485"/>
                    </a:lnTo>
                    <a:lnTo>
                      <a:pt x="20448" y="41150"/>
                    </a:lnTo>
                    <a:lnTo>
                      <a:pt x="19699" y="40599"/>
                    </a:lnTo>
                    <a:lnTo>
                      <a:pt x="18931" y="39968"/>
                    </a:lnTo>
                    <a:lnTo>
                      <a:pt x="18163" y="39299"/>
                    </a:lnTo>
                    <a:lnTo>
                      <a:pt x="17375" y="38570"/>
                    </a:lnTo>
                    <a:lnTo>
                      <a:pt x="16587" y="37801"/>
                    </a:lnTo>
                    <a:lnTo>
                      <a:pt x="15799" y="36954"/>
                    </a:lnTo>
                    <a:lnTo>
                      <a:pt x="14991" y="36088"/>
                    </a:lnTo>
                    <a:lnTo>
                      <a:pt x="14184" y="35162"/>
                    </a:lnTo>
                    <a:lnTo>
                      <a:pt x="13396" y="34177"/>
                    </a:lnTo>
                    <a:lnTo>
                      <a:pt x="12588" y="33172"/>
                    </a:lnTo>
                    <a:lnTo>
                      <a:pt x="11800" y="32109"/>
                    </a:lnTo>
                    <a:lnTo>
                      <a:pt x="11012" y="31006"/>
                    </a:lnTo>
                    <a:lnTo>
                      <a:pt x="10244" y="29863"/>
                    </a:lnTo>
                    <a:lnTo>
                      <a:pt x="9476" y="28701"/>
                    </a:lnTo>
                    <a:lnTo>
                      <a:pt x="8727" y="27480"/>
                    </a:lnTo>
                    <a:lnTo>
                      <a:pt x="7998" y="26239"/>
                    </a:lnTo>
                    <a:lnTo>
                      <a:pt x="7191" y="24801"/>
                    </a:lnTo>
                    <a:lnTo>
                      <a:pt x="6442" y="23382"/>
                    </a:lnTo>
                    <a:lnTo>
                      <a:pt x="5733" y="21984"/>
                    </a:lnTo>
                    <a:lnTo>
                      <a:pt x="5083" y="20585"/>
                    </a:lnTo>
                    <a:lnTo>
                      <a:pt x="4472" y="19206"/>
                    </a:lnTo>
                    <a:lnTo>
                      <a:pt x="3901" y="17847"/>
                    </a:lnTo>
                    <a:lnTo>
                      <a:pt x="3409" y="16508"/>
                    </a:lnTo>
                    <a:lnTo>
                      <a:pt x="2956" y="15208"/>
                    </a:lnTo>
                    <a:lnTo>
                      <a:pt x="2542" y="13927"/>
                    </a:lnTo>
                    <a:lnTo>
                      <a:pt x="2187" y="12686"/>
                    </a:lnTo>
                    <a:lnTo>
                      <a:pt x="1892" y="11485"/>
                    </a:lnTo>
                    <a:lnTo>
                      <a:pt x="1655" y="10322"/>
                    </a:lnTo>
                    <a:lnTo>
                      <a:pt x="1458" y="9219"/>
                    </a:lnTo>
                    <a:lnTo>
                      <a:pt x="1380" y="8687"/>
                    </a:lnTo>
                    <a:lnTo>
                      <a:pt x="1321" y="8156"/>
                    </a:lnTo>
                    <a:lnTo>
                      <a:pt x="1262" y="7643"/>
                    </a:lnTo>
                    <a:lnTo>
                      <a:pt x="1242" y="7151"/>
                    </a:lnTo>
                    <a:lnTo>
                      <a:pt x="1222" y="6678"/>
                    </a:lnTo>
                    <a:lnTo>
                      <a:pt x="1202" y="6206"/>
                    </a:lnTo>
                    <a:lnTo>
                      <a:pt x="1222" y="5713"/>
                    </a:lnTo>
                    <a:lnTo>
                      <a:pt x="1242" y="5240"/>
                    </a:lnTo>
                    <a:lnTo>
                      <a:pt x="1281" y="4787"/>
                    </a:lnTo>
                    <a:lnTo>
                      <a:pt x="1340" y="4354"/>
                    </a:lnTo>
                    <a:lnTo>
                      <a:pt x="1419" y="3960"/>
                    </a:lnTo>
                    <a:lnTo>
                      <a:pt x="1498" y="3566"/>
                    </a:lnTo>
                    <a:lnTo>
                      <a:pt x="1596" y="3211"/>
                    </a:lnTo>
                    <a:lnTo>
                      <a:pt x="1715" y="2876"/>
                    </a:lnTo>
                    <a:lnTo>
                      <a:pt x="1852" y="2561"/>
                    </a:lnTo>
                    <a:lnTo>
                      <a:pt x="2010" y="2266"/>
                    </a:lnTo>
                    <a:lnTo>
                      <a:pt x="2168" y="2010"/>
                    </a:lnTo>
                    <a:lnTo>
                      <a:pt x="2345" y="1773"/>
                    </a:lnTo>
                    <a:lnTo>
                      <a:pt x="2522" y="1557"/>
                    </a:lnTo>
                    <a:lnTo>
                      <a:pt x="2719" y="1360"/>
                    </a:lnTo>
                    <a:lnTo>
                      <a:pt x="2936" y="1182"/>
                    </a:lnTo>
                    <a:lnTo>
                      <a:pt x="3153" y="1045"/>
                    </a:lnTo>
                    <a:lnTo>
                      <a:pt x="2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Google Shape;2506;p41">
            <a:extLst>
              <a:ext uri="{FF2B5EF4-FFF2-40B4-BE49-F238E27FC236}">
                <a16:creationId xmlns:a16="http://schemas.microsoft.com/office/drawing/2014/main" id="{86C9AEA4-10A1-436A-BB0B-1CF2B03A0C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08149" y="2749278"/>
            <a:ext cx="5033398" cy="588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latin typeface="Montserrat" panose="00000500000000000000" pitchFamily="2" charset="-52"/>
              </a:rPr>
              <a:t>Розповідь про основну характеристику, переваги та недоліки АЕС</a:t>
            </a:r>
            <a:endParaRPr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969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44"/>
          <p:cNvSpPr txBox="1">
            <a:spLocks noGrp="1"/>
          </p:cNvSpPr>
          <p:nvPr>
            <p:ph type="title" idx="6"/>
          </p:nvPr>
        </p:nvSpPr>
        <p:spPr>
          <a:xfrm>
            <a:off x="4317823" y="100366"/>
            <a:ext cx="3386667" cy="8208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latin typeface="Montserrat" panose="00000500000000000000" pitchFamily="2" charset="-52"/>
              </a:rPr>
              <a:t>Основна характеристика</a:t>
            </a:r>
            <a:endParaRPr lang="en-GB" dirty="0">
              <a:latin typeface="Montserrat" panose="00000500000000000000" pitchFamily="2" charset="-52"/>
            </a:endParaRPr>
          </a:p>
        </p:txBody>
      </p:sp>
      <p:sp>
        <p:nvSpPr>
          <p:cNvPr id="73" name="Google Shape;3051;p54">
            <a:extLst>
              <a:ext uri="{FF2B5EF4-FFF2-40B4-BE49-F238E27FC236}">
                <a16:creationId xmlns:a16="http://schemas.microsoft.com/office/drawing/2014/main" id="{1DAA0943-6454-4B46-B760-75588695B9E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06248" y="1009226"/>
            <a:ext cx="4009815" cy="4059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Не менш цікавою сферою використання радіоактивних речовин, окрім ядерної зброї, є також атомна енергія. Саме АЕС надають багато енергії. Причому для створення такої ж кількості енергії маса ядерного палива в АЕС може бути в 30 мільйонів разів меншою, ніж маса вугілля в ТЕС.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uk-UA" sz="1400" dirty="0">
              <a:effectLst/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dirty="0"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Обов’язковим фактором при будівництві АЕС є наявність великих водойм, звідки буде йти вода. Далі вода потрапляє за допомогою труб та насосів до джерела енергії в АЕС - ядерного реактору. Вода, потрапляючи у ядерний реактор, нагрівається і в результаті випаровується, після чого створюється пара, яка за допомогою парової турбіни перетворюється на електроенергію.</a:t>
            </a:r>
          </a:p>
        </p:txBody>
      </p:sp>
      <p:pic>
        <p:nvPicPr>
          <p:cNvPr id="3076" name="Picture 4" descr="Pin on Daston">
            <a:extLst>
              <a:ext uri="{FF2B5EF4-FFF2-40B4-BE49-F238E27FC236}">
                <a16:creationId xmlns:a16="http://schemas.microsoft.com/office/drawing/2014/main" id="{E65455BB-DC4F-4D70-BF05-9F6A6690C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46" y="459750"/>
            <a:ext cx="3600000" cy="2112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Реактор гифки, анимированные GIF изображения реактор - скачать гиф картинки  на GIFER">
            <a:extLst>
              <a:ext uri="{FF2B5EF4-FFF2-40B4-BE49-F238E27FC236}">
                <a16:creationId xmlns:a16="http://schemas.microsoft.com/office/drawing/2014/main" id="{7E67022A-4105-4CF3-A589-0327E5FC6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46" y="2997613"/>
            <a:ext cx="3600000" cy="186048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cience Subject for Elementary - 2nd Grade: Science Fair by Slidesgo">
  <a:themeElements>
    <a:clrScheme name="Simple Light">
      <a:dk1>
        <a:srgbClr val="26C9FF"/>
      </a:dk1>
      <a:lt1>
        <a:srgbClr val="FFFFFF"/>
      </a:lt1>
      <a:dk2>
        <a:srgbClr val="D4E5FF"/>
      </a:dk2>
      <a:lt2>
        <a:srgbClr val="424242"/>
      </a:lt2>
      <a:accent1>
        <a:srgbClr val="4751F8"/>
      </a:accent1>
      <a:accent2>
        <a:srgbClr val="CDDFFB"/>
      </a:accent2>
      <a:accent3>
        <a:srgbClr val="5B69EF"/>
      </a:accent3>
      <a:accent4>
        <a:srgbClr val="7F40E2"/>
      </a:accent4>
      <a:accent5>
        <a:srgbClr val="00E294"/>
      </a:accent5>
      <a:accent6>
        <a:srgbClr val="1D26C8"/>
      </a:accent6>
      <a:hlink>
        <a:srgbClr val="5B69E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1760</Words>
  <Application>Microsoft Office PowerPoint</Application>
  <PresentationFormat>Экран (16:9)</PresentationFormat>
  <Paragraphs>119</Paragraphs>
  <Slides>32</Slides>
  <Notes>32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Dosis</vt:lpstr>
      <vt:lpstr>Montserrat</vt:lpstr>
      <vt:lpstr>Arial</vt:lpstr>
      <vt:lpstr>Bebas Neue</vt:lpstr>
      <vt:lpstr>Assistant</vt:lpstr>
      <vt:lpstr>Science Subject for Elementary - 2nd Grade: Science Fair by Slidesgo</vt:lpstr>
      <vt:lpstr>Використання радіоактивних речовин</vt:lpstr>
      <vt:lpstr>Вступ</vt:lpstr>
      <vt:lpstr>Радіація</vt:lpstr>
      <vt:lpstr>Базове використання радіоактивних речовин</vt:lpstr>
      <vt:lpstr>Ядерна зброя</vt:lpstr>
      <vt:lpstr>Ядерна зброя</vt:lpstr>
      <vt:lpstr>Ядерна зброя</vt:lpstr>
      <vt:lpstr>Атомна енергія</vt:lpstr>
      <vt:lpstr>Основна характеристика</vt:lpstr>
      <vt:lpstr>Ядерний реактор</vt:lpstr>
      <vt:lpstr>Переваги та недоліки АЕС</vt:lpstr>
      <vt:lpstr>Використання ядерних реакторів у техніці</vt:lpstr>
      <vt:lpstr>Ядерний реактор</vt:lpstr>
      <vt:lpstr>Атомний танк</vt:lpstr>
      <vt:lpstr>Атомний підводний човен</vt:lpstr>
      <vt:lpstr>Історія атомної енергетики середини XX ст.</vt:lpstr>
      <vt:lpstr>Історія атомної енергетики</vt:lpstr>
      <vt:lpstr>Проєкти атомного автомобіля та пересувної АЕС</vt:lpstr>
      <vt:lpstr>Атомний автомобіль</vt:lpstr>
      <vt:lpstr>Пересувна АЕС</vt:lpstr>
      <vt:lpstr>Відродження атомних автомобілів</vt:lpstr>
      <vt:lpstr>Відродження атомних автомобілів</vt:lpstr>
      <vt:lpstr>Використання радіоактивних речовин при медичних дослідженнях</vt:lpstr>
      <vt:lpstr>Рентген</vt:lpstr>
      <vt:lpstr>Методи рентгену</vt:lpstr>
      <vt:lpstr>Діагностика захворювань</vt:lpstr>
      <vt:lpstr>Підсумки</vt:lpstr>
      <vt:lpstr>Основні сфери людської життєдіяльності, у яких використовуються радіоактивні речовини:</vt:lpstr>
      <vt:lpstr>10</vt:lpstr>
      <vt:lpstr>Камера Вільсона</vt:lpstr>
      <vt:lpstr>Які треки можна побачити?</vt:lpstr>
      <vt:lpstr>Дякуємо за увагу!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Використання радіоактивних речовин</dc:title>
  <cp:lastModifiedBy>Ilya Bashlyaev</cp:lastModifiedBy>
  <cp:revision>13</cp:revision>
  <dcterms:modified xsi:type="dcterms:W3CDTF">2022-02-22T18:57:28Z</dcterms:modified>
</cp:coreProperties>
</file>